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8" r:id="rId2"/>
  </p:sldMasterIdLst>
  <p:sldIdLst>
    <p:sldId id="256" r:id="rId3"/>
    <p:sldId id="264" r:id="rId4"/>
    <p:sldId id="266" r:id="rId5"/>
    <p:sldId id="259" r:id="rId6"/>
    <p:sldId id="260" r:id="rId7"/>
    <p:sldId id="262" r:id="rId8"/>
    <p:sldId id="263" r:id="rId9"/>
    <p:sldId id="265" r:id="rId10"/>
    <p:sldId id="2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90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350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F3B-A037-46D0-B02C-1428F07E9383}" type="datetimeFigureOut">
              <a:rPr lang="en-US" dirty="0"/>
              <a:pPr/>
              <a:t>10/31/2016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726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0396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8345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10/31/2016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0255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10/31/2016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9709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10/31/2016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0514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10/31/2016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34406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>
                <a:solidFill>
                  <a:srgbClr val="344068"/>
                </a:solidFill>
              </a:rPr>
              <a:pPr/>
              <a:t>‹N°›</a:t>
            </a:fld>
            <a:endParaRPr lang="en-US" dirty="0">
              <a:solidFill>
                <a:srgbClr val="3440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3078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3568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3909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3583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/>
              <a:t>Cliquer ici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09600" y="359465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FR"/>
              <a:t>Cliquer ici pour modifier le style du titre du masque</a:t>
            </a:r>
          </a:p>
        </p:txBody>
      </p:sp>
      <p:sp>
        <p:nvSpPr>
          <p:cNvPr id="4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897AB-8F0C-4F51-8420-0A4443F3EA62}" type="datetimeFigureOut">
              <a:rPr lang="fr-FR"/>
              <a:pPr>
                <a:defRPr/>
              </a:pPr>
              <a:t>31/10/2016</a:t>
            </a:fld>
            <a:endParaRPr/>
          </a:p>
        </p:txBody>
      </p:sp>
      <p:sp>
        <p:nvSpPr>
          <p:cNvPr id="5" name="Rectangl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90235-FB0F-40A2-AF01-465330CE67F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1625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10/31/2016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133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youtube.com/watch?v=B6HD6AaT_Oc" TargetMode="Externa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g"/><Relationship Id="rId18" Type="http://schemas.openxmlformats.org/officeDocument/2006/relationships/image" Target="../media/image23.emf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jpeg"/><Relationship Id="rId16" Type="http://schemas.openxmlformats.org/officeDocument/2006/relationships/image" Target="../media/image21.jp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755614" y="2834600"/>
            <a:ext cx="7197726" cy="2421464"/>
          </a:xfrm>
        </p:spPr>
        <p:txBody>
          <a:bodyPr/>
          <a:lstStyle/>
          <a:p>
            <a:r>
              <a:rPr lang="fr-FR" dirty="0" smtClean="0"/>
              <a:t>Réseaux Professionnels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909850" y="5452533"/>
            <a:ext cx="7197726" cy="1405467"/>
          </a:xfrm>
        </p:spPr>
        <p:txBody>
          <a:bodyPr/>
          <a:lstStyle/>
          <a:p>
            <a:r>
              <a:rPr lang="fr-FR" dirty="0" smtClean="0"/>
              <a:t>Lionel maltese</a:t>
            </a:r>
          </a:p>
          <a:p>
            <a:r>
              <a:rPr lang="fr-FR" dirty="0" smtClean="0"/>
              <a:t>Lionelmaltese.fr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707" y="-83235"/>
            <a:ext cx="6356638" cy="4245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98942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29" y="0"/>
            <a:ext cx="109203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318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86" y="0"/>
            <a:ext cx="9636088" cy="542029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99788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295776" y="1"/>
            <a:ext cx="3744913" cy="3831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FR" altLang="fr-FR" sz="1800" b="1" dirty="0" smtClean="0">
                <a:solidFill>
                  <a:prstClr val="black"/>
                </a:solidFill>
                <a:latin typeface="Verdana" panose="020B0604030504040204" pitchFamily="34" charset="0"/>
              </a:rPr>
              <a:t>Depuis 2005</a:t>
            </a:r>
            <a:endParaRPr lang="fr-FR" altLang="fr-FR" sz="1800" b="1" dirty="0">
              <a:solidFill>
                <a:prstClr val="black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fr-FR" altLang="fr-FR" sz="1800" b="1" dirty="0">
                <a:solidFill>
                  <a:srgbClr val="2683C6"/>
                </a:solidFill>
                <a:latin typeface="Verdana" panose="020B0604030504040204" pitchFamily="34" charset="0"/>
              </a:rPr>
              <a:t>Maitre de Conférences</a:t>
            </a:r>
            <a:r>
              <a:rPr lang="fr-FR" altLang="fr-FR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fr-FR" altLang="fr-FR" sz="1700" b="1" dirty="0">
                <a:solidFill>
                  <a:srgbClr val="000000"/>
                </a:solidFill>
                <a:latin typeface="Verdana" panose="020B0604030504040204" pitchFamily="34" charset="0"/>
              </a:rPr>
              <a:t>Aix Marseille </a:t>
            </a:r>
            <a:r>
              <a:rPr lang="fr-FR" altLang="fr-FR" sz="17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Université</a:t>
            </a:r>
            <a:endParaRPr lang="fr-FR" altLang="fr-FR" sz="1700" b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fr-FR" altLang="fr-FR" sz="1700" b="1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Strategie</a:t>
            </a:r>
            <a:r>
              <a:rPr lang="fr-FR" altLang="fr-FR" sz="17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700" b="1" dirty="0">
                <a:solidFill>
                  <a:srgbClr val="000000"/>
                </a:solidFill>
                <a:latin typeface="Verdana" panose="020B0604030504040204" pitchFamily="34" charset="0"/>
              </a:rPr>
              <a:t>&amp; </a:t>
            </a:r>
            <a:r>
              <a:rPr lang="fr-FR" altLang="fr-FR" sz="17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Communication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fr-FR" altLang="fr-FR" sz="17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Responsable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fr-FR" altLang="fr-FR" sz="17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LP </a:t>
            </a:r>
            <a:r>
              <a:rPr lang="fr-FR" altLang="fr-FR" sz="1700" b="1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Mantic</a:t>
            </a:r>
            <a:r>
              <a:rPr lang="fr-FR" altLang="fr-FR" sz="17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 &amp; DUT GEA </a:t>
            </a:r>
            <a:r>
              <a:rPr lang="fr-FR" altLang="fr-FR" sz="1800" b="1" dirty="0" smtClean="0">
                <a:solidFill>
                  <a:srgbClr val="2683C6"/>
                </a:solidFill>
                <a:latin typeface="Verdana" panose="020B0604030504040204" pitchFamily="34" charset="0"/>
              </a:rPr>
              <a:t>Professeur Associé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fr-FR" altLang="fr-FR" sz="1800" b="1" dirty="0" smtClean="0">
                <a:solidFill>
                  <a:srgbClr val="2683C6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7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Kedge</a:t>
            </a:r>
            <a:r>
              <a:rPr lang="fr-FR" altLang="fr-FR" sz="1700" b="1" dirty="0">
                <a:solidFill>
                  <a:srgbClr val="000000"/>
                </a:solidFill>
                <a:latin typeface="Verdana" panose="020B0604030504040204" pitchFamily="34" charset="0"/>
              </a:rPr>
              <a:t> Business </a:t>
            </a:r>
            <a:r>
              <a:rPr lang="fr-FR" altLang="fr-FR" sz="17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School</a:t>
            </a:r>
            <a:endParaRPr lang="fr-FR" altLang="fr-FR" sz="1700" b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fr-FR" altLang="fr-FR" sz="1700" b="1" dirty="0">
                <a:solidFill>
                  <a:srgbClr val="000000"/>
                </a:solidFill>
                <a:latin typeface="Verdana" panose="020B0604030504040204" pitchFamily="34" charset="0"/>
              </a:rPr>
              <a:t> Sport &amp; 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fr-FR" altLang="fr-FR" sz="1700" b="1" dirty="0">
                <a:solidFill>
                  <a:srgbClr val="000000"/>
                </a:solidFill>
                <a:latin typeface="Verdana" panose="020B0604030504040204" pitchFamily="34" charset="0"/>
              </a:rPr>
              <a:t>Event Management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7187" y="231932"/>
            <a:ext cx="2749551" cy="196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Depuis </a:t>
            </a:r>
            <a:r>
              <a:rPr lang="fr-FR" altLang="fr-FR" sz="1800" b="1" dirty="0">
                <a:solidFill>
                  <a:prstClr val="black"/>
                </a:solidFill>
                <a:latin typeface="Arial" panose="020B0604020202020204" pitchFamily="34" charset="0"/>
              </a:rPr>
              <a:t>2001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1800" b="1" dirty="0">
              <a:solidFill>
                <a:srgbClr val="2683C6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 dirty="0" smtClean="0">
                <a:solidFill>
                  <a:srgbClr val="2683C6"/>
                </a:solidFill>
                <a:latin typeface="Arial" panose="020B0604020202020204" pitchFamily="34" charset="0"/>
              </a:rPr>
              <a:t>Chercheur</a:t>
            </a:r>
            <a:endParaRPr lang="fr-FR" altLang="fr-FR" sz="1800" b="1" dirty="0">
              <a:solidFill>
                <a:srgbClr val="2683C6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1700" b="1" dirty="0" smtClean="0">
              <a:solidFill>
                <a:srgbClr val="2683C6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700" b="1" dirty="0" smtClean="0">
                <a:solidFill>
                  <a:srgbClr val="2683C6"/>
                </a:solidFill>
                <a:latin typeface="Arial" panose="020B0604020202020204" pitchFamily="34" charset="0"/>
              </a:rPr>
              <a:t>CERGAM</a:t>
            </a:r>
            <a:endParaRPr lang="fr-FR" altLang="fr-FR" sz="1700" b="1" dirty="0">
              <a:solidFill>
                <a:srgbClr val="2683C6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700" b="1" dirty="0" smtClean="0">
                <a:solidFill>
                  <a:srgbClr val="2683C6"/>
                </a:solidFill>
                <a:latin typeface="Arial" panose="020B0604020202020204" pitchFamily="34" charset="0"/>
              </a:rPr>
              <a:t>IAE Aix en Provence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17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197" name="Line 4"/>
          <p:cNvSpPr>
            <a:spLocks noChangeShapeType="1"/>
          </p:cNvSpPr>
          <p:nvPr/>
        </p:nvSpPr>
        <p:spPr bwMode="auto">
          <a:xfrm>
            <a:off x="3503614" y="0"/>
            <a:ext cx="2663825" cy="6858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8198" name="Line 5"/>
          <p:cNvSpPr>
            <a:spLocks noChangeShapeType="1"/>
          </p:cNvSpPr>
          <p:nvPr/>
        </p:nvSpPr>
        <p:spPr bwMode="auto">
          <a:xfrm flipV="1">
            <a:off x="6167438" y="0"/>
            <a:ext cx="2520950" cy="6858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pic>
        <p:nvPicPr>
          <p:cNvPr id="10" name="Picture 8" descr="logo-rolland-garros-2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03" y="3495676"/>
            <a:ext cx="7556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fft-qu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281" y="3655219"/>
            <a:ext cx="15113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ATP+World+Tour+Logo+1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8" y="3364922"/>
            <a:ext cx="6762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Logo_aso_Groupe_Amau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62" y="4528808"/>
            <a:ext cx="14763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tdf-logo-lar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514" y="4402366"/>
            <a:ext cx="1008063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8328026" y="1"/>
            <a:ext cx="3217651" cy="367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Depuis </a:t>
            </a:r>
            <a:r>
              <a:rPr lang="fr-FR" altLang="fr-FR" sz="1800" b="1" dirty="0">
                <a:solidFill>
                  <a:prstClr val="black"/>
                </a:solidFill>
                <a:latin typeface="Arial" panose="020B0604020202020204" pitchFamily="34" charset="0"/>
              </a:rPr>
              <a:t>1999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1800" b="1" dirty="0">
              <a:solidFill>
                <a:srgbClr val="2683C6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 dirty="0" smtClean="0">
                <a:solidFill>
                  <a:srgbClr val="2683C6"/>
                </a:solidFill>
                <a:latin typeface="Arial" panose="020B0604020202020204" pitchFamily="34" charset="0"/>
              </a:rPr>
              <a:t>Entrepreneur </a:t>
            </a:r>
            <a:endParaRPr lang="fr-FR" altLang="fr-FR" sz="1800" b="1" dirty="0">
              <a:solidFill>
                <a:srgbClr val="2683C6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700" b="1" dirty="0">
                <a:solidFill>
                  <a:prstClr val="black"/>
                </a:solidFill>
                <a:latin typeface="Arial" panose="020B0604020202020204" pitchFamily="34" charset="0"/>
              </a:rPr>
              <a:t>ATP &amp; WTA </a:t>
            </a:r>
            <a:r>
              <a:rPr lang="fr-FR" altLang="fr-FR" sz="17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Event </a:t>
            </a:r>
            <a:r>
              <a:rPr lang="fr-FR" altLang="fr-FR" sz="1700" b="1" dirty="0">
                <a:solidFill>
                  <a:prstClr val="black"/>
                </a:solidFill>
                <a:latin typeface="Arial" panose="020B0604020202020204" pitchFamily="34" charset="0"/>
              </a:rPr>
              <a:t>M</a:t>
            </a:r>
            <a:r>
              <a:rPr lang="fr-FR" altLang="fr-FR" sz="17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anager</a:t>
            </a:r>
            <a:endParaRPr lang="fr-FR" altLang="fr-FR" sz="1700" b="1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1800" b="1" dirty="0">
              <a:solidFill>
                <a:prstClr val="white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prstClr val="white"/>
                </a:solidFill>
                <a:latin typeface="Arial" panose="020B0604020202020204" pitchFamily="34" charset="0"/>
              </a:rPr>
              <a:t>Manager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1800" b="1" dirty="0">
              <a:solidFill>
                <a:prstClr val="white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1800" b="1" dirty="0">
              <a:solidFill>
                <a:prstClr val="white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1800" b="1" dirty="0">
              <a:solidFill>
                <a:prstClr val="white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1800" b="1" dirty="0">
              <a:solidFill>
                <a:srgbClr val="2683C6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1800" b="1" dirty="0">
              <a:solidFill>
                <a:srgbClr val="2683C6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1800" b="1" dirty="0">
              <a:solidFill>
                <a:srgbClr val="2683C6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18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8075820" y="3218146"/>
            <a:ext cx="37220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1" dirty="0" err="1">
                <a:solidFill>
                  <a:prstClr val="black"/>
                </a:solidFill>
                <a:latin typeface="Arial" panose="020B0604020202020204" pitchFamily="34" charset="0"/>
              </a:rPr>
              <a:t>Strategy</a:t>
            </a:r>
            <a:r>
              <a:rPr lang="fr-FR" altLang="fr-FR" sz="1800" b="1" dirty="0">
                <a:solidFill>
                  <a:prstClr val="black"/>
                </a:solidFill>
                <a:latin typeface="Arial" panose="020B0604020202020204" pitchFamily="34" charset="0"/>
              </a:rPr>
              <a:t> &amp; </a:t>
            </a:r>
            <a:r>
              <a:rPr lang="fr-FR" altLang="fr-FR" sz="18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Business </a:t>
            </a:r>
            <a:r>
              <a:rPr lang="fr-FR" altLang="fr-FR" sz="1800" b="1" dirty="0">
                <a:solidFill>
                  <a:prstClr val="black"/>
                </a:solidFill>
                <a:latin typeface="Arial" panose="020B0604020202020204" pitchFamily="34" charset="0"/>
              </a:rPr>
              <a:t>Marketing</a:t>
            </a:r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8245397" y="2782335"/>
            <a:ext cx="31115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000000"/>
                </a:solidFill>
                <a:latin typeface="Arial" panose="020B0604020202020204" pitchFamily="34" charset="0"/>
              </a:rPr>
              <a:t>Consulting</a:t>
            </a:r>
          </a:p>
        </p:txBody>
      </p:sp>
      <p:pic>
        <p:nvPicPr>
          <p:cNvPr id="45" name="Picture 2" descr="http://www.asso-semele.fr/wp-content/uploads/2011/03/logoAixMarsUniv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607" y="3861027"/>
            <a:ext cx="16383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" descr="http://www.asso-semele.fr/wp-content/uploads/2011/03/logoAixMarsUniv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94" y="2319599"/>
            <a:ext cx="2452687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6" name="Image 4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013" y="4670688"/>
            <a:ext cx="12446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7" descr="psg_logo125198573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954" y="5505725"/>
            <a:ext cx="1433512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30" descr="logo_BNP_Pariba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55" y="5454131"/>
            <a:ext cx="1737359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Imag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867" y="4451578"/>
            <a:ext cx="591184" cy="591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27" descr="psg_logo125198573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631" y="3984023"/>
            <a:ext cx="1652453" cy="93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30" descr="logo_BNP_Pariba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066" y="5253266"/>
            <a:ext cx="1407800" cy="740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10" descr="ATP+World+Tour+Logo+1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083" y="3839265"/>
            <a:ext cx="946983" cy="1089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776" y="5537748"/>
            <a:ext cx="1011164" cy="74716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895" y="1272880"/>
            <a:ext cx="1443575" cy="1443575"/>
          </a:xfrm>
          <a:prstGeom prst="rect">
            <a:avLst/>
          </a:prstGeom>
        </p:spPr>
      </p:pic>
      <p:pic>
        <p:nvPicPr>
          <p:cNvPr id="27" name="Picture 8" descr="logo-rolland-garros-2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917" y="5223174"/>
            <a:ext cx="7556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417324" y="3796725"/>
            <a:ext cx="939573" cy="119408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599" y="1293820"/>
            <a:ext cx="2289926" cy="52289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083" y="5386046"/>
            <a:ext cx="1719657" cy="48624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840498" y="1888263"/>
            <a:ext cx="1846124" cy="74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44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9" grpId="0"/>
      <p:bldP spid="20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899972" y="6150114"/>
            <a:ext cx="2853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i="1" dirty="0" smtClean="0">
                <a:solidFill>
                  <a:prstClr val="black"/>
                </a:solidFill>
                <a:latin typeface="Freestyle Script" panose="030804020302050B0404" pitchFamily="66" charset="0"/>
              </a:rPr>
              <a:t>Vince Lombardi</a:t>
            </a:r>
            <a:endParaRPr lang="fr-FR" sz="4000" b="1" i="1" dirty="0">
              <a:solidFill>
                <a:prstClr val="black"/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10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53" y="140978"/>
            <a:ext cx="10347151" cy="671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145754" y="3314823"/>
            <a:ext cx="443979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Jean-François Caujolle </a:t>
            </a:r>
            <a:r>
              <a:rPr lang="fr-FR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  <a:r>
              <a:rPr lang="fr-FR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1993</a:t>
            </a:r>
            <a:endParaRPr lang="fr-FR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322763" y="3314823"/>
            <a:ext cx="4253429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Jean-Claude Blanc </a:t>
            </a:r>
            <a:r>
              <a:rPr lang="fr-FR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  <a:r>
              <a:rPr lang="fr-FR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2000</a:t>
            </a:r>
            <a:endParaRPr lang="fr-FR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889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PROGRAMME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1" y="2142067"/>
            <a:ext cx="11218177" cy="3649133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sz="2800" b="1" dirty="0" smtClean="0"/>
              <a:t>Travail sur le positionnement métier et la Compétence M@NTIC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2800" b="1" dirty="0" smtClean="0"/>
              <a:t>Manager sa Chance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2800" b="1" dirty="0" smtClean="0"/>
              <a:t>Projets de Groupe 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sz="2400" b="1" dirty="0" smtClean="0"/>
              <a:t>CRM Pampelonne Organisation (Open13 – Roland Garros – Lyon)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sz="2400" b="1" dirty="0" smtClean="0"/>
              <a:t>Réseaux Professionnels Sport Business Management </a:t>
            </a:r>
            <a:r>
              <a:rPr lang="fr-FR" sz="2400" b="1" dirty="0" err="1" smtClean="0"/>
              <a:t>Kedge</a:t>
            </a:r>
            <a:r>
              <a:rPr lang="fr-FR" sz="2400" b="1" dirty="0" smtClean="0"/>
              <a:t> Business </a:t>
            </a:r>
            <a:r>
              <a:rPr lang="fr-FR" sz="2400" b="1" dirty="0" err="1" smtClean="0"/>
              <a:t>School</a:t>
            </a:r>
            <a:endParaRPr lang="fr-FR" sz="2400" b="1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fr-FR" sz="2400" b="1" dirty="0" smtClean="0"/>
              <a:t>Association des Anciens </a:t>
            </a:r>
            <a:r>
              <a:rPr lang="fr-FR" sz="2400" b="1" dirty="0" err="1" smtClean="0"/>
              <a:t>M@ntic</a:t>
            </a:r>
            <a:endParaRPr lang="fr-FR" sz="2400" b="1" dirty="0" smtClean="0"/>
          </a:p>
          <a:p>
            <a:pPr marL="342900" indent="-342900">
              <a:buFont typeface="+mj-lt"/>
              <a:buAutoNum type="arabicPeriod"/>
            </a:pPr>
            <a:r>
              <a:rPr lang="fr-FR" sz="2800" b="1" smtClean="0"/>
              <a:t>Entretiens individuels </a:t>
            </a:r>
            <a:r>
              <a:rPr lang="fr-FR" sz="2800" b="1" dirty="0" smtClean="0"/>
              <a:t>: management de sa chance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636862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0"/>
            <a:ext cx="10131425" cy="1456267"/>
          </a:xfrm>
        </p:spPr>
        <p:txBody>
          <a:bodyPr/>
          <a:lstStyle/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boîte noire de la compétence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1213032"/>
              </p:ext>
            </p:extLst>
          </p:nvPr>
        </p:nvGraphicFramePr>
        <p:xfrm>
          <a:off x="685800" y="1218901"/>
          <a:ext cx="10131426" cy="193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7142"/>
                <a:gridCol w="3377142"/>
                <a:gridCol w="33771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CONNAISSANCE</a:t>
                      </a:r>
                      <a:r>
                        <a:rPr lang="fr-FR" b="1" baseline="0" dirty="0" smtClean="0"/>
                        <a:t> (Savoir)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PRATIQUE (Savoir-faire)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ATTITUDES</a:t>
                      </a:r>
                      <a:r>
                        <a:rPr lang="fr-FR" b="1" baseline="0" dirty="0" smtClean="0"/>
                        <a:t> (Savoir-être)</a:t>
                      </a:r>
                      <a:endParaRPr lang="fr-F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Information</a:t>
                      </a:r>
                      <a:r>
                        <a:rPr lang="fr-FR" b="1" baseline="0" dirty="0" smtClean="0"/>
                        <a:t> (capter)</a:t>
                      </a:r>
                    </a:p>
                    <a:p>
                      <a:pPr algn="ctr"/>
                      <a:r>
                        <a:rPr lang="fr-FR" b="1" baseline="0" dirty="0" smtClean="0"/>
                        <a:t>Base d’informations (organiser)</a:t>
                      </a:r>
                    </a:p>
                    <a:p>
                      <a:pPr algn="ctr"/>
                      <a:r>
                        <a:rPr lang="fr-FR" b="1" baseline="0" dirty="0" smtClean="0"/>
                        <a:t>Connaissance (transformer la data)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Action </a:t>
                      </a:r>
                    </a:p>
                    <a:p>
                      <a:pPr algn="ctr"/>
                      <a:r>
                        <a:rPr lang="fr-FR" b="1" dirty="0" smtClean="0"/>
                        <a:t>Techniques / Tour de Main</a:t>
                      </a:r>
                    </a:p>
                    <a:p>
                      <a:pPr algn="ctr"/>
                      <a:r>
                        <a:rPr lang="fr-FR" b="1" dirty="0" smtClean="0"/>
                        <a:t>Savoir-Faire 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Interaction </a:t>
                      </a:r>
                    </a:p>
                    <a:p>
                      <a:pPr algn="ctr"/>
                      <a:r>
                        <a:rPr lang="fr-FR" b="1" dirty="0" smtClean="0"/>
                        <a:t>Comportement, Culture, Volonté</a:t>
                      </a:r>
                    </a:p>
                    <a:p>
                      <a:pPr algn="ctr"/>
                      <a:r>
                        <a:rPr lang="fr-FR" b="1" dirty="0" smtClean="0"/>
                        <a:t>Attitudes</a:t>
                      </a:r>
                      <a:endParaRPr lang="fr-F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EXPERIENCE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EXPERTISE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EQUIPE</a:t>
                      </a:r>
                      <a:endParaRPr lang="fr-FR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7082815"/>
              </p:ext>
            </p:extLst>
          </p:nvPr>
        </p:nvGraphicFramePr>
        <p:xfrm>
          <a:off x="685800" y="4163928"/>
          <a:ext cx="10131426" cy="220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7142"/>
                <a:gridCol w="3377142"/>
                <a:gridCol w="33771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CONNAISSANCE</a:t>
                      </a:r>
                      <a:r>
                        <a:rPr lang="fr-FR" b="1" baseline="0" dirty="0" smtClean="0"/>
                        <a:t> (Savoir)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PRATIQUE (Savoir-faire)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ATTITUDES</a:t>
                      </a:r>
                      <a:r>
                        <a:rPr lang="fr-FR" b="1" baseline="0" dirty="0" smtClean="0"/>
                        <a:t> (Savoir-être)</a:t>
                      </a:r>
                      <a:endParaRPr lang="fr-F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Cours </a:t>
                      </a:r>
                    </a:p>
                    <a:p>
                      <a:pPr algn="ctr"/>
                      <a:r>
                        <a:rPr lang="fr-FR" b="1" dirty="0" smtClean="0"/>
                        <a:t>Formation en entreprise</a:t>
                      </a:r>
                    </a:p>
                    <a:p>
                      <a:pPr algn="ctr"/>
                      <a:r>
                        <a:rPr lang="fr-FR" b="1" dirty="0" smtClean="0"/>
                        <a:t>Transfert de Connaissances (prof/pro)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Outils informatiques, web, vidéos, CRM,</a:t>
                      </a:r>
                      <a:r>
                        <a:rPr lang="fr-FR" b="1" baseline="0" dirty="0" smtClean="0"/>
                        <a:t> graphiques</a:t>
                      </a:r>
                    </a:p>
                    <a:p>
                      <a:pPr algn="ctr"/>
                      <a:r>
                        <a:rPr lang="fr-FR" b="1" baseline="0" dirty="0" smtClean="0"/>
                        <a:t>Gestion de projets (logistique)</a:t>
                      </a:r>
                    </a:p>
                    <a:p>
                      <a:pPr algn="ctr"/>
                      <a:r>
                        <a:rPr lang="fr-FR" b="1" baseline="0" dirty="0" smtClean="0"/>
                        <a:t>Marketing et communication opérationnels, Business Plans…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Projets, Vie en groupe, vie en entreprise, extra professionnel ou scolaire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EXPERIENCE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EXPERTISE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EQUIPE</a:t>
                      </a:r>
                      <a:endParaRPr lang="fr-FR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re 1"/>
          <p:cNvSpPr txBox="1">
            <a:spLocks/>
          </p:cNvSpPr>
          <p:nvPr/>
        </p:nvSpPr>
        <p:spPr>
          <a:xfrm>
            <a:off x="302740" y="2928481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boîte noire de la compétence M@NTIC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7245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553" y="572877"/>
            <a:ext cx="7454745" cy="55910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417453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éleste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2.xml><?xml version="1.0" encoding="utf-8"?>
<a:theme xmlns:a="http://schemas.openxmlformats.org/drawingml/2006/main" name="Rétrospective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TM03457452[[fn=Céleste]]</Template>
  <TotalTime>45</TotalTime>
  <Words>232</Words>
  <Application>Microsoft Office PowerPoint</Application>
  <PresentationFormat>Grand écran</PresentationFormat>
  <Paragraphs>72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Freestyle Script</vt:lpstr>
      <vt:lpstr>Verdana</vt:lpstr>
      <vt:lpstr>Wingdings</vt:lpstr>
      <vt:lpstr>Céleste</vt:lpstr>
      <vt:lpstr>Rétrospective</vt:lpstr>
      <vt:lpstr>Réseaux Professionnels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PROGRAMME</vt:lpstr>
      <vt:lpstr>La boîte noire de la compétence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Réseaux Professionnels</dc:title>
  <dc:creator>Lionel</dc:creator>
  <cp:lastModifiedBy>Lionel</cp:lastModifiedBy>
  <cp:revision>7</cp:revision>
  <dcterms:created xsi:type="dcterms:W3CDTF">2016-10-29T09:07:49Z</dcterms:created>
  <dcterms:modified xsi:type="dcterms:W3CDTF">2016-10-31T05:54:00Z</dcterms:modified>
</cp:coreProperties>
</file>