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3" r:id="rId3"/>
    <p:sldMasterId id="2147483672" r:id="rId4"/>
  </p:sldMasterIdLst>
  <p:notesMasterIdLst>
    <p:notesMasterId r:id="rId21"/>
  </p:notesMasterIdLst>
  <p:sldIdLst>
    <p:sldId id="256" r:id="rId5"/>
    <p:sldId id="266" r:id="rId6"/>
    <p:sldId id="269" r:id="rId7"/>
    <p:sldId id="264" r:id="rId8"/>
    <p:sldId id="268" r:id="rId9"/>
    <p:sldId id="265" r:id="rId10"/>
    <p:sldId id="271" r:id="rId11"/>
    <p:sldId id="270" r:id="rId12"/>
    <p:sldId id="260" r:id="rId13"/>
    <p:sldId id="257" r:id="rId14"/>
    <p:sldId id="258" r:id="rId15"/>
    <p:sldId id="261" r:id="rId16"/>
    <p:sldId id="262" r:id="rId17"/>
    <p:sldId id="263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1D1B7-FFD5-4B80-A05E-BA945BCD8A96}" type="doc">
      <dgm:prSet loTypeId="urn:microsoft.com/office/officeart/2008/layout/RadialCluster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9D17F1-EB7F-4C5B-82C7-1F390416B5B9}">
      <dgm:prSet phldrT="[Texte]"/>
      <dgm:spPr/>
      <dgm:t>
        <a:bodyPr/>
        <a:lstStyle/>
        <a:p>
          <a:r>
            <a:rPr lang="fr-FR" b="1" dirty="0" smtClean="0"/>
            <a:t>BOITE NOIRE</a:t>
          </a:r>
        </a:p>
        <a:p>
          <a:r>
            <a:rPr lang="fr-FR" b="1" dirty="0" smtClean="0"/>
            <a:t>COMPETENCES</a:t>
          </a:r>
          <a:endParaRPr lang="fr-FR" b="1" dirty="0" smtClean="0"/>
        </a:p>
      </dgm:t>
    </dgm:pt>
    <dgm:pt modelId="{C33DB6C0-9685-4F6E-9B07-E1EC2673F976}" type="parTrans" cxnId="{0EBBE536-879F-4767-BE1F-D1D4FC4DE91D}">
      <dgm:prSet/>
      <dgm:spPr/>
      <dgm:t>
        <a:bodyPr/>
        <a:lstStyle/>
        <a:p>
          <a:endParaRPr lang="fr-FR"/>
        </a:p>
      </dgm:t>
    </dgm:pt>
    <dgm:pt modelId="{52D4639F-C201-43F0-B250-840F4C656E81}" type="sibTrans" cxnId="{0EBBE536-879F-4767-BE1F-D1D4FC4DE91D}">
      <dgm:prSet/>
      <dgm:spPr/>
      <dgm:t>
        <a:bodyPr/>
        <a:lstStyle/>
        <a:p>
          <a:endParaRPr lang="fr-FR"/>
        </a:p>
      </dgm:t>
    </dgm:pt>
    <dgm:pt modelId="{5D739519-52C4-40CC-BE6A-6E0BBBC923BE}">
      <dgm:prSet phldrT="[Texte]"/>
      <dgm:spPr/>
      <dgm:t>
        <a:bodyPr/>
        <a:lstStyle/>
        <a:p>
          <a:r>
            <a:rPr lang="fr-FR" dirty="0" smtClean="0"/>
            <a:t>Connaissance</a:t>
          </a:r>
        </a:p>
        <a:p>
          <a:r>
            <a:rPr lang="fr-FR" dirty="0" smtClean="0"/>
            <a:t>« Savoir »</a:t>
          </a:r>
        </a:p>
        <a:p>
          <a:r>
            <a:rPr lang="fr-FR" i="1" dirty="0" smtClean="0"/>
            <a:t>Information</a:t>
          </a:r>
          <a:endParaRPr lang="fr-FR" i="1" dirty="0"/>
        </a:p>
      </dgm:t>
    </dgm:pt>
    <dgm:pt modelId="{3AA6425F-E86D-4ACF-A506-7D30E5FB108E}" type="parTrans" cxnId="{FAB9EACD-FAFB-4A6F-A47F-F6FE61F041F5}">
      <dgm:prSet/>
      <dgm:spPr/>
      <dgm:t>
        <a:bodyPr/>
        <a:lstStyle/>
        <a:p>
          <a:endParaRPr lang="fr-FR"/>
        </a:p>
      </dgm:t>
    </dgm:pt>
    <dgm:pt modelId="{DDFC2D82-0417-4371-8BA9-BA964F3F9950}" type="sibTrans" cxnId="{FAB9EACD-FAFB-4A6F-A47F-F6FE61F041F5}">
      <dgm:prSet/>
      <dgm:spPr/>
      <dgm:t>
        <a:bodyPr/>
        <a:lstStyle/>
        <a:p>
          <a:endParaRPr lang="fr-FR"/>
        </a:p>
      </dgm:t>
    </dgm:pt>
    <dgm:pt modelId="{0EE4E0ED-8E6B-4788-8EBA-03B37B12D734}">
      <dgm:prSet phldrT="[Texte]" custT="1"/>
      <dgm:spPr/>
      <dgm:t>
        <a:bodyPr/>
        <a:lstStyle/>
        <a:p>
          <a:r>
            <a:rPr lang="fr-FR" sz="1600" dirty="0" smtClean="0"/>
            <a:t>Attitude</a:t>
          </a:r>
        </a:p>
        <a:p>
          <a:r>
            <a:rPr lang="fr-FR" sz="1600" dirty="0" smtClean="0"/>
            <a:t>« Savoir-être »</a:t>
          </a:r>
        </a:p>
        <a:p>
          <a:r>
            <a:rPr lang="fr-FR" sz="1600" i="1" dirty="0" smtClean="0"/>
            <a:t>Interaction - culture</a:t>
          </a:r>
          <a:endParaRPr lang="fr-FR" sz="1600" i="1" dirty="0"/>
        </a:p>
      </dgm:t>
    </dgm:pt>
    <dgm:pt modelId="{7C692D17-4509-4754-865C-C64055A3FFFA}" type="parTrans" cxnId="{4547EE33-8B2A-444E-80EF-C848D443BAD5}">
      <dgm:prSet/>
      <dgm:spPr/>
      <dgm:t>
        <a:bodyPr/>
        <a:lstStyle/>
        <a:p>
          <a:endParaRPr lang="fr-FR"/>
        </a:p>
      </dgm:t>
    </dgm:pt>
    <dgm:pt modelId="{F62757E7-AAD4-436D-B30B-E23D872E5E62}" type="sibTrans" cxnId="{4547EE33-8B2A-444E-80EF-C848D443BAD5}">
      <dgm:prSet/>
      <dgm:spPr/>
      <dgm:t>
        <a:bodyPr/>
        <a:lstStyle/>
        <a:p>
          <a:endParaRPr lang="fr-FR"/>
        </a:p>
      </dgm:t>
    </dgm:pt>
    <dgm:pt modelId="{E47940B8-C24C-4735-BD3E-8FE1218C2FDA}">
      <dgm:prSet phldrT="[Texte]" custT="1"/>
      <dgm:spPr/>
      <dgm:t>
        <a:bodyPr/>
        <a:lstStyle/>
        <a:p>
          <a:r>
            <a:rPr lang="fr-FR" sz="1600" dirty="0" smtClean="0"/>
            <a:t>Pratique</a:t>
          </a:r>
        </a:p>
        <a:p>
          <a:r>
            <a:rPr lang="fr-FR" sz="1600" dirty="0" smtClean="0"/>
            <a:t>« Savoir-Faire »</a:t>
          </a:r>
        </a:p>
        <a:p>
          <a:r>
            <a:rPr lang="fr-FR" sz="1600" i="1" dirty="0" smtClean="0"/>
            <a:t>Technicité</a:t>
          </a:r>
          <a:endParaRPr lang="fr-FR" sz="1600" i="1" dirty="0"/>
        </a:p>
      </dgm:t>
    </dgm:pt>
    <dgm:pt modelId="{D43EF2D1-8EC4-4A80-AA63-AEE08BADFBE4}" type="parTrans" cxnId="{17C6E6CD-B469-4E79-B54A-B96A0E5ADDC7}">
      <dgm:prSet/>
      <dgm:spPr/>
      <dgm:t>
        <a:bodyPr/>
        <a:lstStyle/>
        <a:p>
          <a:endParaRPr lang="fr-FR"/>
        </a:p>
      </dgm:t>
    </dgm:pt>
    <dgm:pt modelId="{0B966B25-8D3D-431F-B212-B84185A0214D}" type="sibTrans" cxnId="{17C6E6CD-B469-4E79-B54A-B96A0E5ADDC7}">
      <dgm:prSet/>
      <dgm:spPr/>
      <dgm:t>
        <a:bodyPr/>
        <a:lstStyle/>
        <a:p>
          <a:endParaRPr lang="fr-FR"/>
        </a:p>
      </dgm:t>
    </dgm:pt>
    <dgm:pt modelId="{709A682C-B72F-4157-86EC-C37FCF4DDE58}" type="pres">
      <dgm:prSet presAssocID="{4A91D1B7-FFD5-4B80-A05E-BA945BCD8A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8FA3A18-EB64-4F4E-B8C6-69777DEE6FCB}" type="pres">
      <dgm:prSet presAssocID="{0A9D17F1-EB7F-4C5B-82C7-1F390416B5B9}" presName="singleCycle" presStyleCnt="0"/>
      <dgm:spPr/>
    </dgm:pt>
    <dgm:pt modelId="{C70328A9-F918-4FE2-936C-9CCF12BDFF18}" type="pres">
      <dgm:prSet presAssocID="{0A9D17F1-EB7F-4C5B-82C7-1F390416B5B9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AE21CC5B-03AF-4046-80B9-269A061378C7}" type="pres">
      <dgm:prSet presAssocID="{3AA6425F-E86D-4ACF-A506-7D30E5FB108E}" presName="Name56" presStyleLbl="parChTrans1D2" presStyleIdx="0" presStyleCnt="3"/>
      <dgm:spPr/>
      <dgm:t>
        <a:bodyPr/>
        <a:lstStyle/>
        <a:p>
          <a:endParaRPr lang="fr-FR"/>
        </a:p>
      </dgm:t>
    </dgm:pt>
    <dgm:pt modelId="{4711400C-C2BE-4A16-A3CB-7E7029FA7BF3}" type="pres">
      <dgm:prSet presAssocID="{5D739519-52C4-40CC-BE6A-6E0BBBC923BE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3EC469-AD35-46AC-AB77-01ED61C1EACD}" type="pres">
      <dgm:prSet presAssocID="{7C692D17-4509-4754-865C-C64055A3FFFA}" presName="Name56" presStyleLbl="parChTrans1D2" presStyleIdx="1" presStyleCnt="3"/>
      <dgm:spPr/>
      <dgm:t>
        <a:bodyPr/>
        <a:lstStyle/>
        <a:p>
          <a:endParaRPr lang="fr-FR"/>
        </a:p>
      </dgm:t>
    </dgm:pt>
    <dgm:pt modelId="{14F7FDC1-B277-4BE9-8E03-485BD2E16CE4}" type="pres">
      <dgm:prSet presAssocID="{0EE4E0ED-8E6B-4788-8EBA-03B37B12D734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1DC101-B3F0-475D-8183-064DD594F263}" type="pres">
      <dgm:prSet presAssocID="{D43EF2D1-8EC4-4A80-AA63-AEE08BADFBE4}" presName="Name56" presStyleLbl="parChTrans1D2" presStyleIdx="2" presStyleCnt="3"/>
      <dgm:spPr/>
      <dgm:t>
        <a:bodyPr/>
        <a:lstStyle/>
        <a:p>
          <a:endParaRPr lang="fr-FR"/>
        </a:p>
      </dgm:t>
    </dgm:pt>
    <dgm:pt modelId="{5B3AD539-9C01-46C1-8F96-EE6AC893E91C}" type="pres">
      <dgm:prSet presAssocID="{E47940B8-C24C-4735-BD3E-8FE1218C2FD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7A9606-C319-4816-ADBD-E12A634BE3AB}" type="presOf" srcId="{0A9D17F1-EB7F-4C5B-82C7-1F390416B5B9}" destId="{C70328A9-F918-4FE2-936C-9CCF12BDFF18}" srcOrd="0" destOrd="0" presId="urn:microsoft.com/office/officeart/2008/layout/RadialCluster"/>
    <dgm:cxn modelId="{C667191E-8A92-4DB3-8372-47834DB36984}" type="presOf" srcId="{3AA6425F-E86D-4ACF-A506-7D30E5FB108E}" destId="{AE21CC5B-03AF-4046-80B9-269A061378C7}" srcOrd="0" destOrd="0" presId="urn:microsoft.com/office/officeart/2008/layout/RadialCluster"/>
    <dgm:cxn modelId="{A22B54FF-89D0-4B41-BBA8-759E2A55A6F5}" type="presOf" srcId="{7C692D17-4509-4754-865C-C64055A3FFFA}" destId="{6A3EC469-AD35-46AC-AB77-01ED61C1EACD}" srcOrd="0" destOrd="0" presId="urn:microsoft.com/office/officeart/2008/layout/RadialCluster"/>
    <dgm:cxn modelId="{350AE1A9-9769-47D4-9095-EA49A21F8BB8}" type="presOf" srcId="{4A91D1B7-FFD5-4B80-A05E-BA945BCD8A96}" destId="{709A682C-B72F-4157-86EC-C37FCF4DDE58}" srcOrd="0" destOrd="0" presId="urn:microsoft.com/office/officeart/2008/layout/RadialCluster"/>
    <dgm:cxn modelId="{0EBBE536-879F-4767-BE1F-D1D4FC4DE91D}" srcId="{4A91D1B7-FFD5-4B80-A05E-BA945BCD8A96}" destId="{0A9D17F1-EB7F-4C5B-82C7-1F390416B5B9}" srcOrd="0" destOrd="0" parTransId="{C33DB6C0-9685-4F6E-9B07-E1EC2673F976}" sibTransId="{52D4639F-C201-43F0-B250-840F4C656E81}"/>
    <dgm:cxn modelId="{4FD1CEEB-67CD-4E32-A2CC-325CB2C16716}" type="presOf" srcId="{0EE4E0ED-8E6B-4788-8EBA-03B37B12D734}" destId="{14F7FDC1-B277-4BE9-8E03-485BD2E16CE4}" srcOrd="0" destOrd="0" presId="urn:microsoft.com/office/officeart/2008/layout/RadialCluster"/>
    <dgm:cxn modelId="{DB6EF87D-0D66-4FED-A933-E431E88D4818}" type="presOf" srcId="{5D739519-52C4-40CC-BE6A-6E0BBBC923BE}" destId="{4711400C-C2BE-4A16-A3CB-7E7029FA7BF3}" srcOrd="0" destOrd="0" presId="urn:microsoft.com/office/officeart/2008/layout/RadialCluster"/>
    <dgm:cxn modelId="{4547EE33-8B2A-444E-80EF-C848D443BAD5}" srcId="{0A9D17F1-EB7F-4C5B-82C7-1F390416B5B9}" destId="{0EE4E0ED-8E6B-4788-8EBA-03B37B12D734}" srcOrd="1" destOrd="0" parTransId="{7C692D17-4509-4754-865C-C64055A3FFFA}" sibTransId="{F62757E7-AAD4-436D-B30B-E23D872E5E62}"/>
    <dgm:cxn modelId="{FAB9EACD-FAFB-4A6F-A47F-F6FE61F041F5}" srcId="{0A9D17F1-EB7F-4C5B-82C7-1F390416B5B9}" destId="{5D739519-52C4-40CC-BE6A-6E0BBBC923BE}" srcOrd="0" destOrd="0" parTransId="{3AA6425F-E86D-4ACF-A506-7D30E5FB108E}" sibTransId="{DDFC2D82-0417-4371-8BA9-BA964F3F9950}"/>
    <dgm:cxn modelId="{99215E8E-3357-4175-B373-10C32BD2CFD1}" type="presOf" srcId="{D43EF2D1-8EC4-4A80-AA63-AEE08BADFBE4}" destId="{341DC101-B3F0-475D-8183-064DD594F263}" srcOrd="0" destOrd="0" presId="urn:microsoft.com/office/officeart/2008/layout/RadialCluster"/>
    <dgm:cxn modelId="{E45CD5E8-C7A8-4B7A-9585-B8E145EF9144}" type="presOf" srcId="{E47940B8-C24C-4735-BD3E-8FE1218C2FDA}" destId="{5B3AD539-9C01-46C1-8F96-EE6AC893E91C}" srcOrd="0" destOrd="0" presId="urn:microsoft.com/office/officeart/2008/layout/RadialCluster"/>
    <dgm:cxn modelId="{17C6E6CD-B469-4E79-B54A-B96A0E5ADDC7}" srcId="{0A9D17F1-EB7F-4C5B-82C7-1F390416B5B9}" destId="{E47940B8-C24C-4735-BD3E-8FE1218C2FDA}" srcOrd="2" destOrd="0" parTransId="{D43EF2D1-8EC4-4A80-AA63-AEE08BADFBE4}" sibTransId="{0B966B25-8D3D-431F-B212-B84185A0214D}"/>
    <dgm:cxn modelId="{DBCD1C24-FC6F-4321-9868-42CCB8A71CB5}" type="presParOf" srcId="{709A682C-B72F-4157-86EC-C37FCF4DDE58}" destId="{A8FA3A18-EB64-4F4E-B8C6-69777DEE6FCB}" srcOrd="0" destOrd="0" presId="urn:microsoft.com/office/officeart/2008/layout/RadialCluster"/>
    <dgm:cxn modelId="{B4F69956-17A9-4B68-A3FD-80B2967240F0}" type="presParOf" srcId="{A8FA3A18-EB64-4F4E-B8C6-69777DEE6FCB}" destId="{C70328A9-F918-4FE2-936C-9CCF12BDFF18}" srcOrd="0" destOrd="0" presId="urn:microsoft.com/office/officeart/2008/layout/RadialCluster"/>
    <dgm:cxn modelId="{E01E4FC3-8127-45A1-B282-36C281040CE1}" type="presParOf" srcId="{A8FA3A18-EB64-4F4E-B8C6-69777DEE6FCB}" destId="{AE21CC5B-03AF-4046-80B9-269A061378C7}" srcOrd="1" destOrd="0" presId="urn:microsoft.com/office/officeart/2008/layout/RadialCluster"/>
    <dgm:cxn modelId="{32947869-1898-445A-BAD2-2B0D8D1F1413}" type="presParOf" srcId="{A8FA3A18-EB64-4F4E-B8C6-69777DEE6FCB}" destId="{4711400C-C2BE-4A16-A3CB-7E7029FA7BF3}" srcOrd="2" destOrd="0" presId="urn:microsoft.com/office/officeart/2008/layout/RadialCluster"/>
    <dgm:cxn modelId="{42C1A63B-6863-468B-AB61-343AC8F454A6}" type="presParOf" srcId="{A8FA3A18-EB64-4F4E-B8C6-69777DEE6FCB}" destId="{6A3EC469-AD35-46AC-AB77-01ED61C1EACD}" srcOrd="3" destOrd="0" presId="urn:microsoft.com/office/officeart/2008/layout/RadialCluster"/>
    <dgm:cxn modelId="{96E3438B-A680-498F-B4ED-0B54AF5676C8}" type="presParOf" srcId="{A8FA3A18-EB64-4F4E-B8C6-69777DEE6FCB}" destId="{14F7FDC1-B277-4BE9-8E03-485BD2E16CE4}" srcOrd="4" destOrd="0" presId="urn:microsoft.com/office/officeart/2008/layout/RadialCluster"/>
    <dgm:cxn modelId="{0D8B54ED-707C-45EB-A8EF-E88F7ACFBFA8}" type="presParOf" srcId="{A8FA3A18-EB64-4F4E-B8C6-69777DEE6FCB}" destId="{341DC101-B3F0-475D-8183-064DD594F263}" srcOrd="5" destOrd="0" presId="urn:microsoft.com/office/officeart/2008/layout/RadialCluster"/>
    <dgm:cxn modelId="{0527C1D2-B349-48AC-90E2-89240D3F14E8}" type="presParOf" srcId="{A8FA3A18-EB64-4F4E-B8C6-69777DEE6FCB}" destId="{5B3AD539-9C01-46C1-8F96-EE6AC893E91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328A9-F918-4FE2-936C-9CCF12BDFF18}">
      <dsp:nvSpPr>
        <dsp:cNvPr id="0" name=""/>
        <dsp:cNvSpPr/>
      </dsp:nvSpPr>
      <dsp:spPr>
        <a:xfrm>
          <a:off x="4505891" y="3156083"/>
          <a:ext cx="2035157" cy="2035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BOITE NOIRE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COMPETENCES</a:t>
          </a:r>
          <a:endParaRPr lang="fr-FR" sz="2100" b="1" kern="1200" dirty="0" smtClean="0"/>
        </a:p>
      </dsp:txBody>
      <dsp:txXfrm>
        <a:off x="4605239" y="3255431"/>
        <a:ext cx="1836461" cy="1836461"/>
      </dsp:txXfrm>
    </dsp:sp>
    <dsp:sp modelId="{AE21CC5B-03AF-4046-80B9-269A061378C7}">
      <dsp:nvSpPr>
        <dsp:cNvPr id="0" name=""/>
        <dsp:cNvSpPr/>
      </dsp:nvSpPr>
      <dsp:spPr>
        <a:xfrm rot="16200000">
          <a:off x="4809680" y="2442294"/>
          <a:ext cx="1427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75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1400C-C2BE-4A16-A3CB-7E7029FA7BF3}">
      <dsp:nvSpPr>
        <dsp:cNvPr id="0" name=""/>
        <dsp:cNvSpPr/>
      </dsp:nvSpPr>
      <dsp:spPr>
        <a:xfrm>
          <a:off x="4841692" y="364950"/>
          <a:ext cx="1363555" cy="1363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Connaissance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« Savoir 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Information</a:t>
          </a:r>
          <a:endParaRPr lang="fr-FR" sz="1600" i="1" kern="1200" dirty="0"/>
        </a:p>
      </dsp:txBody>
      <dsp:txXfrm>
        <a:off x="4908255" y="431513"/>
        <a:ext cx="1230429" cy="1230429"/>
      </dsp:txXfrm>
    </dsp:sp>
    <dsp:sp modelId="{6A3EC469-AD35-46AC-AB77-01ED61C1EACD}">
      <dsp:nvSpPr>
        <dsp:cNvPr id="0" name=""/>
        <dsp:cNvSpPr/>
      </dsp:nvSpPr>
      <dsp:spPr>
        <a:xfrm rot="1800000">
          <a:off x="6463029" y="5052333"/>
          <a:ext cx="1164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6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7FDC1-B277-4BE9-8E03-485BD2E16CE4}">
      <dsp:nvSpPr>
        <dsp:cNvPr id="0" name=""/>
        <dsp:cNvSpPr/>
      </dsp:nvSpPr>
      <dsp:spPr>
        <a:xfrm>
          <a:off x="7549697" y="5055352"/>
          <a:ext cx="1363555" cy="1363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Attitude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« Savoir-être 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Interaction - culture</a:t>
          </a:r>
          <a:endParaRPr lang="fr-FR" sz="1600" i="1" kern="1200" dirty="0"/>
        </a:p>
      </dsp:txBody>
      <dsp:txXfrm>
        <a:off x="7616260" y="5121915"/>
        <a:ext cx="1230429" cy="1230429"/>
      </dsp:txXfrm>
    </dsp:sp>
    <dsp:sp modelId="{341DC101-B3F0-475D-8183-064DD594F263}">
      <dsp:nvSpPr>
        <dsp:cNvPr id="0" name=""/>
        <dsp:cNvSpPr/>
      </dsp:nvSpPr>
      <dsp:spPr>
        <a:xfrm rot="9000000">
          <a:off x="3419223" y="5052333"/>
          <a:ext cx="11646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6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AD539-9C01-46C1-8F96-EE6AC893E91C}">
      <dsp:nvSpPr>
        <dsp:cNvPr id="0" name=""/>
        <dsp:cNvSpPr/>
      </dsp:nvSpPr>
      <dsp:spPr>
        <a:xfrm>
          <a:off x="2133687" y="5055352"/>
          <a:ext cx="1363555" cy="1363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Pratique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« Savoir-Faire 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i="1" kern="1200" dirty="0" smtClean="0"/>
            <a:t>Technicité</a:t>
          </a:r>
          <a:endParaRPr lang="fr-FR" sz="1600" i="1" kern="1200" dirty="0"/>
        </a:p>
      </dsp:txBody>
      <dsp:txXfrm>
        <a:off x="2200250" y="5121915"/>
        <a:ext cx="1230429" cy="123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10/15/2017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‹N°›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9"/>
            <a:ext cx="6194066" cy="925223"/>
          </a:xfrm>
        </p:spPr>
        <p:txBody>
          <a:bodyPr/>
          <a:lstStyle>
            <a:lvl1pPr marL="0" indent="0" algn="r" latinLnBrk="0">
              <a:buNone/>
              <a:defRPr lang="fr-FR" sz="2100"/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fr-FR"/>
              <a:t>Cliquer ici pour modifier le style des sous-titres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4" cy="1470025"/>
          </a:xfrm>
        </p:spPr>
        <p:txBody>
          <a:bodyPr/>
          <a:lstStyle>
            <a:lvl1pPr algn="r" latinLnBrk="0">
              <a:defRPr lang="fr-FR" sz="3000"/>
            </a:lvl1pPr>
          </a:lstStyle>
          <a:p>
            <a:r>
              <a:rPr lang="fr-FR"/>
              <a:t>Cliquer ici pour modifier le style du titre du masque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1CCA-AF8E-45A8-9A72-B1DB9B8DE3EB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FCC1-8807-4705-9582-CA5D82EB1A4C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2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97AB-8F0C-4F51-8420-0A4443F3EA62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0235-FB0F-40A2-AF01-465330CE67F5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4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8053-A4FD-4485-BE68-2D0C45F7DBCF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63D-1A17-4CB4-B92E-5A7D8F9793E1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1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80C4-B821-4DF8-B288-C8926080ADF2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4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4122-FB04-4AA1-AE0B-032985FC3DC1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0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BC4E-40EC-4196-9E32-2757E6B8840B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8088-146E-4BCF-979A-596D86D6F469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3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7EBB-E734-4A17-85D7-275859E1B3D0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DDDC-984F-4598-B53E-92F3E46C868F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5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FD06-0E76-4346-B2FD-A1836282BD61}" type="datetimeFigureOut">
              <a:rPr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C9C5-2A80-4972-B1C9-020244164F0F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8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DDF1-AA73-4994-94AB-38DC1D1CAC80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7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6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65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2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5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1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‹N°›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4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22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58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97AB-8F0C-4F51-8420-0A4443F3EA62}" type="datetimeFigureOut">
              <a:rPr lang="fr-FR"/>
              <a:pPr>
                <a:defRPr/>
              </a:pPr>
              <a:t>15/10/2017</a:t>
            </a:fld>
            <a:endParaRPr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0235-FB0F-40A2-AF01-465330CE67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10/15/2017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‹N°›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Cliquer ici pour modifier le style du titre du masque</a:t>
            </a:r>
          </a:p>
        </p:txBody>
      </p:sp>
      <p:sp>
        <p:nvSpPr>
          <p:cNvPr id="2053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Cliquer ici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lang="fr-FR" sz="750">
                <a:latin typeface="+mn-lt"/>
                <a:cs typeface="+mn-cs"/>
              </a:defRPr>
            </a:lvl1pPr>
          </a:lstStyle>
          <a:p>
            <a:pPr>
              <a:defRPr/>
            </a:pPr>
            <a:fld id="{0D61FC24-3564-497B-83B8-F89211BE5AD8}" type="datetimeFigureOut">
              <a:rPr smtClean="0">
                <a:solidFill>
                  <a:prstClr val="black"/>
                </a:solidFill>
              </a:rPr>
              <a:pPr>
                <a:defRPr/>
              </a:pPr>
              <a:t>15/10/2017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fr-FR" sz="750"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8FF16-3D5D-4EF2-919E-A3CD1B4EAB65}" type="slidenum">
              <a:rPr lang="fr-FR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defPPr>
        <a:defRPr lang="fr-FR" sz="3300">
          <a:solidFill>
            <a:schemeClr val="tx1"/>
          </a:solidFill>
          <a:latin typeface="+mj-lt"/>
          <a:ea typeface="+mj-ea"/>
          <a:cs typeface="+mj-cs"/>
        </a:defRPr>
      </a:defPPr>
      <a:lvl1pPr algn="l" rtl="0" eaLnBrk="0" fontAlgn="base" hangingPunct="0">
        <a:spcBef>
          <a:spcPct val="0"/>
        </a:spcBef>
        <a:spcAft>
          <a:spcPct val="0"/>
        </a:spcAft>
        <a:defRPr lang="fr-FR" sz="2700">
          <a:solidFill>
            <a:schemeClr val="tx1"/>
          </a:solidFill>
          <a:latin typeface="+mj-l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itchFamily="34" charset="0"/>
        </a:defRPr>
      </a:lvl9pPr>
    </p:titleStyle>
    <p:bodyStyle>
      <a:defPPr>
        <a:defRPr lang="fr-FR">
          <a:solidFill>
            <a:schemeClr val="tx1"/>
          </a:solidFill>
          <a:latin typeface="+mn-lt"/>
          <a:ea typeface="+mn-ea"/>
          <a:cs typeface="+mn-cs"/>
        </a:defRPr>
      </a:defPPr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lang="fr-FR" sz="2100">
          <a:solidFill>
            <a:schemeClr val="tx1"/>
          </a:solidFill>
          <a:latin typeface="+mn-lt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lang="fr-FR"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lang="fr-FR"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lang="fr-FR"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lang="fr-FR" sz="1500">
          <a:solidFill>
            <a:schemeClr val="tx1"/>
          </a:solidFill>
          <a:latin typeface="+mn-lt"/>
        </a:defRPr>
      </a:lvl5pPr>
      <a:lvl6pPr marL="1885950" indent="-171450">
        <a:buChar char="•"/>
        <a:defRPr lang="fr-FR" sz="1500"/>
      </a:lvl6pPr>
      <a:lvl7pPr marL="2228850" indent="-171450">
        <a:buChar char="•"/>
        <a:defRPr lang="fr-FR" sz="1500"/>
      </a:lvl7pPr>
      <a:lvl8pPr marL="2571750" indent="-171450">
        <a:buChar char="•"/>
        <a:defRPr lang="fr-FR" sz="1500"/>
      </a:lvl8pPr>
      <a:lvl9pPr marL="2914650" indent="-171450">
        <a:buChar char="•"/>
        <a:defRPr lang="fr-FR" sz="1500"/>
      </a:lvl9pPr>
    </p:bodyStyle>
    <p:otherStyle>
      <a:defPPr>
        <a:defRPr lang="fr-FR">
          <a:solidFill>
            <a:schemeClr val="tx1"/>
          </a:solidFill>
          <a:latin typeface="+mn-lt"/>
          <a:ea typeface="+mn-ea"/>
          <a:cs typeface="+mn-cs"/>
        </a:defRPr>
      </a:defPPr>
      <a:lvl1pPr marL="0" latinLnBrk="0"/>
      <a:lvl2pPr marL="342900"/>
      <a:lvl3pPr marL="685800"/>
      <a:lvl4pPr marL="1028700"/>
      <a:lvl5pPr marL="1371600"/>
      <a:lvl6pPr marL="1714500"/>
      <a:lvl7pPr marL="2057400"/>
      <a:lvl8pPr marL="2400300"/>
      <a:lvl9pPr marL="2743200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6DFF08F-DC6B-4601-B491-B0F83F6DD2DA}" type="datetimeFigureOut">
              <a:rPr lang="en-US" smtClean="0"/>
              <a:pPr defTabSz="34290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1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B6HD6AaT_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71143"/>
            <a:ext cx="8077200" cy="1470025"/>
          </a:xfrm>
        </p:spPr>
        <p:txBody>
          <a:bodyPr/>
          <a:lstStyle/>
          <a:p>
            <a:r>
              <a:rPr lang="en-US" dirty="0" smtClean="0"/>
              <a:t>Manager </a:t>
            </a:r>
            <a:r>
              <a:rPr lang="en-US" dirty="0" err="1" smtClean="0"/>
              <a:t>sa</a:t>
            </a:r>
            <a:r>
              <a:rPr lang="en-US" dirty="0" smtClean="0"/>
              <a:t> Chance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744" y="4941168"/>
            <a:ext cx="6400800" cy="14995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Networking </a:t>
            </a:r>
            <a:r>
              <a:rPr lang="en-US" dirty="0" err="1" smtClean="0"/>
              <a:t>M@ntic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EMPOYABILITE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32656"/>
            <a:ext cx="4921866" cy="295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4 attitudes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Curieux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créer</a:t>
            </a:r>
            <a:r>
              <a:rPr lang="en-US" dirty="0" smtClean="0"/>
              <a:t> un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interpersonnel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Etre</a:t>
            </a:r>
            <a:r>
              <a:rPr lang="en-US" dirty="0" smtClean="0"/>
              <a:t> resilient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Anticiper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 Aware”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Réseau</a:t>
            </a:r>
            <a:r>
              <a:rPr lang="en-US" dirty="0" smtClean="0"/>
              <a:t> social </a:t>
            </a:r>
            <a:r>
              <a:rPr lang="en-US" dirty="0" err="1" smtClean="0"/>
              <a:t>professionnel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Informations</a:t>
            </a:r>
            <a:r>
              <a:rPr lang="en-US" dirty="0" smtClean="0"/>
              <a:t> NTIC</a:t>
            </a:r>
          </a:p>
          <a:p>
            <a:endParaRPr lang="en-US" dirty="0"/>
          </a:p>
          <a:p>
            <a:r>
              <a:rPr lang="en-US" dirty="0" smtClean="0"/>
              <a:t>French Tech / </a:t>
            </a:r>
            <a:r>
              <a:rPr lang="en-US" dirty="0" err="1" smtClean="0"/>
              <a:t>Filière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Etre résilient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Postuler </a:t>
            </a:r>
          </a:p>
          <a:p>
            <a:endParaRPr lang="fr-FR" dirty="0"/>
          </a:p>
          <a:p>
            <a:r>
              <a:rPr lang="fr-FR" dirty="0" smtClean="0"/>
              <a:t>Se remettre en question après un échec </a:t>
            </a:r>
          </a:p>
          <a:p>
            <a:endParaRPr lang="fr-FR" dirty="0"/>
          </a:p>
          <a:p>
            <a:r>
              <a:rPr lang="fr-FR" dirty="0" smtClean="0"/>
              <a:t>Se servir d’un échec pour s’améliorer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60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Networking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Anciens : </a:t>
            </a:r>
            <a:r>
              <a:rPr lang="fr-FR" dirty="0" smtClean="0"/>
              <a:t>CRM </a:t>
            </a:r>
            <a:r>
              <a:rPr lang="fr-FR" dirty="0" smtClean="0">
                <a:sym typeface="Wingdings" panose="05000000000000000000" pitchFamily="2" charset="2"/>
              </a:rPr>
              <a:t> YRM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Profs / Intervenants : </a:t>
            </a:r>
            <a:r>
              <a:rPr lang="fr-FR" dirty="0" smtClean="0"/>
              <a:t>CRM </a:t>
            </a:r>
            <a:r>
              <a:rPr lang="fr-FR" dirty="0" smtClean="0">
                <a:sym typeface="Wingdings" panose="05000000000000000000" pitchFamily="2" charset="2"/>
              </a:rPr>
              <a:t> YRM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Stages / C Pro : CRM </a:t>
            </a:r>
            <a:r>
              <a:rPr lang="fr-FR" dirty="0" smtClean="0">
                <a:sym typeface="Wingdings" panose="05000000000000000000" pitchFamily="2" charset="2"/>
              </a:rPr>
              <a:t> YRM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Famille / Amis : CRM </a:t>
            </a:r>
            <a:r>
              <a:rPr lang="fr-FR" dirty="0" smtClean="0">
                <a:sym typeface="Wingdings" panose="05000000000000000000" pitchFamily="2" charset="2"/>
              </a:rPr>
              <a:t> YRM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0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Anticiper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Cibler et anticiper les besoins digitaux des entreprises</a:t>
            </a:r>
          </a:p>
          <a:p>
            <a:endParaRPr lang="fr-FR" dirty="0" smtClean="0"/>
          </a:p>
          <a:p>
            <a:r>
              <a:rPr lang="fr-FR" dirty="0" smtClean="0"/>
              <a:t>Mettre en avant ses compétences : CV, </a:t>
            </a:r>
            <a:r>
              <a:rPr lang="fr-FR" dirty="0" err="1" smtClean="0"/>
              <a:t>Homepage</a:t>
            </a:r>
            <a:r>
              <a:rPr lang="fr-FR" dirty="0" smtClean="0"/>
              <a:t> personnelle, travaux, réalisations… </a:t>
            </a:r>
          </a:p>
          <a:p>
            <a:endParaRPr lang="fr-FR" dirty="0"/>
          </a:p>
          <a:p>
            <a:r>
              <a:rPr lang="fr-FR" dirty="0" smtClean="0"/>
              <a:t>Sujet de mémoire, mise en avant projet professionnel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75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Lyf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BNPP / </a:t>
            </a:r>
            <a:r>
              <a:rPr lang="fr-FR" dirty="0"/>
              <a:t>T</a:t>
            </a:r>
            <a:r>
              <a:rPr lang="fr-FR" dirty="0" smtClean="0"/>
              <a:t>ennis Club </a:t>
            </a:r>
          </a:p>
          <a:p>
            <a:endParaRPr lang="fr-FR" dirty="0"/>
          </a:p>
          <a:p>
            <a:r>
              <a:rPr lang="fr-FR" dirty="0" smtClean="0"/>
              <a:t>Asso </a:t>
            </a:r>
            <a:r>
              <a:rPr lang="fr-FR" dirty="0" err="1" smtClean="0"/>
              <a:t>M@ntic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Communication Digitale Caroline Garcia</a:t>
            </a:r>
          </a:p>
          <a:p>
            <a:endParaRPr lang="fr-FR" dirty="0"/>
          </a:p>
          <a:p>
            <a:r>
              <a:rPr lang="fr-FR" dirty="0" smtClean="0"/>
              <a:t>Communication digitale One Man Show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91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876256" cy="463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046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Stratégie personnelle professionnelle ?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Compétences ? Compétences </a:t>
            </a:r>
            <a:r>
              <a:rPr lang="fr-FR" dirty="0" err="1" smtClean="0"/>
              <a:t>Mantic</a:t>
            </a:r>
            <a:r>
              <a:rPr lang="fr-FR" dirty="0" smtClean="0"/>
              <a:t> ?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Digital ? Métiers du digital ?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Préparation à l’emploi : chance ?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Projets professionnels </a:t>
            </a:r>
            <a:r>
              <a:rPr lang="fr-FR" dirty="0" err="1" smtClean="0"/>
              <a:t>M@ntic</a:t>
            </a:r>
            <a:r>
              <a:rPr lang="fr-FR" dirty="0" smtClean="0"/>
              <a:t> &amp; prochaine séance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94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227066" cy="4065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293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619672" y="264821"/>
            <a:ext cx="5829300" cy="857250"/>
          </a:xfrm>
        </p:spPr>
        <p:txBody>
          <a:bodyPr/>
          <a:lstStyle/>
          <a:p>
            <a:pPr algn="ctr">
              <a:defRPr/>
            </a:pPr>
            <a:r>
              <a:rPr lang="fr-FR" altLang="fr-FR" sz="2100" dirty="0">
                <a:solidFill>
                  <a:schemeClr val="bg2"/>
                </a:solidFill>
              </a:rPr>
              <a:t>Lionel Maltese</a:t>
            </a:r>
            <a:br>
              <a:rPr lang="fr-FR" altLang="fr-FR" sz="2100" dirty="0">
                <a:solidFill>
                  <a:schemeClr val="bg2"/>
                </a:solidFill>
              </a:rPr>
            </a:br>
            <a:r>
              <a:rPr lang="fr-FR" altLang="fr-FR" sz="1800" i="1" dirty="0">
                <a:solidFill>
                  <a:schemeClr val="bg2"/>
                </a:solidFill>
              </a:rPr>
              <a:t>Enseignant - Chercheur </a:t>
            </a:r>
            <a:r>
              <a:rPr lang="fr-FR" altLang="fr-FR" sz="1800" i="1" dirty="0">
                <a:solidFill>
                  <a:schemeClr val="bg2"/>
                </a:solidFill>
              </a:rPr>
              <a:t>– Entrepreneur </a:t>
            </a:r>
            <a:endParaRPr lang="fr-FR" altLang="fr-FR" sz="1800" i="1" dirty="0">
              <a:solidFill>
                <a:schemeClr val="bg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29" y="2932920"/>
            <a:ext cx="1289442" cy="1289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377254" y="3795492"/>
            <a:ext cx="26825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Recherche (2001…)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Management des actifs stratégiques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Marketing sportif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Reputation</a:t>
            </a: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fr-FR" altLang="fr-FR" sz="12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Managenement</a:t>
            </a:r>
            <a:endParaRPr lang="fr-FR" altLang="fr-FR" sz="12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377254" y="1742346"/>
            <a:ext cx="3043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Enseignement (2004…)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Stratégie – Entreprenariat – Communication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Management &amp; Marketing du Sport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AMU (IUT-IAE-DROIT)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KEDGE BS (2006…)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Universités étrangères (US, Chine, Esp…)</a:t>
            </a:r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5405408" y="1661555"/>
            <a:ext cx="341506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Administration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Fondateur et co-responsable LP </a:t>
            </a:r>
            <a:r>
              <a:rPr lang="fr-FR" altLang="fr-FR" sz="105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M@ntic</a:t>
            </a: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 depuis 2005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Co-responsable Etudes DUT GEA 2</a:t>
            </a:r>
            <a:r>
              <a:rPr lang="fr-FR" altLang="fr-FR" sz="1050" baseline="30000" dirty="0">
                <a:solidFill>
                  <a:schemeClr val="bg2"/>
                </a:solidFill>
                <a:latin typeface="Times New Roman" panose="02020603050405020304" pitchFamily="18" charset="0"/>
              </a:rPr>
              <a:t>ième</a:t>
            </a: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 année depuis 2015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Relations Internationales 2008-2009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Responsable Qualité 2012-2013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05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ZoneTexte 7"/>
          <p:cNvSpPr txBox="1">
            <a:spLocks noChangeArrowheads="1"/>
          </p:cNvSpPr>
          <p:nvPr/>
        </p:nvSpPr>
        <p:spPr bwMode="auto">
          <a:xfrm>
            <a:off x="5868144" y="3152965"/>
            <a:ext cx="2688431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Consulting (1999…)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Manager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Circuit ATP – WTA (Open13, Open de Nice Côte d’Azur, WTA Brussels Open, BNP Paribas Masters, Open de Lyon…)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Consultant Stratégie et Marketing Sportif pour 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PSG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BNP Paribas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Chroniqueur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Média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Le Figaro/Sport24, France Football, L’Equipe...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50" dirty="0">
                <a:solidFill>
                  <a:schemeClr val="bg2"/>
                </a:solidFill>
                <a:latin typeface="Times New Roman" panose="02020603050405020304" pitchFamily="18" charset="0"/>
              </a:rPr>
              <a:t>….</a:t>
            </a:r>
          </a:p>
        </p:txBody>
      </p:sp>
      <p:sp>
        <p:nvSpPr>
          <p:cNvPr id="9224" name="ZoneTexte 4"/>
          <p:cNvSpPr txBox="1">
            <a:spLocks noChangeArrowheads="1"/>
          </p:cNvSpPr>
          <p:nvPr/>
        </p:nvSpPr>
        <p:spPr bwMode="auto">
          <a:xfrm>
            <a:off x="2951560" y="5007769"/>
            <a:ext cx="2484834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Elu Dirigeant (2017…)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Membre du Comité Exécutif de la Fédération Française de Tennis en charge du développement économique et Département R&amp;D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05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0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4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34871988"/>
              </p:ext>
            </p:extLst>
          </p:nvPr>
        </p:nvGraphicFramePr>
        <p:xfrm>
          <a:off x="-1044624" y="-99392"/>
          <a:ext cx="11046940" cy="678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555736" y="-40013"/>
            <a:ext cx="20521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Expérience</a:t>
            </a:r>
            <a:endParaRPr lang="fr-F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312" y="5911825"/>
            <a:ext cx="1760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Expertise</a:t>
            </a:r>
            <a:endParaRPr lang="fr-F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7385" y="6099691"/>
            <a:ext cx="13456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Equipe</a:t>
            </a:r>
            <a:endParaRPr lang="fr-F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68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758"/>
            <a:ext cx="9180512" cy="10922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boîte noire de la compétence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771426"/>
          <a:ext cx="7598571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857"/>
                <a:gridCol w="2532857"/>
                <a:gridCol w="2532857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CONNAISSANCE</a:t>
                      </a:r>
                      <a:r>
                        <a:rPr lang="fr-FR" sz="1400" b="1" baseline="0" dirty="0" smtClean="0"/>
                        <a:t> (Savoir)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PRATIQUE (Savoir-faire)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ATTITUDES</a:t>
                      </a:r>
                      <a:r>
                        <a:rPr lang="fr-FR" sz="1400" b="1" baseline="0" dirty="0" smtClean="0"/>
                        <a:t> (Savoir-être)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Information</a:t>
                      </a:r>
                      <a:r>
                        <a:rPr lang="fr-FR" sz="1400" b="1" baseline="0" dirty="0" smtClean="0"/>
                        <a:t> (capter)</a:t>
                      </a:r>
                    </a:p>
                    <a:p>
                      <a:pPr algn="ctr"/>
                      <a:r>
                        <a:rPr lang="fr-FR" sz="1400" b="1" baseline="0" dirty="0" smtClean="0"/>
                        <a:t>Base d’informations (organiser)</a:t>
                      </a:r>
                    </a:p>
                    <a:p>
                      <a:pPr algn="ctr"/>
                      <a:r>
                        <a:rPr lang="fr-FR" sz="1400" b="1" baseline="0" dirty="0" smtClean="0"/>
                        <a:t>Connaissance (transformer la data)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Action </a:t>
                      </a:r>
                    </a:p>
                    <a:p>
                      <a:pPr algn="ctr"/>
                      <a:r>
                        <a:rPr lang="fr-FR" sz="1400" b="1" dirty="0" smtClean="0"/>
                        <a:t>Techniques / Tour de Main</a:t>
                      </a:r>
                    </a:p>
                    <a:p>
                      <a:pPr algn="ctr"/>
                      <a:r>
                        <a:rPr lang="fr-FR" sz="1400" b="1" dirty="0" smtClean="0"/>
                        <a:t>Savoir-Faire 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Interaction </a:t>
                      </a:r>
                    </a:p>
                    <a:p>
                      <a:pPr algn="ctr"/>
                      <a:r>
                        <a:rPr lang="fr-FR" sz="1400" b="1" dirty="0" smtClean="0"/>
                        <a:t>Comportement, Culture, Volonté</a:t>
                      </a:r>
                    </a:p>
                    <a:p>
                      <a:pPr algn="ctr"/>
                      <a:r>
                        <a:rPr lang="fr-FR" sz="1400" b="1" dirty="0" smtClean="0"/>
                        <a:t>Attitudes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EXPERIENCE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EXPERTISE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EQUIPE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/>
          </p:nvPr>
        </p:nvGraphicFramePr>
        <p:xfrm>
          <a:off x="514350" y="3980196"/>
          <a:ext cx="7598571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857"/>
                <a:gridCol w="2532857"/>
                <a:gridCol w="2532857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CONNAISSANCE</a:t>
                      </a:r>
                      <a:r>
                        <a:rPr lang="fr-FR" sz="1400" b="1" baseline="0" dirty="0" smtClean="0"/>
                        <a:t> (Savoir)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PRATIQUE (Savoir-faire)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ATTITUDES</a:t>
                      </a:r>
                      <a:r>
                        <a:rPr lang="fr-FR" sz="1400" b="1" baseline="0" dirty="0" smtClean="0"/>
                        <a:t> (Savoir-être)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Cours </a:t>
                      </a:r>
                    </a:p>
                    <a:p>
                      <a:pPr algn="ctr"/>
                      <a:r>
                        <a:rPr lang="fr-FR" sz="1400" b="1" dirty="0" smtClean="0"/>
                        <a:t>Formation en entreprise</a:t>
                      </a:r>
                    </a:p>
                    <a:p>
                      <a:pPr algn="ctr"/>
                      <a:r>
                        <a:rPr lang="fr-FR" sz="1400" b="1" dirty="0" smtClean="0"/>
                        <a:t>Transfert de Connaissances (prof/pro)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Outils informatiques, web, vidéos, CRM,</a:t>
                      </a:r>
                      <a:r>
                        <a:rPr lang="fr-FR" sz="1400" b="1" baseline="0" dirty="0" smtClean="0"/>
                        <a:t> graphiques</a:t>
                      </a:r>
                    </a:p>
                    <a:p>
                      <a:pPr algn="ctr"/>
                      <a:r>
                        <a:rPr lang="fr-FR" sz="1400" b="1" baseline="0" dirty="0" smtClean="0"/>
                        <a:t>Gestion de projets (logistique)</a:t>
                      </a:r>
                    </a:p>
                    <a:p>
                      <a:pPr algn="ctr"/>
                      <a:r>
                        <a:rPr lang="fr-FR" sz="1400" b="1" baseline="0" dirty="0" smtClean="0"/>
                        <a:t>Marketing et communication opérationnels, Business Plans…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Projets, Vie en groupe, vie en entreprise, extra professionnel ou scolaire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EXPERIENCE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EXPERTISE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EQUIPE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395536" y="3072661"/>
            <a:ext cx="7598569" cy="10922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boîte noire de la compétence M@NTIC</a:t>
            </a:r>
            <a:endParaRPr lang="fr-F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02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4979" y="5469835"/>
            <a:ext cx="2140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3000" b="1" i="1" dirty="0">
                <a:solidFill>
                  <a:prstClr val="black"/>
                </a:solidFill>
                <a:latin typeface="Freestyle Script" panose="030804020302050B0404" pitchFamily="66" charset="0"/>
              </a:rPr>
              <a:t>Vince Lombardi</a:t>
            </a:r>
          </a:p>
        </p:txBody>
      </p:sp>
    </p:spTree>
    <p:extLst>
      <p:ext uri="{BB962C8B-B14F-4D97-AF65-F5344CB8AC3E}">
        <p14:creationId xmlns:p14="http://schemas.microsoft.com/office/powerpoint/2010/main" val="48659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3024336" cy="46768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95454"/>
            <a:ext cx="2143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88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4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0000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Ondulations binaires</Template>
  <TotalTime>433</TotalTime>
  <Words>437</Words>
  <Application>Microsoft Office PowerPoint</Application>
  <PresentationFormat>Affichage à l'écran (4:3)</PresentationFormat>
  <Paragraphs>131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Freestyle Script</vt:lpstr>
      <vt:lpstr>Times New Roman</vt:lpstr>
      <vt:lpstr>Wingdings</vt:lpstr>
      <vt:lpstr>Presentation14</vt:lpstr>
      <vt:lpstr>Ppt0000001</vt:lpstr>
      <vt:lpstr>Rétrospective</vt:lpstr>
      <vt:lpstr>Manager sa Chance</vt:lpstr>
      <vt:lpstr>5 Questions ?</vt:lpstr>
      <vt:lpstr>Présentation PowerPoint</vt:lpstr>
      <vt:lpstr>Lionel Maltese Enseignant - Chercheur – Entrepreneur </vt:lpstr>
      <vt:lpstr>Présentation PowerPoint</vt:lpstr>
      <vt:lpstr>Présentation PowerPoint</vt:lpstr>
      <vt:lpstr>La boîte noire de la compétence</vt:lpstr>
      <vt:lpstr>Présentation PowerPoint</vt:lpstr>
      <vt:lpstr>Présentation PowerPoint</vt:lpstr>
      <vt:lpstr>Les 4 attitudes </vt:lpstr>
      <vt:lpstr>“Be Aware”</vt:lpstr>
      <vt:lpstr>Etre résilient</vt:lpstr>
      <vt:lpstr>« Networking »</vt:lpstr>
      <vt:lpstr>Anticiper</vt:lpstr>
      <vt:lpstr>Projets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 sa Chance</dc:title>
  <dc:creator>Lionel Maltese</dc:creator>
  <cp:keywords/>
  <dc:description>2010 abstract powerpoint template from presentationpro.com</dc:description>
  <cp:lastModifiedBy>Lionel Maltese</cp:lastModifiedBy>
  <cp:revision>6</cp:revision>
  <dcterms:created xsi:type="dcterms:W3CDTF">2014-10-22T16:41:13Z</dcterms:created>
  <dcterms:modified xsi:type="dcterms:W3CDTF">2017-10-15T15:07:09Z</dcterms:modified>
  <cp:category>2010 abstract curves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