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0E717-E587-4CEA-A88B-554EFA24E8D6}" v="24" dt="2020-12-14T12:51:11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onel Maltese" userId="d1808a76ede7401e" providerId="LiveId" clId="{3540E717-E587-4CEA-A88B-554EFA24E8D6}"/>
    <pc:docChg chg="undo custSel mod addSld modSld">
      <pc:chgData name="Lionel Maltese" userId="d1808a76ede7401e" providerId="LiveId" clId="{3540E717-E587-4CEA-A88B-554EFA24E8D6}" dt="2020-12-14T12:59:37.022" v="1197" actId="1076"/>
      <pc:docMkLst>
        <pc:docMk/>
      </pc:docMkLst>
      <pc:sldChg chg="addSp modSp mod">
        <pc:chgData name="Lionel Maltese" userId="d1808a76ede7401e" providerId="LiveId" clId="{3540E717-E587-4CEA-A88B-554EFA24E8D6}" dt="2020-12-14T12:29:08.118" v="976" actId="1076"/>
        <pc:sldMkLst>
          <pc:docMk/>
          <pc:sldMk cId="3472124287" sldId="257"/>
        </pc:sldMkLst>
        <pc:spChg chg="add mod">
          <ac:chgData name="Lionel Maltese" userId="d1808a76ede7401e" providerId="LiveId" clId="{3540E717-E587-4CEA-A88B-554EFA24E8D6}" dt="2020-12-14T12:29:08.118" v="976" actId="1076"/>
          <ac:spMkLst>
            <pc:docMk/>
            <pc:sldMk cId="3472124287" sldId="257"/>
            <ac:spMk id="7" creationId="{7CC434B9-6CC6-4D74-846D-B70BEDF6D8D4}"/>
          </ac:spMkLst>
        </pc:spChg>
        <pc:graphicFrameChg chg="mod modGraphic">
          <ac:chgData name="Lionel Maltese" userId="d1808a76ede7401e" providerId="LiveId" clId="{3540E717-E587-4CEA-A88B-554EFA24E8D6}" dt="2020-12-14T12:28:50.925" v="969" actId="1076"/>
          <ac:graphicFrameMkLst>
            <pc:docMk/>
            <pc:sldMk cId="3472124287" sldId="257"/>
            <ac:graphicFrameMk id="6" creationId="{2CA419FD-5CED-441A-8DD7-A87EAA053D65}"/>
          </ac:graphicFrameMkLst>
        </pc:graphicFrameChg>
      </pc:sldChg>
      <pc:sldChg chg="addSp modSp mod">
        <pc:chgData name="Lionel Maltese" userId="d1808a76ede7401e" providerId="LiveId" clId="{3540E717-E587-4CEA-A88B-554EFA24E8D6}" dt="2020-12-14T12:37:49.781" v="1018" actId="20577"/>
        <pc:sldMkLst>
          <pc:docMk/>
          <pc:sldMk cId="2416938207" sldId="258"/>
        </pc:sldMkLst>
        <pc:spChg chg="add mod">
          <ac:chgData name="Lionel Maltese" userId="d1808a76ede7401e" providerId="LiveId" clId="{3540E717-E587-4CEA-A88B-554EFA24E8D6}" dt="2020-12-14T12:37:49.781" v="1018" actId="20577"/>
          <ac:spMkLst>
            <pc:docMk/>
            <pc:sldMk cId="2416938207" sldId="258"/>
            <ac:spMk id="3" creationId="{1C9A3963-126A-4E09-9932-4FDC7B24AD6B}"/>
          </ac:spMkLst>
        </pc:spChg>
        <pc:graphicFrameChg chg="modGraphic">
          <ac:chgData name="Lionel Maltese" userId="d1808a76ede7401e" providerId="LiveId" clId="{3540E717-E587-4CEA-A88B-554EFA24E8D6}" dt="2020-12-14T12:36:44.734" v="1013" actId="20577"/>
          <ac:graphicFrameMkLst>
            <pc:docMk/>
            <pc:sldMk cId="2416938207" sldId="258"/>
            <ac:graphicFrameMk id="6" creationId="{2CA419FD-5CED-441A-8DD7-A87EAA053D65}"/>
          </ac:graphicFrameMkLst>
        </pc:graphicFrameChg>
      </pc:sldChg>
      <pc:sldChg chg="addSp modSp mod">
        <pc:chgData name="Lionel Maltese" userId="d1808a76ede7401e" providerId="LiveId" clId="{3540E717-E587-4CEA-A88B-554EFA24E8D6}" dt="2020-12-14T12:42:06.966" v="1106" actId="20577"/>
        <pc:sldMkLst>
          <pc:docMk/>
          <pc:sldMk cId="2608183656" sldId="259"/>
        </pc:sldMkLst>
        <pc:spChg chg="add mod">
          <ac:chgData name="Lionel Maltese" userId="d1808a76ede7401e" providerId="LiveId" clId="{3540E717-E587-4CEA-A88B-554EFA24E8D6}" dt="2020-12-14T12:41:34.838" v="1046" actId="14100"/>
          <ac:spMkLst>
            <pc:docMk/>
            <pc:sldMk cId="2608183656" sldId="259"/>
            <ac:spMk id="3" creationId="{15822F1E-9B84-48DD-B40A-38DC7D09F015}"/>
          </ac:spMkLst>
        </pc:spChg>
        <pc:graphicFrameChg chg="mod modGraphic">
          <ac:chgData name="Lionel Maltese" userId="d1808a76ede7401e" providerId="LiveId" clId="{3540E717-E587-4CEA-A88B-554EFA24E8D6}" dt="2020-12-14T12:42:06.966" v="1106" actId="20577"/>
          <ac:graphicFrameMkLst>
            <pc:docMk/>
            <pc:sldMk cId="2608183656" sldId="259"/>
            <ac:graphicFrameMk id="6" creationId="{2CA419FD-5CED-441A-8DD7-A87EAA053D65}"/>
          </ac:graphicFrameMkLst>
        </pc:graphicFrameChg>
      </pc:sldChg>
      <pc:sldChg chg="addSp delSp modSp new mod">
        <pc:chgData name="Lionel Maltese" userId="d1808a76ede7401e" providerId="LiveId" clId="{3540E717-E587-4CEA-A88B-554EFA24E8D6}" dt="2020-12-14T12:51:04.894" v="1164" actId="1076"/>
        <pc:sldMkLst>
          <pc:docMk/>
          <pc:sldMk cId="2696359209" sldId="260"/>
        </pc:sldMkLst>
        <pc:spChg chg="add mod">
          <ac:chgData name="Lionel Maltese" userId="d1808a76ede7401e" providerId="LiveId" clId="{3540E717-E587-4CEA-A88B-554EFA24E8D6}" dt="2020-12-14T12:45:38.596" v="1140" actId="1076"/>
          <ac:spMkLst>
            <pc:docMk/>
            <pc:sldMk cId="2696359209" sldId="260"/>
            <ac:spMk id="3" creationId="{C0FFA422-E668-4375-927F-ECA1C34B2760}"/>
          </ac:spMkLst>
        </pc:spChg>
        <pc:spChg chg="add mod">
          <ac:chgData name="Lionel Maltese" userId="d1808a76ede7401e" providerId="LiveId" clId="{3540E717-E587-4CEA-A88B-554EFA24E8D6}" dt="2020-12-14T12:50:01.846" v="1163" actId="20577"/>
          <ac:spMkLst>
            <pc:docMk/>
            <pc:sldMk cId="2696359209" sldId="260"/>
            <ac:spMk id="4" creationId="{DD4DB854-E7AE-4773-84ED-F4F0CFD6E199}"/>
          </ac:spMkLst>
        </pc:spChg>
        <pc:spChg chg="add del mod">
          <ac:chgData name="Lionel Maltese" userId="d1808a76ede7401e" providerId="LiveId" clId="{3540E717-E587-4CEA-A88B-554EFA24E8D6}" dt="2020-12-14T10:41:42.827" v="191"/>
          <ac:spMkLst>
            <pc:docMk/>
            <pc:sldMk cId="2696359209" sldId="260"/>
            <ac:spMk id="5" creationId="{06FA259A-286E-4C60-B835-C8F697E43BB4}"/>
          </ac:spMkLst>
        </pc:spChg>
        <pc:spChg chg="add mod">
          <ac:chgData name="Lionel Maltese" userId="d1808a76ede7401e" providerId="LiveId" clId="{3540E717-E587-4CEA-A88B-554EFA24E8D6}" dt="2020-12-14T12:43:06.982" v="1112" actId="20577"/>
          <ac:spMkLst>
            <pc:docMk/>
            <pc:sldMk cId="2696359209" sldId="260"/>
            <ac:spMk id="6" creationId="{D6086E3F-3350-4DBB-BB8B-1EAED07D3428}"/>
          </ac:spMkLst>
        </pc:spChg>
        <pc:spChg chg="add mod">
          <ac:chgData name="Lionel Maltese" userId="d1808a76ede7401e" providerId="LiveId" clId="{3540E717-E587-4CEA-A88B-554EFA24E8D6}" dt="2020-12-14T12:43:45.030" v="1119" actId="14100"/>
          <ac:spMkLst>
            <pc:docMk/>
            <pc:sldMk cId="2696359209" sldId="260"/>
            <ac:spMk id="7" creationId="{DAA9E447-D3FC-40C8-BC91-714CF81BE4C6}"/>
          </ac:spMkLst>
        </pc:spChg>
        <pc:spChg chg="add mod">
          <ac:chgData name="Lionel Maltese" userId="d1808a76ede7401e" providerId="LiveId" clId="{3540E717-E587-4CEA-A88B-554EFA24E8D6}" dt="2020-12-14T12:51:04.894" v="1164" actId="1076"/>
          <ac:spMkLst>
            <pc:docMk/>
            <pc:sldMk cId="2696359209" sldId="260"/>
            <ac:spMk id="8" creationId="{D3C942BF-AAD2-40DC-B556-5D2C187EFF1B}"/>
          </ac:spMkLst>
        </pc:spChg>
        <pc:spChg chg="add mod">
          <ac:chgData name="Lionel Maltese" userId="d1808a76ede7401e" providerId="LiveId" clId="{3540E717-E587-4CEA-A88B-554EFA24E8D6}" dt="2020-12-14T12:44:24.918" v="1131" actId="20577"/>
          <ac:spMkLst>
            <pc:docMk/>
            <pc:sldMk cId="2696359209" sldId="260"/>
            <ac:spMk id="9" creationId="{37812F8C-A6BC-40A9-8291-66769AB453AF}"/>
          </ac:spMkLst>
        </pc:spChg>
        <pc:spChg chg="add mod">
          <ac:chgData name="Lionel Maltese" userId="d1808a76ede7401e" providerId="LiveId" clId="{3540E717-E587-4CEA-A88B-554EFA24E8D6}" dt="2020-12-14T12:44:49.059" v="1137" actId="255"/>
          <ac:spMkLst>
            <pc:docMk/>
            <pc:sldMk cId="2696359209" sldId="260"/>
            <ac:spMk id="10" creationId="{4BF3D9A2-55BB-4845-9349-6ACA0A4F1E68}"/>
          </ac:spMkLst>
        </pc:spChg>
        <pc:spChg chg="add mod">
          <ac:chgData name="Lionel Maltese" userId="d1808a76ede7401e" providerId="LiveId" clId="{3540E717-E587-4CEA-A88B-554EFA24E8D6}" dt="2020-12-14T12:45:52.918" v="1143" actId="1076"/>
          <ac:spMkLst>
            <pc:docMk/>
            <pc:sldMk cId="2696359209" sldId="260"/>
            <ac:spMk id="11" creationId="{0AD12E5E-E73A-48DB-99CB-E4B6D8669C5B}"/>
          </ac:spMkLst>
        </pc:spChg>
        <pc:spChg chg="add mod">
          <ac:chgData name="Lionel Maltese" userId="d1808a76ede7401e" providerId="LiveId" clId="{3540E717-E587-4CEA-A88B-554EFA24E8D6}" dt="2020-12-14T12:46:37.255" v="1145" actId="1076"/>
          <ac:spMkLst>
            <pc:docMk/>
            <pc:sldMk cId="2696359209" sldId="260"/>
            <ac:spMk id="12" creationId="{931596C2-6347-432E-A1B0-E79B4F9DF676}"/>
          </ac:spMkLst>
        </pc:spChg>
        <pc:spChg chg="add mod">
          <ac:chgData name="Lionel Maltese" userId="d1808a76ede7401e" providerId="LiveId" clId="{3540E717-E587-4CEA-A88B-554EFA24E8D6}" dt="2020-12-14T12:47:10.422" v="1147" actId="1076"/>
          <ac:spMkLst>
            <pc:docMk/>
            <pc:sldMk cId="2696359209" sldId="260"/>
            <ac:spMk id="13" creationId="{FCE3B3D2-2F19-4FBF-A1D8-A3D631189FF5}"/>
          </ac:spMkLst>
        </pc:spChg>
        <pc:spChg chg="add mod">
          <ac:chgData name="Lionel Maltese" userId="d1808a76ede7401e" providerId="LiveId" clId="{3540E717-E587-4CEA-A88B-554EFA24E8D6}" dt="2020-12-14T12:47:21.271" v="1149" actId="1076"/>
          <ac:spMkLst>
            <pc:docMk/>
            <pc:sldMk cId="2696359209" sldId="260"/>
            <ac:spMk id="14" creationId="{F0593F0D-34CF-407E-A893-258D74DA91B9}"/>
          </ac:spMkLst>
        </pc:spChg>
        <pc:spChg chg="add mod">
          <ac:chgData name="Lionel Maltese" userId="d1808a76ede7401e" providerId="LiveId" clId="{3540E717-E587-4CEA-A88B-554EFA24E8D6}" dt="2020-12-14T12:48:33.414" v="1151" actId="1076"/>
          <ac:spMkLst>
            <pc:docMk/>
            <pc:sldMk cId="2696359209" sldId="260"/>
            <ac:spMk id="15" creationId="{0905C11B-22B9-4EA7-9415-80099B30E744}"/>
          </ac:spMkLst>
        </pc:spChg>
        <pc:spChg chg="add mod">
          <ac:chgData name="Lionel Maltese" userId="d1808a76ede7401e" providerId="LiveId" clId="{3540E717-E587-4CEA-A88B-554EFA24E8D6}" dt="2020-12-14T12:48:59.671" v="1153" actId="1076"/>
          <ac:spMkLst>
            <pc:docMk/>
            <pc:sldMk cId="2696359209" sldId="260"/>
            <ac:spMk id="16" creationId="{442E0616-C5D4-4DEB-AB75-D06F769F3348}"/>
          </ac:spMkLst>
        </pc:spChg>
        <pc:spChg chg="add mod">
          <ac:chgData name="Lionel Maltese" userId="d1808a76ede7401e" providerId="LiveId" clId="{3540E717-E587-4CEA-A88B-554EFA24E8D6}" dt="2020-12-14T12:49:28.880" v="1155" actId="1076"/>
          <ac:spMkLst>
            <pc:docMk/>
            <pc:sldMk cId="2696359209" sldId="260"/>
            <ac:spMk id="17" creationId="{56AE673C-E946-4E14-98EE-EBA2EE574F46}"/>
          </ac:spMkLst>
        </pc:spChg>
        <pc:graphicFrameChg chg="add mod modGraphic">
          <ac:chgData name="Lionel Maltese" userId="d1808a76ede7401e" providerId="LiveId" clId="{3540E717-E587-4CEA-A88B-554EFA24E8D6}" dt="2020-12-14T12:45:41.678" v="1141" actId="20577"/>
          <ac:graphicFrameMkLst>
            <pc:docMk/>
            <pc:sldMk cId="2696359209" sldId="260"/>
            <ac:graphicFrameMk id="2" creationId="{7F3BA078-3EF6-46E3-8120-8AC3E0CD6495}"/>
          </ac:graphicFrameMkLst>
        </pc:graphicFrameChg>
      </pc:sldChg>
      <pc:sldChg chg="addSp modSp new mod">
        <pc:chgData name="Lionel Maltese" userId="d1808a76ede7401e" providerId="LiveId" clId="{3540E717-E587-4CEA-A88B-554EFA24E8D6}" dt="2020-12-14T12:59:37.022" v="1197" actId="1076"/>
        <pc:sldMkLst>
          <pc:docMk/>
          <pc:sldMk cId="4120948719" sldId="261"/>
        </pc:sldMkLst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3" creationId="{D044DEA6-F40C-4847-9A5C-2961F27E4753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4" creationId="{71EA49CF-820C-4BBF-AEE3-D36037007335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5" creationId="{6F47F4EB-7250-476F-AB54-1DF41E565D79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6" creationId="{1D4E44BB-1A88-4FAD-B1F3-F017341CC38D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7" creationId="{A16EF2D2-1170-4310-9A07-FE27AE5A8580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8" creationId="{69762ACC-8778-4CF7-9F4B-E49F550C4FED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9" creationId="{96B32C7F-1A84-4C64-AD31-C5F9E0D725AF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0" creationId="{81AEA82F-DF3A-46D3-99B4-1573A5FAA56D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1" creationId="{C1DC8A45-02E0-4680-AE99-23D4E8169853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2" creationId="{D7ECBF7C-063B-4C9F-88D6-77ECABDE25EA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3" creationId="{4E8AE775-BE84-4C9F-8F63-7334A7D75E24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4" creationId="{FD2F9C6E-055E-4467-AF2C-A562687CD6BA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5" creationId="{2D8D1424-572A-4B88-93EB-0E3773E3C29D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6" creationId="{6621C32F-4E9B-4616-8315-DB22477FE21C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7" creationId="{7B6AAE7B-DD65-424B-A6EE-251CD7648A93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8" creationId="{D048B926-1649-4AAD-A57C-CA03394FCC91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19" creationId="{CD540ED1-C90D-4FC3-8F58-D30A005BCB47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20" creationId="{046828B2-F2E6-4318-A107-F93669E1C495}"/>
          </ac:spMkLst>
        </pc:spChg>
        <pc:spChg chg="add mod">
          <ac:chgData name="Lionel Maltese" userId="d1808a76ede7401e" providerId="LiveId" clId="{3540E717-E587-4CEA-A88B-554EFA24E8D6}" dt="2020-12-14T10:40:05.012" v="87" actId="1076"/>
          <ac:spMkLst>
            <pc:docMk/>
            <pc:sldMk cId="4120948719" sldId="261"/>
            <ac:spMk id="21" creationId="{4C4C371F-35DD-46A7-93E6-16ABEA62F738}"/>
          </ac:spMkLst>
        </pc:spChg>
        <pc:spChg chg="add mod">
          <ac:chgData name="Lionel Maltese" userId="d1808a76ede7401e" providerId="LiveId" clId="{3540E717-E587-4CEA-A88B-554EFA24E8D6}" dt="2020-12-14T12:54:56.071" v="1191" actId="14100"/>
          <ac:spMkLst>
            <pc:docMk/>
            <pc:sldMk cId="4120948719" sldId="261"/>
            <ac:spMk id="22" creationId="{2BF8CFE5-4BDB-41A1-A186-2229DE8986D9}"/>
          </ac:spMkLst>
        </pc:spChg>
        <pc:spChg chg="add mod">
          <ac:chgData name="Lionel Maltese" userId="d1808a76ede7401e" providerId="LiveId" clId="{3540E717-E587-4CEA-A88B-554EFA24E8D6}" dt="2020-12-14T12:59:37.022" v="1197" actId="1076"/>
          <ac:spMkLst>
            <pc:docMk/>
            <pc:sldMk cId="4120948719" sldId="261"/>
            <ac:spMk id="23" creationId="{CB9CF1F2-EFED-491A-8A0B-8F8A1029018D}"/>
          </ac:spMkLst>
        </pc:spChg>
        <pc:spChg chg="add mod">
          <ac:chgData name="Lionel Maltese" userId="d1808a76ede7401e" providerId="LiveId" clId="{3540E717-E587-4CEA-A88B-554EFA24E8D6}" dt="2020-12-14T12:58:52.951" v="1195" actId="1076"/>
          <ac:spMkLst>
            <pc:docMk/>
            <pc:sldMk cId="4120948719" sldId="261"/>
            <ac:spMk id="24" creationId="{3A3DA777-3904-46D8-A917-3826FA5395EB}"/>
          </ac:spMkLst>
        </pc:spChg>
        <pc:spChg chg="add mod">
          <ac:chgData name="Lionel Maltese" userId="d1808a76ede7401e" providerId="LiveId" clId="{3540E717-E587-4CEA-A88B-554EFA24E8D6}" dt="2020-12-14T12:51:59.768" v="1166" actId="1076"/>
          <ac:spMkLst>
            <pc:docMk/>
            <pc:sldMk cId="4120948719" sldId="261"/>
            <ac:spMk id="25" creationId="{57CD0434-F9E6-452B-9576-9D6E77CC9AA3}"/>
          </ac:spMkLst>
        </pc:spChg>
        <pc:spChg chg="add mod">
          <ac:chgData name="Lionel Maltese" userId="d1808a76ede7401e" providerId="LiveId" clId="{3540E717-E587-4CEA-A88B-554EFA24E8D6}" dt="2020-12-14T12:54:32.782" v="1172" actId="1076"/>
          <ac:spMkLst>
            <pc:docMk/>
            <pc:sldMk cId="4120948719" sldId="261"/>
            <ac:spMk id="26" creationId="{EF1834A7-6F3E-4F73-9F29-1BF3ABBFA440}"/>
          </ac:spMkLst>
        </pc:spChg>
        <pc:spChg chg="add mod">
          <ac:chgData name="Lionel Maltese" userId="d1808a76ede7401e" providerId="LiveId" clId="{3540E717-E587-4CEA-A88B-554EFA24E8D6}" dt="2020-12-14T12:52:19.782" v="1167" actId="1076"/>
          <ac:spMkLst>
            <pc:docMk/>
            <pc:sldMk cId="4120948719" sldId="261"/>
            <ac:spMk id="27" creationId="{879EBD79-AEA4-41C0-8DA1-5EC169F85C15}"/>
          </ac:spMkLst>
        </pc:spChg>
        <pc:graphicFrameChg chg="add mod modGraphic">
          <ac:chgData name="Lionel Maltese" userId="d1808a76ede7401e" providerId="LiveId" clId="{3540E717-E587-4CEA-A88B-554EFA24E8D6}" dt="2020-12-14T10:40:24.251" v="91" actId="6549"/>
          <ac:graphicFrameMkLst>
            <pc:docMk/>
            <pc:sldMk cId="4120948719" sldId="261"/>
            <ac:graphicFrameMk id="2" creationId="{84689118-2F69-4DD5-8515-0F8B1FFA1702}"/>
          </ac:graphicFrameMkLst>
        </pc:graphicFrameChg>
      </pc:sldChg>
      <pc:sldChg chg="addSp delSp modSp new mod setBg">
        <pc:chgData name="Lionel Maltese" userId="d1808a76ede7401e" providerId="LiveId" clId="{3540E717-E587-4CEA-A88B-554EFA24E8D6}" dt="2020-12-14T10:42:34.124" v="208" actId="26606"/>
        <pc:sldMkLst>
          <pc:docMk/>
          <pc:sldMk cId="146867767" sldId="262"/>
        </pc:sldMkLst>
        <pc:spChg chg="add del">
          <ac:chgData name="Lionel Maltese" userId="d1808a76ede7401e" providerId="LiveId" clId="{3540E717-E587-4CEA-A88B-554EFA24E8D6}" dt="2020-12-14T10:42:34.120" v="207" actId="26606"/>
          <ac:spMkLst>
            <pc:docMk/>
            <pc:sldMk cId="146867767" sldId="262"/>
            <ac:spMk id="71" creationId="{42A4FC2C-047E-45A5-965D-8E1E3BF09BC6}"/>
          </ac:spMkLst>
        </pc:spChg>
        <pc:spChg chg="add">
          <ac:chgData name="Lionel Maltese" userId="d1808a76ede7401e" providerId="LiveId" clId="{3540E717-E587-4CEA-A88B-554EFA24E8D6}" dt="2020-12-14T10:42:34.124" v="208" actId="26606"/>
          <ac:spMkLst>
            <pc:docMk/>
            <pc:sldMk cId="146867767" sldId="262"/>
            <ac:spMk id="2052" creationId="{42A4FC2C-047E-45A5-965D-8E1E3BF09BC6}"/>
          </ac:spMkLst>
        </pc:spChg>
        <pc:picChg chg="add mod">
          <ac:chgData name="Lionel Maltese" userId="d1808a76ede7401e" providerId="LiveId" clId="{3540E717-E587-4CEA-A88B-554EFA24E8D6}" dt="2020-12-14T10:42:34.124" v="208" actId="26606"/>
          <ac:picMkLst>
            <pc:docMk/>
            <pc:sldMk cId="146867767" sldId="262"/>
            <ac:picMk id="2050" creationId="{BF84635E-3424-416C-995D-A80491368B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E8465-AEAA-42D1-BF50-960D3E49E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ABEA23-0D4B-4ADD-BE4F-F00E2BD95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50058F-11F2-451B-A192-45834CF8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E17508-3496-428F-946F-4061F3C3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CE3187-CD7F-401D-A807-ED4491372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21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B30E1-90C6-4ADA-9629-204055193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487A2B-8756-4713-89DB-8221D2851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E001D9-7007-4EB1-AD97-D2A0ED8C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E1030-AECD-4D65-AA80-672FC1EE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37A76C-3252-41F7-AD93-0C903309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0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D63062-98C3-405D-B3DE-28CC5D2E8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7B7989-CC8F-49FF-9059-1BA65FA60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1AAB61-1DA5-46DB-A882-C3E23ED9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41E968-BE56-44AD-BDB3-AC2FFF67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BB1B2D-673C-425F-9F29-9E8D0E60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16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6537D-A67B-4BA1-80DA-6FE257FE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D570D4-7681-4414-8B8E-968188EF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37C134-710A-4869-B71E-4F70D17E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896E9-117D-46A5-B475-F9B2ECF0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974A9-BDA9-4816-AFC7-32810133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9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93967-ADBA-48D5-832C-0B4FE7667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0A7AF7-BE15-410D-9F5B-1912F897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8EF669-D4E3-4762-8BC1-372B448E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0700B2-25BE-4245-A8F9-42D7F554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7998A6-E5D9-4EA3-B482-CF02D829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90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8E2DD-4794-4E96-9815-6A15AA5D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F40425-DAD8-44EE-9D14-D156A2F69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F8F737-37E9-471C-AD0D-D84808BFA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F09975-DD89-4DAC-A4F7-C94A667B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A148F1-DD6F-45F4-969F-BB6978B2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6281CE-544E-4B06-B2E6-08274E79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8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894B3-E087-4EF3-A9C2-4D6115F81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9264BC-F035-4679-AC67-2A30BBFC4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9DD27C-7FBD-410F-AD4D-124093330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FD85523-15E3-45E5-83E5-FDBA77CC5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C0CC94-E816-4CA5-ABAF-4FD356DD4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6CA975-2A67-49A3-AFBA-EAB45B72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C82A02-9060-4A65-BC7F-D1D1F8DF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D90340-3ABF-4245-972E-D359F504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86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9CD35-F4A5-4E50-A09A-6000408E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2AB970-45E8-44EA-99FF-21002608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722CA5-C7E7-48D4-BDC7-F0C1B3E8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ED07A0-852B-4792-AD69-B3CF1DE7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40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5967D83-889A-423B-B446-B520192B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6A1FC0-EAB7-4997-9CE4-307155BF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8A1EC2-F326-4022-805A-F0707130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98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6CDCA-7DBD-468A-80ED-5986DABE9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F8B93D-EA11-4B98-9096-D2993D3CA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61ED0C-463E-4FDB-B60A-76AC26BC0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124477-3FD9-4D9A-882E-95CC9753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39C50-253F-44C5-BF10-731CEC18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B7DDD-11A4-4580-96FB-4216EA65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1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3E266F-67A6-40EE-ABA8-92AD9DCD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760BCD-020B-4DC1-A099-F717AE37B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F66546-76F9-40D9-AE9F-EF5850E35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9399AD-9327-49EA-9C25-E76B7816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3EA3AD-5025-4A83-9950-DAC120C1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98906B-3C40-456E-A838-749F6CD0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79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2A4D123-173F-4B8C-9E45-70F2C6A4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C86940-48FC-42F2-8D2E-DDF24A421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B3B34D-C573-4FBC-A05F-0B2649BAF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9F8F-2951-4A68-9695-A691C0B782B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B5A28-D95A-4A68-B573-7B9B0CB4E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2D3A8B-14D9-44CA-9C61-6C32966D2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2696-F161-4800-9978-A4F0DB874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9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862B52A-E350-42CD-AC7E-D3B3F85BFE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5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2CA419FD-5CED-441A-8DD7-A87EAA053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25597"/>
              </p:ext>
            </p:extLst>
          </p:nvPr>
        </p:nvGraphicFramePr>
        <p:xfrm>
          <a:off x="335560" y="1079833"/>
          <a:ext cx="11375471" cy="569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2">
                  <a:extLst>
                    <a:ext uri="{9D8B030D-6E8A-4147-A177-3AD203B41FA5}">
                      <a16:colId xmlns:a16="http://schemas.microsoft.com/office/drawing/2014/main" val="204728544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1780849188"/>
                    </a:ext>
                  </a:extLst>
                </a:gridCol>
                <a:gridCol w="2240305">
                  <a:extLst>
                    <a:ext uri="{9D8B030D-6E8A-4147-A177-3AD203B41FA5}">
                      <a16:colId xmlns:a16="http://schemas.microsoft.com/office/drawing/2014/main" val="2689352664"/>
                    </a:ext>
                  </a:extLst>
                </a:gridCol>
                <a:gridCol w="1551518">
                  <a:extLst>
                    <a:ext uri="{9D8B030D-6E8A-4147-A177-3AD203B41FA5}">
                      <a16:colId xmlns:a16="http://schemas.microsoft.com/office/drawing/2014/main" val="2016181668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695887578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3905685680"/>
                    </a:ext>
                  </a:extLst>
                </a:gridCol>
              </a:tblGrid>
              <a:tr h="54467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Constructeur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88222"/>
                  </a:ext>
                </a:extLst>
              </a:tr>
              <a:tr h="671119">
                <a:tc>
                  <a:txBody>
                    <a:bodyPr/>
                    <a:lstStyle/>
                    <a:p>
                      <a:r>
                        <a:rPr lang="fr-FR" dirty="0"/>
                        <a:t>Besoin Utilité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Performance Visibilité Communication 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Performance Fiabilité Excellence Investissement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Performance Fiabilité Excellence Investissement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Image de marque, Expertise Réseaux Fiabilité…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Fiabilité Image Marque Diversité des références SAV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898053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Cibles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Marques Constructeurs Sponsors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Ecuries / Manufactures / Pilotes Personnalité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Ecuries / Manufactures / Pilotes Personnalité/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particuliers 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Manufactures (Audi…), Marques, Particuliers (Smart Box)…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Pro Particuliers Experts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849833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Concurrents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Ecuries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Constructeurs / Manufactures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Ecuries / Constructeurs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Agences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Audi … </a:t>
                      </a:r>
                      <a:r>
                        <a:rPr lang="fr-FR" sz="1600" dirty="0" err="1"/>
                        <a:t>Manfactures</a:t>
                      </a:r>
                      <a:r>
                        <a:rPr lang="fr-FR" sz="1600" dirty="0"/>
                        <a:t> autres VAD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48784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Savoir-Faire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Techno / Pilotage / Gestion Ecurie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Techno / Ingé…/ Logistique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R&amp;D Techno Ingé…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Digital  Commercial Event Logistique…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E-Commerce – Achat – Ventes en ligne Réseaux références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324571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Oreca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Oreca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Oreca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Oreca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E-</a:t>
                      </a:r>
                      <a:r>
                        <a:rPr lang="fr-FR" sz="1600" dirty="0" err="1"/>
                        <a:t>Oreca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465743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7CC434B9-6CC6-4D74-846D-B70BEDF6D8D4}"/>
              </a:ext>
            </a:extLst>
          </p:cNvPr>
          <p:cNvSpPr txBox="1"/>
          <p:nvPr/>
        </p:nvSpPr>
        <p:spPr>
          <a:xfrm>
            <a:off x="2413232" y="209724"/>
            <a:ext cx="7552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Identification des DAS 2pts</a:t>
            </a:r>
          </a:p>
        </p:txBody>
      </p:sp>
    </p:spTree>
    <p:extLst>
      <p:ext uri="{BB962C8B-B14F-4D97-AF65-F5344CB8AC3E}">
        <p14:creationId xmlns:p14="http://schemas.microsoft.com/office/powerpoint/2010/main" val="347212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2CA419FD-5CED-441A-8DD7-A87EAA053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29416"/>
              </p:ext>
            </p:extLst>
          </p:nvPr>
        </p:nvGraphicFramePr>
        <p:xfrm>
          <a:off x="891096" y="1527402"/>
          <a:ext cx="10626989" cy="3682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165">
                  <a:extLst>
                    <a:ext uri="{9D8B030D-6E8A-4147-A177-3AD203B41FA5}">
                      <a16:colId xmlns:a16="http://schemas.microsoft.com/office/drawing/2014/main" val="2047285442"/>
                    </a:ext>
                  </a:extLst>
                </a:gridCol>
                <a:gridCol w="1771165">
                  <a:extLst>
                    <a:ext uri="{9D8B030D-6E8A-4147-A177-3AD203B41FA5}">
                      <a16:colId xmlns:a16="http://schemas.microsoft.com/office/drawing/2014/main" val="1780849188"/>
                    </a:ext>
                  </a:extLst>
                </a:gridCol>
                <a:gridCol w="2092897">
                  <a:extLst>
                    <a:ext uri="{9D8B030D-6E8A-4147-A177-3AD203B41FA5}">
                      <a16:colId xmlns:a16="http://schemas.microsoft.com/office/drawing/2014/main" val="2689352664"/>
                    </a:ext>
                  </a:extLst>
                </a:gridCol>
                <a:gridCol w="1449432">
                  <a:extLst>
                    <a:ext uri="{9D8B030D-6E8A-4147-A177-3AD203B41FA5}">
                      <a16:colId xmlns:a16="http://schemas.microsoft.com/office/drawing/2014/main" val="2016181668"/>
                    </a:ext>
                  </a:extLst>
                </a:gridCol>
                <a:gridCol w="1771165">
                  <a:extLst>
                    <a:ext uri="{9D8B030D-6E8A-4147-A177-3AD203B41FA5}">
                      <a16:colId xmlns:a16="http://schemas.microsoft.com/office/drawing/2014/main" val="695887578"/>
                    </a:ext>
                  </a:extLst>
                </a:gridCol>
                <a:gridCol w="1771165">
                  <a:extLst>
                    <a:ext uri="{9D8B030D-6E8A-4147-A177-3AD203B41FA5}">
                      <a16:colId xmlns:a16="http://schemas.microsoft.com/office/drawing/2014/main" val="3905685680"/>
                    </a:ext>
                  </a:extLst>
                </a:gridCol>
              </a:tblGrid>
              <a:tr h="54467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Constructeur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88222"/>
                  </a:ext>
                </a:extLst>
              </a:tr>
              <a:tr h="671119">
                <a:tc>
                  <a:txBody>
                    <a:bodyPr/>
                    <a:lstStyle/>
                    <a:p>
                      <a:r>
                        <a:rPr lang="fr-FR" dirty="0"/>
                        <a:t>Rivaux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898053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Substituts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849833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Nouveaux Entrants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48784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Fournisseurs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324571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465743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1C9A3963-126A-4E09-9932-4FDC7B24AD6B}"/>
              </a:ext>
            </a:extLst>
          </p:cNvPr>
          <p:cNvSpPr txBox="1"/>
          <p:nvPr/>
        </p:nvSpPr>
        <p:spPr>
          <a:xfrm>
            <a:off x="2908183" y="310392"/>
            <a:ext cx="6375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 5 Forces de Porter 4pts</a:t>
            </a:r>
          </a:p>
        </p:txBody>
      </p:sp>
    </p:spTree>
    <p:extLst>
      <p:ext uri="{BB962C8B-B14F-4D97-AF65-F5344CB8AC3E}">
        <p14:creationId xmlns:p14="http://schemas.microsoft.com/office/powerpoint/2010/main" val="241693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2CA419FD-5CED-441A-8DD7-A87EAA053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22638"/>
              </p:ext>
            </p:extLst>
          </p:nvPr>
        </p:nvGraphicFramePr>
        <p:xfrm>
          <a:off x="782505" y="2212163"/>
          <a:ext cx="10626989" cy="301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165">
                  <a:extLst>
                    <a:ext uri="{9D8B030D-6E8A-4147-A177-3AD203B41FA5}">
                      <a16:colId xmlns:a16="http://schemas.microsoft.com/office/drawing/2014/main" val="2047285442"/>
                    </a:ext>
                  </a:extLst>
                </a:gridCol>
                <a:gridCol w="1771165">
                  <a:extLst>
                    <a:ext uri="{9D8B030D-6E8A-4147-A177-3AD203B41FA5}">
                      <a16:colId xmlns:a16="http://schemas.microsoft.com/office/drawing/2014/main" val="1780849188"/>
                    </a:ext>
                  </a:extLst>
                </a:gridCol>
                <a:gridCol w="2092897">
                  <a:extLst>
                    <a:ext uri="{9D8B030D-6E8A-4147-A177-3AD203B41FA5}">
                      <a16:colId xmlns:a16="http://schemas.microsoft.com/office/drawing/2014/main" val="2689352664"/>
                    </a:ext>
                  </a:extLst>
                </a:gridCol>
                <a:gridCol w="1449432">
                  <a:extLst>
                    <a:ext uri="{9D8B030D-6E8A-4147-A177-3AD203B41FA5}">
                      <a16:colId xmlns:a16="http://schemas.microsoft.com/office/drawing/2014/main" val="2016181668"/>
                    </a:ext>
                  </a:extLst>
                </a:gridCol>
                <a:gridCol w="1771165">
                  <a:extLst>
                    <a:ext uri="{9D8B030D-6E8A-4147-A177-3AD203B41FA5}">
                      <a16:colId xmlns:a16="http://schemas.microsoft.com/office/drawing/2014/main" val="695887578"/>
                    </a:ext>
                  </a:extLst>
                </a:gridCol>
                <a:gridCol w="1771165">
                  <a:extLst>
                    <a:ext uri="{9D8B030D-6E8A-4147-A177-3AD203B41FA5}">
                      <a16:colId xmlns:a16="http://schemas.microsoft.com/office/drawing/2014/main" val="3905685680"/>
                    </a:ext>
                  </a:extLst>
                </a:gridCol>
              </a:tblGrid>
              <a:tr h="54467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Constructeur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88222"/>
                  </a:ext>
                </a:extLst>
              </a:tr>
              <a:tr h="671119">
                <a:tc>
                  <a:txBody>
                    <a:bodyPr/>
                    <a:lstStyle/>
                    <a:p>
                      <a:r>
                        <a:rPr lang="fr-FR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898053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Différenciation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 5réseax logistique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 E-communication / plate-forme web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849833"/>
                  </a:ext>
                </a:extLst>
              </a:tr>
              <a:tr h="608938">
                <a:tc>
                  <a:txBody>
                    <a:bodyPr/>
                    <a:lstStyle/>
                    <a:p>
                      <a:r>
                        <a:rPr lang="fr-FR" dirty="0"/>
                        <a:t>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4878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15822F1E-9B84-48DD-B40A-38DC7D09F015}"/>
              </a:ext>
            </a:extLst>
          </p:cNvPr>
          <p:cNvSpPr txBox="1"/>
          <p:nvPr/>
        </p:nvSpPr>
        <p:spPr>
          <a:xfrm>
            <a:off x="947957" y="604006"/>
            <a:ext cx="10100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Stratégies Génériques 3pts (R &amp; C : VRIO)</a:t>
            </a:r>
          </a:p>
        </p:txBody>
      </p:sp>
    </p:spTree>
    <p:extLst>
      <p:ext uri="{BB962C8B-B14F-4D97-AF65-F5344CB8AC3E}">
        <p14:creationId xmlns:p14="http://schemas.microsoft.com/office/powerpoint/2010/main" val="260818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4">
            <a:extLst>
              <a:ext uri="{FF2B5EF4-FFF2-40B4-BE49-F238E27FC236}">
                <a16:creationId xmlns:a16="http://schemas.microsoft.com/office/drawing/2014/main" id="{7F3BA078-3EF6-46E3-8120-8AC3E0CD64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887712"/>
              </p:ext>
            </p:extLst>
          </p:nvPr>
        </p:nvGraphicFramePr>
        <p:xfrm>
          <a:off x="2038803" y="1385494"/>
          <a:ext cx="9001109" cy="4566496"/>
        </p:xfrm>
        <a:graphic>
          <a:graphicData uri="http://schemas.openxmlformats.org/drawingml/2006/table">
            <a:tbl>
              <a:tblPr/>
              <a:tblGrid>
                <a:gridCol w="300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2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Produits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Mission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(besoin satisfait)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Actuel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Nouveau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Actuelle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Pénétration »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de marché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Développement de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Produit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Expansion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Nouvelle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Extension de marché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Innovation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Diversification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Line 27">
            <a:extLst>
              <a:ext uri="{FF2B5EF4-FFF2-40B4-BE49-F238E27FC236}">
                <a16:creationId xmlns:a16="http://schemas.microsoft.com/office/drawing/2014/main" id="{C0FFA422-E668-4375-927F-ECA1C34B2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8803" y="1568741"/>
            <a:ext cx="2519362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4DB854-E7AE-4773-84ED-F4F0CFD6E199}"/>
              </a:ext>
            </a:extLst>
          </p:cNvPr>
          <p:cNvSpPr txBox="1"/>
          <p:nvPr/>
        </p:nvSpPr>
        <p:spPr>
          <a:xfrm>
            <a:off x="2908183" y="310392"/>
            <a:ext cx="6375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Matrice de Ansoff (4 pts)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6086E3F-3350-4DBB-BB8B-1EAED07D3428}"/>
              </a:ext>
            </a:extLst>
          </p:cNvPr>
          <p:cNvSpPr/>
          <p:nvPr/>
        </p:nvSpPr>
        <p:spPr>
          <a:xfrm>
            <a:off x="276837" y="192947"/>
            <a:ext cx="1484851" cy="137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Store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AA9E447-D3FC-40C8-BC91-714CF81BE4C6}"/>
              </a:ext>
            </a:extLst>
          </p:cNvPr>
          <p:cNvSpPr/>
          <p:nvPr/>
        </p:nvSpPr>
        <p:spPr>
          <a:xfrm>
            <a:off x="436227" y="1921079"/>
            <a:ext cx="604007" cy="4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Tech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3C942BF-AAD2-40DC-B556-5D2C187EFF1B}"/>
              </a:ext>
            </a:extLst>
          </p:cNvPr>
          <p:cNvSpPr/>
          <p:nvPr/>
        </p:nvSpPr>
        <p:spPr>
          <a:xfrm>
            <a:off x="755147" y="5146645"/>
            <a:ext cx="704676" cy="637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Race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7812F8C-A6BC-40A9-8291-66769AB453AF}"/>
              </a:ext>
            </a:extLst>
          </p:cNvPr>
          <p:cNvSpPr/>
          <p:nvPr/>
        </p:nvSpPr>
        <p:spPr>
          <a:xfrm>
            <a:off x="587229" y="2969703"/>
            <a:ext cx="998290" cy="1023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Event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BF3D9A2-55BB-4845-9349-6ACA0A4F1E68}"/>
              </a:ext>
            </a:extLst>
          </p:cNvPr>
          <p:cNvSpPr/>
          <p:nvPr/>
        </p:nvSpPr>
        <p:spPr>
          <a:xfrm>
            <a:off x="369116" y="4496499"/>
            <a:ext cx="671118" cy="4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Cons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AD12E5E-E73A-48DB-99CB-E4B6D8669C5B}"/>
              </a:ext>
            </a:extLst>
          </p:cNvPr>
          <p:cNvSpPr/>
          <p:nvPr/>
        </p:nvSpPr>
        <p:spPr>
          <a:xfrm>
            <a:off x="5097709" y="3443681"/>
            <a:ext cx="998290" cy="1023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Event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931596C2-6347-432E-A1B0-E79B4F9DF676}"/>
              </a:ext>
            </a:extLst>
          </p:cNvPr>
          <p:cNvSpPr/>
          <p:nvPr/>
        </p:nvSpPr>
        <p:spPr>
          <a:xfrm>
            <a:off x="8155497" y="3481431"/>
            <a:ext cx="671118" cy="4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Cons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CE3B3D2-2F19-4FBF-A1D8-A3D631189FF5}"/>
              </a:ext>
            </a:extLst>
          </p:cNvPr>
          <p:cNvSpPr/>
          <p:nvPr/>
        </p:nvSpPr>
        <p:spPr>
          <a:xfrm>
            <a:off x="10294689" y="3770852"/>
            <a:ext cx="604007" cy="4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Tech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0593F0D-34CF-407E-A893-258D74DA91B9}"/>
              </a:ext>
            </a:extLst>
          </p:cNvPr>
          <p:cNvSpPr/>
          <p:nvPr/>
        </p:nvSpPr>
        <p:spPr>
          <a:xfrm>
            <a:off x="8883244" y="2617366"/>
            <a:ext cx="1484851" cy="137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Store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905C11B-22B9-4EA7-9415-80099B30E744}"/>
              </a:ext>
            </a:extLst>
          </p:cNvPr>
          <p:cNvSpPr/>
          <p:nvPr/>
        </p:nvSpPr>
        <p:spPr>
          <a:xfrm>
            <a:off x="6784945" y="3110218"/>
            <a:ext cx="704676" cy="637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Race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42E0616-C5D4-4DEB-AB75-D06F769F3348}"/>
              </a:ext>
            </a:extLst>
          </p:cNvPr>
          <p:cNvSpPr/>
          <p:nvPr/>
        </p:nvSpPr>
        <p:spPr>
          <a:xfrm>
            <a:off x="6562430" y="4685252"/>
            <a:ext cx="998290" cy="1023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Event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56AE673C-E946-4E14-98EE-EBA2EE574F46}"/>
              </a:ext>
            </a:extLst>
          </p:cNvPr>
          <p:cNvSpPr/>
          <p:nvPr/>
        </p:nvSpPr>
        <p:spPr>
          <a:xfrm>
            <a:off x="9598402" y="4634917"/>
            <a:ext cx="998290" cy="1023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69635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2">
            <a:extLst>
              <a:ext uri="{FF2B5EF4-FFF2-40B4-BE49-F238E27FC236}">
                <a16:creationId xmlns:a16="http://schemas.microsoft.com/office/drawing/2014/main" id="{84689118-2F69-4DD5-8515-0F8B1FFA17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605314"/>
              </p:ext>
            </p:extLst>
          </p:nvPr>
        </p:nvGraphicFramePr>
        <p:xfrm>
          <a:off x="3433122" y="2010241"/>
          <a:ext cx="6130925" cy="3225800"/>
        </p:xfrm>
        <a:graphic>
          <a:graphicData uri="http://schemas.openxmlformats.org/drawingml/2006/table">
            <a:tbl>
              <a:tblPr/>
              <a:tblGrid>
                <a:gridCol w="306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Vedettes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Dilemmes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Vaches à lait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Poids morts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23">
            <a:extLst>
              <a:ext uri="{FF2B5EF4-FFF2-40B4-BE49-F238E27FC236}">
                <a16:creationId xmlns:a16="http://schemas.microsoft.com/office/drawing/2014/main" id="{D044DEA6-F40C-4847-9A5C-2961F27E4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9409" y="3234204"/>
            <a:ext cx="12588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Taux de croissance du segment d’activité</a:t>
            </a: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71EA49CF-820C-4BBF-AEE3-D3603700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4522" y="3307229"/>
            <a:ext cx="12588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Besoins financiers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6F47F4EB-7250-476F-AB54-1DF41E565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859" y="5107454"/>
            <a:ext cx="576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0 %</a:t>
            </a: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1D4E44BB-1A88-4FAD-B1F3-F017341CC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859" y="3523129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10 %</a:t>
            </a: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A16EF2D2-1170-4310-9A07-FE27AE5A8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2397" y="1938804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20 %</a:t>
            </a:r>
          </a:p>
        </p:txBody>
      </p:sp>
      <p:sp>
        <p:nvSpPr>
          <p:cNvPr id="8" name="Text Box 28">
            <a:extLst>
              <a:ext uri="{FF2B5EF4-FFF2-40B4-BE49-F238E27FC236}">
                <a16:creationId xmlns:a16="http://schemas.microsoft.com/office/drawing/2014/main" id="{69762ACC-8778-4CF7-9F4B-E49F550C4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684" y="5394791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10       8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96B32C7F-1A84-4C64-AD31-C5F9E0D72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7809" y="5394791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4      2     1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81AEA82F-DF3A-46D3-99B4-1573A5FAA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1272" y="5394791"/>
            <a:ext cx="576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0,5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C1DC8A45-02E0-4680-AE99-23D4E816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9334" y="5394791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0,1     0</a:t>
            </a: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D7ECBF7C-063B-4C9F-88D6-77ECABDE2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784" y="5899616"/>
            <a:ext cx="2770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Part de marché relative</a:t>
            </a:r>
          </a:p>
        </p:txBody>
      </p:sp>
      <p:sp>
        <p:nvSpPr>
          <p:cNvPr id="13" name="Text Box 33">
            <a:extLst>
              <a:ext uri="{FF2B5EF4-FFF2-40B4-BE49-F238E27FC236}">
                <a16:creationId xmlns:a16="http://schemas.microsoft.com/office/drawing/2014/main" id="{4E8AE775-BE84-4C9F-8F63-7334A7D75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447" y="1218079"/>
            <a:ext cx="277018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Rentabilité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Ressources financières</a:t>
            </a:r>
          </a:p>
        </p:txBody>
      </p:sp>
      <p:sp>
        <p:nvSpPr>
          <p:cNvPr id="14" name="Line 34">
            <a:extLst>
              <a:ext uri="{FF2B5EF4-FFF2-40B4-BE49-F238E27FC236}">
                <a16:creationId xmlns:a16="http://schemas.microsoft.com/office/drawing/2014/main" id="{FD2F9C6E-055E-4467-AF2C-A562687CD6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7584" y="1507004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35">
            <a:extLst>
              <a:ext uri="{FF2B5EF4-FFF2-40B4-BE49-F238E27FC236}">
                <a16:creationId xmlns:a16="http://schemas.microsoft.com/office/drawing/2014/main" id="{2D8D1424-572A-4B88-93EB-0E3773E3C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5372" y="1507004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6621C32F-4E9B-4616-8315-DB22477FE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7759" y="3883491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Line 37">
            <a:extLst>
              <a:ext uri="{FF2B5EF4-FFF2-40B4-BE49-F238E27FC236}">
                <a16:creationId xmlns:a16="http://schemas.microsoft.com/office/drawing/2014/main" id="{7B6AAE7B-DD65-424B-A6EE-251CD7648A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86322" y="2154704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Text Box 38">
            <a:extLst>
              <a:ext uri="{FF2B5EF4-FFF2-40B4-BE49-F238E27FC236}">
                <a16:creationId xmlns:a16="http://schemas.microsoft.com/office/drawing/2014/main" id="{D048B926-1649-4AAD-A57C-CA03394F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759" y="1362541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+</a:t>
            </a:r>
          </a:p>
        </p:txBody>
      </p:sp>
      <p:sp>
        <p:nvSpPr>
          <p:cNvPr id="19" name="Text Box 39">
            <a:extLst>
              <a:ext uri="{FF2B5EF4-FFF2-40B4-BE49-F238E27FC236}">
                <a16:creationId xmlns:a16="http://schemas.microsoft.com/office/drawing/2014/main" id="{CD540ED1-C90D-4FC3-8F58-D30A005BC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1859" y="1794341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+</a:t>
            </a:r>
          </a:p>
        </p:txBody>
      </p:sp>
      <p:sp>
        <p:nvSpPr>
          <p:cNvPr id="20" name="Text Box 40">
            <a:extLst>
              <a:ext uri="{FF2B5EF4-FFF2-40B4-BE49-F238E27FC236}">
                <a16:creationId xmlns:a16="http://schemas.microsoft.com/office/drawing/2014/main" id="{046828B2-F2E6-4318-A107-F93669E1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5597" y="1362541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-</a:t>
            </a:r>
          </a:p>
        </p:txBody>
      </p:sp>
      <p:sp>
        <p:nvSpPr>
          <p:cNvPr id="21" name="Text Box 41">
            <a:extLst>
              <a:ext uri="{FF2B5EF4-FFF2-40B4-BE49-F238E27FC236}">
                <a16:creationId xmlns:a16="http://schemas.microsoft.com/office/drawing/2014/main" id="{4C4C371F-35DD-46A7-93E6-16ABEA62F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1859" y="5034429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-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BF8CFE5-4BDB-41A1-A186-2229DE8986D9}"/>
              </a:ext>
            </a:extLst>
          </p:cNvPr>
          <p:cNvSpPr txBox="1"/>
          <p:nvPr/>
        </p:nvSpPr>
        <p:spPr>
          <a:xfrm>
            <a:off x="2908183" y="310392"/>
            <a:ext cx="7292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Matrice BCG (4pts) + q6 3pts 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B9CF1F2-EFED-491A-8A0B-8F8A1029018D}"/>
              </a:ext>
            </a:extLst>
          </p:cNvPr>
          <p:cNvSpPr/>
          <p:nvPr/>
        </p:nvSpPr>
        <p:spPr>
          <a:xfrm>
            <a:off x="3698758" y="2777775"/>
            <a:ext cx="1484851" cy="137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Store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A3DA777-3904-46D8-A917-3826FA5395EB}"/>
              </a:ext>
            </a:extLst>
          </p:cNvPr>
          <p:cNvSpPr/>
          <p:nvPr/>
        </p:nvSpPr>
        <p:spPr>
          <a:xfrm>
            <a:off x="4773802" y="4396080"/>
            <a:ext cx="604007" cy="4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Tech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7CD0434-F9E6-452B-9576-9D6E77CC9AA3}"/>
              </a:ext>
            </a:extLst>
          </p:cNvPr>
          <p:cNvSpPr/>
          <p:nvPr/>
        </p:nvSpPr>
        <p:spPr>
          <a:xfrm>
            <a:off x="5985202" y="3805929"/>
            <a:ext cx="704676" cy="637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Race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F1834A7-6F3E-4F73-9F29-1BF3ABBFA440}"/>
              </a:ext>
            </a:extLst>
          </p:cNvPr>
          <p:cNvSpPr/>
          <p:nvPr/>
        </p:nvSpPr>
        <p:spPr>
          <a:xfrm>
            <a:off x="6075368" y="2756461"/>
            <a:ext cx="998290" cy="1023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Event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79EBD79-AEA4-41C0-8DA1-5EC169F85C15}"/>
              </a:ext>
            </a:extLst>
          </p:cNvPr>
          <p:cNvSpPr/>
          <p:nvPr/>
        </p:nvSpPr>
        <p:spPr>
          <a:xfrm>
            <a:off x="6402540" y="4443493"/>
            <a:ext cx="671118" cy="4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412094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MOTO : ORECA lance Rider Selection, site e-commerce dédié aux motards -  Presse Agence Sport">
            <a:extLst>
              <a:ext uri="{FF2B5EF4-FFF2-40B4-BE49-F238E27FC236}">
                <a16:creationId xmlns:a16="http://schemas.microsoft.com/office/drawing/2014/main" id="{BF84635E-3424-416C-995D-A80491368B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6" r="1" b="4516"/>
          <a:stretch/>
        </p:blipFill>
        <p:spPr bwMode="auto">
          <a:xfrm>
            <a:off x="196850" y="173518"/>
            <a:ext cx="11798300" cy="6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67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298</Words>
  <Application>Microsoft Office PowerPoint</Application>
  <PresentationFormat>Grand écran</PresentationFormat>
  <Paragraphs>148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Maltese</dc:creator>
  <cp:lastModifiedBy>Lionel Maltese</cp:lastModifiedBy>
  <cp:revision>1</cp:revision>
  <dcterms:created xsi:type="dcterms:W3CDTF">2020-12-14T10:33:43Z</dcterms:created>
  <dcterms:modified xsi:type="dcterms:W3CDTF">2020-12-14T13:00:03Z</dcterms:modified>
</cp:coreProperties>
</file>