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6" r:id="rId4"/>
    <p:sldId id="354" r:id="rId5"/>
    <p:sldId id="357" r:id="rId6"/>
    <p:sldId id="358" r:id="rId7"/>
    <p:sldId id="359" r:id="rId8"/>
    <p:sldId id="372" r:id="rId9"/>
    <p:sldId id="364" r:id="rId10"/>
    <p:sldId id="373" r:id="rId11"/>
    <p:sldId id="374" r:id="rId12"/>
    <p:sldId id="363" r:id="rId13"/>
    <p:sldId id="365" r:id="rId14"/>
    <p:sldId id="272" r:id="rId15"/>
    <p:sldId id="370" r:id="rId16"/>
    <p:sldId id="371" r:id="rId17"/>
    <p:sldId id="376" r:id="rId18"/>
    <p:sldId id="375" r:id="rId19"/>
    <p:sldId id="377" r:id="rId20"/>
    <p:sldId id="378" r:id="rId21"/>
    <p:sldId id="351" r:id="rId22"/>
    <p:sldId id="352" r:id="rId23"/>
    <p:sldId id="353" r:id="rId24"/>
    <p:sldId id="379" r:id="rId25"/>
    <p:sldId id="273" r:id="rId26"/>
    <p:sldId id="263" r:id="rId27"/>
    <p:sldId id="366" r:id="rId28"/>
    <p:sldId id="380" r:id="rId29"/>
    <p:sldId id="38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60421-B4C7-4885-9603-20B69614B067}" v="180" dt="2022-08-26T08:37:20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onel Maltese" userId="d1808a76ede7401e" providerId="LiveId" clId="{7AF60421-B4C7-4885-9603-20B69614B067}"/>
    <pc:docChg chg="undo custSel addSld delSld modSld sldOrd">
      <pc:chgData name="Lionel Maltese" userId="d1808a76ede7401e" providerId="LiveId" clId="{7AF60421-B4C7-4885-9603-20B69614B067}" dt="2022-08-26T15:58:51.925" v="1280" actId="313"/>
      <pc:docMkLst>
        <pc:docMk/>
      </pc:docMkLst>
      <pc:sldChg chg="addSp delSp modSp mod">
        <pc:chgData name="Lionel Maltese" userId="d1808a76ede7401e" providerId="LiveId" clId="{7AF60421-B4C7-4885-9603-20B69614B067}" dt="2022-08-26T05:32:03.594" v="42" actId="1076"/>
        <pc:sldMkLst>
          <pc:docMk/>
          <pc:sldMk cId="22789613" sldId="256"/>
        </pc:sldMkLst>
        <pc:spChg chg="mod">
          <ac:chgData name="Lionel Maltese" userId="d1808a76ede7401e" providerId="LiveId" clId="{7AF60421-B4C7-4885-9603-20B69614B067}" dt="2022-08-26T05:29:20.760" v="14" actId="27636"/>
          <ac:spMkLst>
            <pc:docMk/>
            <pc:sldMk cId="22789613" sldId="256"/>
            <ac:spMk id="2" creationId="{E6164C58-B2A2-DEE6-2B69-420F708FEC11}"/>
          </ac:spMkLst>
        </pc:spChg>
        <pc:spChg chg="del">
          <ac:chgData name="Lionel Maltese" userId="d1808a76ede7401e" providerId="LiveId" clId="{7AF60421-B4C7-4885-9603-20B69614B067}" dt="2022-08-26T05:28:09.485" v="1" actId="478"/>
          <ac:spMkLst>
            <pc:docMk/>
            <pc:sldMk cId="22789613" sldId="256"/>
            <ac:spMk id="3" creationId="{7C45C66D-5DF2-54FA-2D9D-7C3654DFCB16}"/>
          </ac:spMkLst>
        </pc:spChg>
        <pc:spChg chg="add mod">
          <ac:chgData name="Lionel Maltese" userId="d1808a76ede7401e" providerId="LiveId" clId="{7AF60421-B4C7-4885-9603-20B69614B067}" dt="2022-08-26T05:32:03.594" v="42" actId="1076"/>
          <ac:spMkLst>
            <pc:docMk/>
            <pc:sldMk cId="22789613" sldId="256"/>
            <ac:spMk id="4" creationId="{607A86E1-D672-571B-A823-00040F956457}"/>
          </ac:spMkLst>
        </pc:spChg>
        <pc:spChg chg="add mod">
          <ac:chgData name="Lionel Maltese" userId="d1808a76ede7401e" providerId="LiveId" clId="{7AF60421-B4C7-4885-9603-20B69614B067}" dt="2022-08-26T05:31:06.991" v="17" actId="207"/>
          <ac:spMkLst>
            <pc:docMk/>
            <pc:sldMk cId="22789613" sldId="256"/>
            <ac:spMk id="5" creationId="{C6F4CBD7-874E-68E9-D60A-4666512630FA}"/>
          </ac:spMkLst>
        </pc:spChg>
        <pc:spChg chg="add mod">
          <ac:chgData name="Lionel Maltese" userId="d1808a76ede7401e" providerId="LiveId" clId="{7AF60421-B4C7-4885-9603-20B69614B067}" dt="2022-08-26T05:31:49.882" v="38" actId="1076"/>
          <ac:spMkLst>
            <pc:docMk/>
            <pc:sldMk cId="22789613" sldId="256"/>
            <ac:spMk id="6" creationId="{450B46DA-B4B5-5803-BBB5-FF00A237CFF5}"/>
          </ac:spMkLst>
        </pc:spChg>
      </pc:sldChg>
      <pc:sldChg chg="delDesignElem">
        <pc:chgData name="Lionel Maltese" userId="d1808a76ede7401e" providerId="LiveId" clId="{7AF60421-B4C7-4885-9603-20B69614B067}" dt="2022-08-26T07:36:26.556" v="1260"/>
        <pc:sldMkLst>
          <pc:docMk/>
          <pc:sldMk cId="41646634" sldId="263"/>
        </pc:sldMkLst>
      </pc:sldChg>
      <pc:sldChg chg="delDesignElem">
        <pc:chgData name="Lionel Maltese" userId="d1808a76ede7401e" providerId="LiveId" clId="{7AF60421-B4C7-4885-9603-20B69614B067}" dt="2022-08-26T06:38:12.742" v="1204"/>
        <pc:sldMkLst>
          <pc:docMk/>
          <pc:sldMk cId="148394948" sldId="272"/>
        </pc:sldMkLst>
      </pc:sldChg>
      <pc:sldChg chg="ord delDesignElem">
        <pc:chgData name="Lionel Maltese" userId="d1808a76ede7401e" providerId="LiveId" clId="{7AF60421-B4C7-4885-9603-20B69614B067}" dt="2022-08-26T07:28:32.387" v="1247"/>
        <pc:sldMkLst>
          <pc:docMk/>
          <pc:sldMk cId="2818133601" sldId="273"/>
        </pc:sldMkLst>
      </pc:sldChg>
      <pc:sldChg chg="ord">
        <pc:chgData name="Lionel Maltese" userId="d1808a76ede7401e" providerId="LiveId" clId="{7AF60421-B4C7-4885-9603-20B69614B067}" dt="2022-08-26T07:35:38.739" v="1257"/>
        <pc:sldMkLst>
          <pc:docMk/>
          <pc:sldMk cId="1216026947" sldId="352"/>
        </pc:sldMkLst>
      </pc:sldChg>
      <pc:sldChg chg="ord">
        <pc:chgData name="Lionel Maltese" userId="d1808a76ede7401e" providerId="LiveId" clId="{7AF60421-B4C7-4885-9603-20B69614B067}" dt="2022-08-26T07:35:41.347" v="1259"/>
        <pc:sldMkLst>
          <pc:docMk/>
          <pc:sldMk cId="1219819066" sldId="353"/>
        </pc:sldMkLst>
      </pc:sldChg>
      <pc:sldChg chg="modSp mod">
        <pc:chgData name="Lionel Maltese" userId="d1808a76ede7401e" providerId="LiveId" clId="{7AF60421-B4C7-4885-9603-20B69614B067}" dt="2022-08-26T05:56:30.282" v="453" actId="113"/>
        <pc:sldMkLst>
          <pc:docMk/>
          <pc:sldMk cId="258238368" sldId="354"/>
        </pc:sldMkLst>
        <pc:spChg chg="mod">
          <ac:chgData name="Lionel Maltese" userId="d1808a76ede7401e" providerId="LiveId" clId="{7AF60421-B4C7-4885-9603-20B69614B067}" dt="2022-08-26T05:37:59.106" v="46" actId="1076"/>
          <ac:spMkLst>
            <pc:docMk/>
            <pc:sldMk cId="258238368" sldId="354"/>
            <ac:spMk id="55300" creationId="{00000000-0000-0000-0000-000000000000}"/>
          </ac:spMkLst>
        </pc:spChg>
        <pc:spChg chg="mod">
          <ac:chgData name="Lionel Maltese" userId="d1808a76ede7401e" providerId="LiveId" clId="{7AF60421-B4C7-4885-9603-20B69614B067}" dt="2022-08-26T05:38:37.991" v="80" actId="20577"/>
          <ac:spMkLst>
            <pc:docMk/>
            <pc:sldMk cId="258238368" sldId="354"/>
            <ac:spMk id="55301" creationId="{00000000-0000-0000-0000-000000000000}"/>
          </ac:spMkLst>
        </pc:spChg>
        <pc:spChg chg="mod">
          <ac:chgData name="Lionel Maltese" userId="d1808a76ede7401e" providerId="LiveId" clId="{7AF60421-B4C7-4885-9603-20B69614B067}" dt="2022-08-26T05:38:02.058" v="47" actId="1076"/>
          <ac:spMkLst>
            <pc:docMk/>
            <pc:sldMk cId="258238368" sldId="354"/>
            <ac:spMk id="55302" creationId="{00000000-0000-0000-0000-000000000000}"/>
          </ac:spMkLst>
        </pc:spChg>
        <pc:spChg chg="mod">
          <ac:chgData name="Lionel Maltese" userId="d1808a76ede7401e" providerId="LiveId" clId="{7AF60421-B4C7-4885-9603-20B69614B067}" dt="2022-08-26T05:56:30.282" v="453" actId="113"/>
          <ac:spMkLst>
            <pc:docMk/>
            <pc:sldMk cId="258238368" sldId="354"/>
            <ac:spMk id="55303" creationId="{00000000-0000-0000-0000-000000000000}"/>
          </ac:spMkLst>
        </pc:spChg>
      </pc:sldChg>
      <pc:sldChg chg="addSp delSp modSp new mod setBg setClrOvrMap">
        <pc:chgData name="Lionel Maltese" userId="d1808a76ede7401e" providerId="LiveId" clId="{7AF60421-B4C7-4885-9603-20B69614B067}" dt="2022-08-26T15:58:51.925" v="1280" actId="313"/>
        <pc:sldMkLst>
          <pc:docMk/>
          <pc:sldMk cId="494206549" sldId="355"/>
        </pc:sldMkLst>
        <pc:spChg chg="mod">
          <ac:chgData name="Lionel Maltese" userId="d1808a76ede7401e" providerId="LiveId" clId="{7AF60421-B4C7-4885-9603-20B69614B067}" dt="2022-08-26T05:47:28.658" v="120" actId="20577"/>
          <ac:spMkLst>
            <pc:docMk/>
            <pc:sldMk cId="494206549" sldId="355"/>
            <ac:spMk id="2" creationId="{CE293B88-B106-64CB-CE71-2F54F5E84FA0}"/>
          </ac:spMkLst>
        </pc:spChg>
        <pc:spChg chg="mod">
          <ac:chgData name="Lionel Maltese" userId="d1808a76ede7401e" providerId="LiveId" clId="{7AF60421-B4C7-4885-9603-20B69614B067}" dt="2022-08-26T15:58:51.925" v="1280" actId="313"/>
          <ac:spMkLst>
            <pc:docMk/>
            <pc:sldMk cId="494206549" sldId="355"/>
            <ac:spMk id="3" creationId="{952C062C-86A2-134E-478E-34478F459C3B}"/>
          </ac:spMkLst>
        </pc:spChg>
        <pc:spChg chg="add del">
          <ac:chgData name="Lionel Maltese" userId="d1808a76ede7401e" providerId="LiveId" clId="{7AF60421-B4C7-4885-9603-20B69614B067}" dt="2022-08-26T05:47:06.932" v="118" actId="26606"/>
          <ac:spMkLst>
            <pc:docMk/>
            <pc:sldMk cId="494206549" sldId="355"/>
            <ac:spMk id="1031" creationId="{F4C0B10B-D2C4-4A54-AFAD-3D27DF88BB37}"/>
          </ac:spMkLst>
        </pc:spChg>
        <pc:spChg chg="add del">
          <ac:chgData name="Lionel Maltese" userId="d1808a76ede7401e" providerId="LiveId" clId="{7AF60421-B4C7-4885-9603-20B69614B067}" dt="2022-08-26T05:47:42.585" v="121" actId="26606"/>
          <ac:spMkLst>
            <pc:docMk/>
            <pc:sldMk cId="494206549" sldId="355"/>
            <ac:spMk id="1043" creationId="{EE1FC7B4-E4A7-4452-B413-1A623E3A7230}"/>
          </ac:spMkLst>
        </pc:spChg>
        <pc:spChg chg="add del">
          <ac:chgData name="Lionel Maltese" userId="d1808a76ede7401e" providerId="LiveId" clId="{7AF60421-B4C7-4885-9603-20B69614B067}" dt="2022-08-26T05:47:42.585" v="121" actId="26606"/>
          <ac:spMkLst>
            <pc:docMk/>
            <pc:sldMk cId="494206549" sldId="355"/>
            <ac:spMk id="1045" creationId="{E0709AF0-24F0-4486-B189-BE6386BDB198}"/>
          </ac:spMkLst>
        </pc:spChg>
        <pc:spChg chg="add del">
          <ac:chgData name="Lionel Maltese" userId="d1808a76ede7401e" providerId="LiveId" clId="{7AF60421-B4C7-4885-9603-20B69614B067}" dt="2022-08-26T05:47:42.585" v="121" actId="26606"/>
          <ac:spMkLst>
            <pc:docMk/>
            <pc:sldMk cId="494206549" sldId="355"/>
            <ac:spMk id="1047" creationId="{FBE3B62F-5853-4A3C-B050-6186351A7176}"/>
          </ac:spMkLst>
        </pc:spChg>
        <pc:spChg chg="add">
          <ac:chgData name="Lionel Maltese" userId="d1808a76ede7401e" providerId="LiveId" clId="{7AF60421-B4C7-4885-9603-20B69614B067}" dt="2022-08-26T05:47:42.585" v="121" actId="26606"/>
          <ac:spMkLst>
            <pc:docMk/>
            <pc:sldMk cId="494206549" sldId="355"/>
            <ac:spMk id="1052" creationId="{EE1FC7B4-E4A7-4452-B413-1A623E3A7230}"/>
          </ac:spMkLst>
        </pc:spChg>
        <pc:spChg chg="add">
          <ac:chgData name="Lionel Maltese" userId="d1808a76ede7401e" providerId="LiveId" clId="{7AF60421-B4C7-4885-9603-20B69614B067}" dt="2022-08-26T05:47:42.585" v="121" actId="26606"/>
          <ac:spMkLst>
            <pc:docMk/>
            <pc:sldMk cId="494206549" sldId="355"/>
            <ac:spMk id="1054" creationId="{E0709AF0-24F0-4486-B189-BE6386BDB198}"/>
          </ac:spMkLst>
        </pc:spChg>
        <pc:spChg chg="add">
          <ac:chgData name="Lionel Maltese" userId="d1808a76ede7401e" providerId="LiveId" clId="{7AF60421-B4C7-4885-9603-20B69614B067}" dt="2022-08-26T05:47:42.585" v="121" actId="26606"/>
          <ac:spMkLst>
            <pc:docMk/>
            <pc:sldMk cId="494206549" sldId="355"/>
            <ac:spMk id="1056" creationId="{FBE3B62F-5853-4A3C-B050-6186351A7176}"/>
          </ac:spMkLst>
        </pc:spChg>
        <pc:grpChg chg="add del">
          <ac:chgData name="Lionel Maltese" userId="d1808a76ede7401e" providerId="LiveId" clId="{7AF60421-B4C7-4885-9603-20B69614B067}" dt="2022-08-26T05:47:06.932" v="118" actId="26606"/>
          <ac:grpSpMkLst>
            <pc:docMk/>
            <pc:sldMk cId="494206549" sldId="355"/>
            <ac:grpSpMk id="1033" creationId="{B6BADB90-C74B-40D6-86DC-503F65FCE8DC}"/>
          </ac:grpSpMkLst>
        </pc:grpChg>
        <pc:picChg chg="add del mod">
          <ac:chgData name="Lionel Maltese" userId="d1808a76ede7401e" providerId="LiveId" clId="{7AF60421-B4C7-4885-9603-20B69614B067}" dt="2022-08-26T05:46:58.148" v="115" actId="478"/>
          <ac:picMkLst>
            <pc:docMk/>
            <pc:sldMk cId="494206549" sldId="355"/>
            <ac:picMk id="1026" creationId="{00B2CC71-BB36-AC32-82A2-E828FE1AD90B}"/>
          </ac:picMkLst>
        </pc:picChg>
        <pc:picChg chg="add mod">
          <ac:chgData name="Lionel Maltese" userId="d1808a76ede7401e" providerId="LiveId" clId="{7AF60421-B4C7-4885-9603-20B69614B067}" dt="2022-08-26T06:32:55.278" v="1182" actId="1440"/>
          <ac:picMkLst>
            <pc:docMk/>
            <pc:sldMk cId="494206549" sldId="355"/>
            <ac:picMk id="1028" creationId="{A49D3E92-0288-F09F-6C0B-557A87DB4C0C}"/>
          </ac:picMkLst>
        </pc:picChg>
      </pc:sldChg>
      <pc:sldChg chg="modSp new mod">
        <pc:chgData name="Lionel Maltese" userId="d1808a76ede7401e" providerId="LiveId" clId="{7AF60421-B4C7-4885-9603-20B69614B067}" dt="2022-08-26T06:37:04.833" v="1200" actId="20577"/>
        <pc:sldMkLst>
          <pc:docMk/>
          <pc:sldMk cId="2702444424" sldId="356"/>
        </pc:sldMkLst>
        <pc:spChg chg="mod">
          <ac:chgData name="Lionel Maltese" userId="d1808a76ede7401e" providerId="LiveId" clId="{7AF60421-B4C7-4885-9603-20B69614B067}" dt="2022-08-26T05:57:34.050" v="467" actId="122"/>
          <ac:spMkLst>
            <pc:docMk/>
            <pc:sldMk cId="2702444424" sldId="356"/>
            <ac:spMk id="2" creationId="{A9C70AB0-12B9-54DA-4AD1-9313D95B7F1D}"/>
          </ac:spMkLst>
        </pc:spChg>
        <pc:spChg chg="mod">
          <ac:chgData name="Lionel Maltese" userId="d1808a76ede7401e" providerId="LiveId" clId="{7AF60421-B4C7-4885-9603-20B69614B067}" dt="2022-08-26T05:57:27.667" v="464" actId="122"/>
          <ac:spMkLst>
            <pc:docMk/>
            <pc:sldMk cId="2702444424" sldId="356"/>
            <ac:spMk id="3" creationId="{2A68D009-8F07-C5CB-CFFB-27994A907F7E}"/>
          </ac:spMkLst>
        </pc:spChg>
        <pc:spChg chg="mod">
          <ac:chgData name="Lionel Maltese" userId="d1808a76ede7401e" providerId="LiveId" clId="{7AF60421-B4C7-4885-9603-20B69614B067}" dt="2022-08-26T06:37:04.833" v="1200" actId="20577"/>
          <ac:spMkLst>
            <pc:docMk/>
            <pc:sldMk cId="2702444424" sldId="356"/>
            <ac:spMk id="4" creationId="{88A71553-FA65-28CA-EA9E-34AE5603B4A1}"/>
          </ac:spMkLst>
        </pc:spChg>
        <pc:spChg chg="mod">
          <ac:chgData name="Lionel Maltese" userId="d1808a76ede7401e" providerId="LiveId" clId="{7AF60421-B4C7-4885-9603-20B69614B067}" dt="2022-08-26T05:57:29.571" v="465" actId="122"/>
          <ac:spMkLst>
            <pc:docMk/>
            <pc:sldMk cId="2702444424" sldId="356"/>
            <ac:spMk id="5" creationId="{30DCCAD6-E16F-6C4A-E166-DEAC2EF55080}"/>
          </ac:spMkLst>
        </pc:spChg>
        <pc:spChg chg="mod">
          <ac:chgData name="Lionel Maltese" userId="d1808a76ede7401e" providerId="LiveId" clId="{7AF60421-B4C7-4885-9603-20B69614B067}" dt="2022-08-26T06:36:21.058" v="1185" actId="20577"/>
          <ac:spMkLst>
            <pc:docMk/>
            <pc:sldMk cId="2702444424" sldId="356"/>
            <ac:spMk id="6" creationId="{239D6966-A1A0-C5F3-43F0-3F55D7982CED}"/>
          </ac:spMkLst>
        </pc:spChg>
      </pc:sldChg>
      <pc:sldChg chg="addSp delSp modSp new mod modClrScheme chgLayout">
        <pc:chgData name="Lionel Maltese" userId="d1808a76ede7401e" providerId="LiveId" clId="{7AF60421-B4C7-4885-9603-20B69614B067}" dt="2022-08-26T06:37:22.661" v="1201" actId="1076"/>
        <pc:sldMkLst>
          <pc:docMk/>
          <pc:sldMk cId="2424485225" sldId="357"/>
        </pc:sldMkLst>
        <pc:spChg chg="mod ord">
          <ac:chgData name="Lionel Maltese" userId="d1808a76ede7401e" providerId="LiveId" clId="{7AF60421-B4C7-4885-9603-20B69614B067}" dt="2022-08-26T06:02:15.840" v="622" actId="1076"/>
          <ac:spMkLst>
            <pc:docMk/>
            <pc:sldMk cId="2424485225" sldId="357"/>
            <ac:spMk id="2" creationId="{FBE2ED6A-0493-E0DA-A514-2DF69CC06B17}"/>
          </ac:spMkLst>
        </pc:spChg>
        <pc:spChg chg="del mod ord">
          <ac:chgData name="Lionel Maltese" userId="d1808a76ede7401e" providerId="LiveId" clId="{7AF60421-B4C7-4885-9603-20B69614B067}" dt="2022-08-26T05:58:53.109" v="503" actId="700"/>
          <ac:spMkLst>
            <pc:docMk/>
            <pc:sldMk cId="2424485225" sldId="357"/>
            <ac:spMk id="3" creationId="{542F3A78-B3FA-F7AF-7603-6879126B3B9D}"/>
          </ac:spMkLst>
        </pc:spChg>
        <pc:spChg chg="add del mod ord">
          <ac:chgData name="Lionel Maltese" userId="d1808a76ede7401e" providerId="LiveId" clId="{7AF60421-B4C7-4885-9603-20B69614B067}" dt="2022-08-26T06:00:02.931" v="569" actId="478"/>
          <ac:spMkLst>
            <pc:docMk/>
            <pc:sldMk cId="2424485225" sldId="357"/>
            <ac:spMk id="4" creationId="{BD27D96D-6BE9-B6CB-014A-734FB03C293C}"/>
          </ac:spMkLst>
        </pc:spChg>
        <pc:spChg chg="add del mod ord">
          <ac:chgData name="Lionel Maltese" userId="d1808a76ede7401e" providerId="LiveId" clId="{7AF60421-B4C7-4885-9603-20B69614B067}" dt="2022-08-26T06:00:02.931" v="569" actId="478"/>
          <ac:spMkLst>
            <pc:docMk/>
            <pc:sldMk cId="2424485225" sldId="357"/>
            <ac:spMk id="5" creationId="{D4031768-BD68-E657-D869-B84282A42ECB}"/>
          </ac:spMkLst>
        </pc:spChg>
        <pc:spChg chg="add del mod">
          <ac:chgData name="Lionel Maltese" userId="d1808a76ede7401e" providerId="LiveId" clId="{7AF60421-B4C7-4885-9603-20B69614B067}" dt="2022-08-26T06:01:02.986" v="614" actId="478"/>
          <ac:spMkLst>
            <pc:docMk/>
            <pc:sldMk cId="2424485225" sldId="357"/>
            <ac:spMk id="7" creationId="{2FBF8AA3-55DE-A785-5B3A-DD5CBB0CFDD0}"/>
          </ac:spMkLst>
        </pc:spChg>
        <pc:spChg chg="add del mod">
          <ac:chgData name="Lionel Maltese" userId="d1808a76ede7401e" providerId="LiveId" clId="{7AF60421-B4C7-4885-9603-20B69614B067}" dt="2022-08-26T06:01:02.986" v="614" actId="478"/>
          <ac:spMkLst>
            <pc:docMk/>
            <pc:sldMk cId="2424485225" sldId="357"/>
            <ac:spMk id="9" creationId="{187FC715-59F4-C254-7BE8-EAE94F80BC0B}"/>
          </ac:spMkLst>
        </pc:spChg>
        <pc:picChg chg="add mod">
          <ac:chgData name="Lionel Maltese" userId="d1808a76ede7401e" providerId="LiveId" clId="{7AF60421-B4C7-4885-9603-20B69614B067}" dt="2022-08-26T06:08:09.623" v="662" actId="1076"/>
          <ac:picMkLst>
            <pc:docMk/>
            <pc:sldMk cId="2424485225" sldId="357"/>
            <ac:picMk id="2050" creationId="{46E3793C-AB44-4B5B-E548-0F186766CDBE}"/>
          </ac:picMkLst>
        </pc:picChg>
        <pc:picChg chg="add mod">
          <ac:chgData name="Lionel Maltese" userId="d1808a76ede7401e" providerId="LiveId" clId="{7AF60421-B4C7-4885-9603-20B69614B067}" dt="2022-08-26T06:08:11.503" v="663" actId="1076"/>
          <ac:picMkLst>
            <pc:docMk/>
            <pc:sldMk cId="2424485225" sldId="357"/>
            <ac:picMk id="2052" creationId="{28764A87-2488-1C30-46B0-0660A2BC55CA}"/>
          </ac:picMkLst>
        </pc:picChg>
        <pc:picChg chg="add mod">
          <ac:chgData name="Lionel Maltese" userId="d1808a76ede7401e" providerId="LiveId" clId="{7AF60421-B4C7-4885-9603-20B69614B067}" dt="2022-08-26T06:08:13.639" v="664" actId="1076"/>
          <ac:picMkLst>
            <pc:docMk/>
            <pc:sldMk cId="2424485225" sldId="357"/>
            <ac:picMk id="2054" creationId="{B95F287F-FCDE-09E7-634A-FB620434169A}"/>
          </ac:picMkLst>
        </pc:picChg>
        <pc:picChg chg="add mod">
          <ac:chgData name="Lionel Maltese" userId="d1808a76ede7401e" providerId="LiveId" clId="{7AF60421-B4C7-4885-9603-20B69614B067}" dt="2022-08-26T06:08:34.455" v="674" actId="1076"/>
          <ac:picMkLst>
            <pc:docMk/>
            <pc:sldMk cId="2424485225" sldId="357"/>
            <ac:picMk id="2056" creationId="{6A4DFC8E-EE05-2D5D-8F47-B4669BD62C4F}"/>
          </ac:picMkLst>
        </pc:picChg>
        <pc:picChg chg="add mod">
          <ac:chgData name="Lionel Maltese" userId="d1808a76ede7401e" providerId="LiveId" clId="{7AF60421-B4C7-4885-9603-20B69614B067}" dt="2022-08-26T06:37:22.661" v="1201" actId="1076"/>
          <ac:picMkLst>
            <pc:docMk/>
            <pc:sldMk cId="2424485225" sldId="357"/>
            <ac:picMk id="2058" creationId="{A87A3A8F-1321-58FA-D6DF-07956903219C}"/>
          </ac:picMkLst>
        </pc:picChg>
        <pc:picChg chg="add mod">
          <ac:chgData name="Lionel Maltese" userId="d1808a76ede7401e" providerId="LiveId" clId="{7AF60421-B4C7-4885-9603-20B69614B067}" dt="2022-08-26T06:11:44.335" v="695" actId="1076"/>
          <ac:picMkLst>
            <pc:docMk/>
            <pc:sldMk cId="2424485225" sldId="357"/>
            <ac:picMk id="2060" creationId="{3E60E45F-6273-188F-C61D-F7189F018879}"/>
          </ac:picMkLst>
        </pc:picChg>
        <pc:picChg chg="add mod">
          <ac:chgData name="Lionel Maltese" userId="d1808a76ede7401e" providerId="LiveId" clId="{7AF60421-B4C7-4885-9603-20B69614B067}" dt="2022-08-26T06:11:24.856" v="691" actId="1440"/>
          <ac:picMkLst>
            <pc:docMk/>
            <pc:sldMk cId="2424485225" sldId="357"/>
            <ac:picMk id="2062" creationId="{5FD48D38-D499-51BA-3C2C-F78DFD20F9EA}"/>
          </ac:picMkLst>
        </pc:picChg>
        <pc:picChg chg="add mod">
          <ac:chgData name="Lionel Maltese" userId="d1808a76ede7401e" providerId="LiveId" clId="{7AF60421-B4C7-4885-9603-20B69614B067}" dt="2022-08-26T06:11:28.912" v="692" actId="1440"/>
          <ac:picMkLst>
            <pc:docMk/>
            <pc:sldMk cId="2424485225" sldId="357"/>
            <ac:picMk id="2064" creationId="{BC625F02-F83B-F8F4-F692-0BDE5EEE9DAA}"/>
          </ac:picMkLst>
        </pc:picChg>
        <pc:picChg chg="add mod">
          <ac:chgData name="Lionel Maltese" userId="d1808a76ede7401e" providerId="LiveId" clId="{7AF60421-B4C7-4885-9603-20B69614B067}" dt="2022-08-26T06:11:36.544" v="693" actId="1440"/>
          <ac:picMkLst>
            <pc:docMk/>
            <pc:sldMk cId="2424485225" sldId="357"/>
            <ac:picMk id="2066" creationId="{5BFA6C22-A558-ABC0-5D0D-D28368E4C79B}"/>
          </ac:picMkLst>
        </pc:picChg>
        <pc:picChg chg="add mod">
          <ac:chgData name="Lionel Maltese" userId="d1808a76ede7401e" providerId="LiveId" clId="{7AF60421-B4C7-4885-9603-20B69614B067}" dt="2022-08-26T06:11:48.599" v="697" actId="1076"/>
          <ac:picMkLst>
            <pc:docMk/>
            <pc:sldMk cId="2424485225" sldId="357"/>
            <ac:picMk id="2068" creationId="{BB29DAA1-E6AA-D00C-9D26-5C0770FF9FED}"/>
          </ac:picMkLst>
        </pc:picChg>
        <pc:picChg chg="add mod">
          <ac:chgData name="Lionel Maltese" userId="d1808a76ede7401e" providerId="LiveId" clId="{7AF60421-B4C7-4885-9603-20B69614B067}" dt="2022-08-26T06:13:56.551" v="705" actId="1076"/>
          <ac:picMkLst>
            <pc:docMk/>
            <pc:sldMk cId="2424485225" sldId="357"/>
            <ac:picMk id="2070" creationId="{70D30492-D379-FEC6-69FB-325C0E80D914}"/>
          </ac:picMkLst>
        </pc:picChg>
      </pc:sldChg>
      <pc:sldChg chg="new del">
        <pc:chgData name="Lionel Maltese" userId="d1808a76ede7401e" providerId="LiveId" clId="{7AF60421-B4C7-4885-9603-20B69614B067}" dt="2022-08-26T05:58:43.314" v="501" actId="47"/>
        <pc:sldMkLst>
          <pc:docMk/>
          <pc:sldMk cId="789938226" sldId="358"/>
        </pc:sldMkLst>
      </pc:sldChg>
      <pc:sldChg chg="addSp delSp modSp mod setBg">
        <pc:chgData name="Lionel Maltese" userId="d1808a76ede7401e" providerId="LiveId" clId="{7AF60421-B4C7-4885-9603-20B69614B067}" dt="2022-08-26T06:32:25.613" v="1181" actId="20577"/>
        <pc:sldMkLst>
          <pc:docMk/>
          <pc:sldMk cId="804649331" sldId="358"/>
        </pc:sldMkLst>
        <pc:spChg chg="mod">
          <ac:chgData name="Lionel Maltese" userId="d1808a76ede7401e" providerId="LiveId" clId="{7AF60421-B4C7-4885-9603-20B69614B067}" dt="2022-08-26T06:26:01.870" v="1104" actId="26606"/>
          <ac:spMkLst>
            <pc:docMk/>
            <pc:sldMk cId="804649331" sldId="358"/>
            <ac:spMk id="2" creationId="{FBE2ED6A-0493-E0DA-A514-2DF69CC06B17}"/>
          </ac:spMkLst>
        </pc:spChg>
        <pc:spChg chg="add mod">
          <ac:chgData name="Lionel Maltese" userId="d1808a76ede7401e" providerId="LiveId" clId="{7AF60421-B4C7-4885-9603-20B69614B067}" dt="2022-08-26T06:32:25.613" v="1181" actId="20577"/>
          <ac:spMkLst>
            <pc:docMk/>
            <pc:sldMk cId="804649331" sldId="358"/>
            <ac:spMk id="3" creationId="{7E69E1BD-326D-68B2-2E2C-B6BA9637758E}"/>
          </ac:spMkLst>
        </pc:sp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50" creationId="{46E3793C-AB44-4B5B-E548-0F186766CDBE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52" creationId="{28764A87-2488-1C30-46B0-0660A2BC55CA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54" creationId="{B95F287F-FCDE-09E7-634A-FB620434169A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56" creationId="{6A4DFC8E-EE05-2D5D-8F47-B4669BD62C4F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58" creationId="{A87A3A8F-1321-58FA-D6DF-07956903219C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60" creationId="{3E60E45F-6273-188F-C61D-F7189F018879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62" creationId="{5FD48D38-D499-51BA-3C2C-F78DFD20F9EA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64" creationId="{BC625F02-F83B-F8F4-F692-0BDE5EEE9DAA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66" creationId="{5BFA6C22-A558-ABC0-5D0D-D28368E4C79B}"/>
          </ac:picMkLst>
        </pc:picChg>
        <pc:picChg chg="del">
          <ac:chgData name="Lionel Maltese" userId="d1808a76ede7401e" providerId="LiveId" clId="{7AF60421-B4C7-4885-9603-20B69614B067}" dt="2022-08-26T06:16:36.766" v="734" actId="478"/>
          <ac:picMkLst>
            <pc:docMk/>
            <pc:sldMk cId="804649331" sldId="358"/>
            <ac:picMk id="2068" creationId="{BB29DAA1-E6AA-D00C-9D26-5C0770FF9FED}"/>
          </ac:picMkLst>
        </pc:picChg>
        <pc:picChg chg="del">
          <ac:chgData name="Lionel Maltese" userId="d1808a76ede7401e" providerId="LiveId" clId="{7AF60421-B4C7-4885-9603-20B69614B067}" dt="2022-08-26T06:15:45.162" v="719" actId="478"/>
          <ac:picMkLst>
            <pc:docMk/>
            <pc:sldMk cId="804649331" sldId="358"/>
            <ac:picMk id="2070" creationId="{70D30492-D379-FEC6-69FB-325C0E80D914}"/>
          </ac:picMkLst>
        </pc:picChg>
        <pc:picChg chg="add mod ord">
          <ac:chgData name="Lionel Maltese" userId="d1808a76ede7401e" providerId="LiveId" clId="{7AF60421-B4C7-4885-9603-20B69614B067}" dt="2022-08-26T06:26:01.870" v="1104" actId="26606"/>
          <ac:picMkLst>
            <pc:docMk/>
            <pc:sldMk cId="804649331" sldId="358"/>
            <ac:picMk id="3074" creationId="{14415CB7-B460-4317-C02C-2FBF52CC78C3}"/>
          </ac:picMkLst>
        </pc:picChg>
        <pc:picChg chg="add del">
          <ac:chgData name="Lionel Maltese" userId="d1808a76ede7401e" providerId="LiveId" clId="{7AF60421-B4C7-4885-9603-20B69614B067}" dt="2022-08-26T06:18:49.014" v="736" actId="478"/>
          <ac:picMkLst>
            <pc:docMk/>
            <pc:sldMk cId="804649331" sldId="358"/>
            <ac:picMk id="3076" creationId="{86E7AA1D-CF94-2D98-B8EF-5E4655809048}"/>
          </ac:picMkLst>
        </pc:picChg>
        <pc:picChg chg="add mod">
          <ac:chgData name="Lionel Maltese" userId="d1808a76ede7401e" providerId="LiveId" clId="{7AF60421-B4C7-4885-9603-20B69614B067}" dt="2022-08-26T06:26:01.870" v="1104" actId="26606"/>
          <ac:picMkLst>
            <pc:docMk/>
            <pc:sldMk cId="804649331" sldId="358"/>
            <ac:picMk id="3078" creationId="{7D2ACD0C-C62F-E5B2-976A-1F243D35516A}"/>
          </ac:picMkLst>
        </pc:picChg>
      </pc:sldChg>
      <pc:sldChg chg="new del">
        <pc:chgData name="Lionel Maltese" userId="d1808a76ede7401e" providerId="LiveId" clId="{7AF60421-B4C7-4885-9603-20B69614B067}" dt="2022-08-26T05:58:43.760" v="502" actId="47"/>
        <pc:sldMkLst>
          <pc:docMk/>
          <pc:sldMk cId="2344200263" sldId="359"/>
        </pc:sldMkLst>
      </pc:sldChg>
      <pc:sldChg chg="addSp delSp modSp new mod setBg">
        <pc:chgData name="Lionel Maltese" userId="d1808a76ede7401e" providerId="LiveId" clId="{7AF60421-B4C7-4885-9603-20B69614B067}" dt="2022-08-26T06:31:13.882" v="1135" actId="26606"/>
        <pc:sldMkLst>
          <pc:docMk/>
          <pc:sldMk cId="3740391114" sldId="359"/>
        </pc:sldMkLst>
        <pc:spChg chg="del">
          <ac:chgData name="Lionel Maltese" userId="d1808a76ede7401e" providerId="LiveId" clId="{7AF60421-B4C7-4885-9603-20B69614B067}" dt="2022-08-26T06:28:46.704" v="1119" actId="478"/>
          <ac:spMkLst>
            <pc:docMk/>
            <pc:sldMk cId="3740391114" sldId="359"/>
            <ac:spMk id="2" creationId="{53105152-65A8-3137-F54B-F8F1E65F043C}"/>
          </ac:spMkLst>
        </pc:spChg>
        <pc:spChg chg="del mod">
          <ac:chgData name="Lionel Maltese" userId="d1808a76ede7401e" providerId="LiveId" clId="{7AF60421-B4C7-4885-9603-20B69614B067}" dt="2022-08-26T06:23:37.215" v="1096" actId="21"/>
          <ac:spMkLst>
            <pc:docMk/>
            <pc:sldMk cId="3740391114" sldId="359"/>
            <ac:spMk id="3" creationId="{27A6EB33-8D4A-7EBE-19FA-0E986B4D63C0}"/>
          </ac:spMkLst>
        </pc:spChg>
        <pc:spChg chg="add del mod">
          <ac:chgData name="Lionel Maltese" userId="d1808a76ede7401e" providerId="LiveId" clId="{7AF60421-B4C7-4885-9603-20B69614B067}" dt="2022-08-26T06:28:46.704" v="1119" actId="478"/>
          <ac:spMkLst>
            <pc:docMk/>
            <pc:sldMk cId="3740391114" sldId="359"/>
            <ac:spMk id="5" creationId="{1536C644-CF07-C2F6-B101-930C38931FD3}"/>
          </ac:spMkLst>
        </pc:spChg>
        <pc:spChg chg="add ord">
          <ac:chgData name="Lionel Maltese" userId="d1808a76ede7401e" providerId="LiveId" clId="{7AF60421-B4C7-4885-9603-20B69614B067}" dt="2022-08-26T06:31:13.882" v="1135" actId="26606"/>
          <ac:spMkLst>
            <pc:docMk/>
            <pc:sldMk cId="3740391114" sldId="359"/>
            <ac:spMk id="6" creationId="{831AC025-3513-2D7A-E0BA-157B9712C64D}"/>
          </ac:spMkLst>
        </pc:spChg>
        <pc:spChg chg="add del mod">
          <ac:chgData name="Lionel Maltese" userId="d1808a76ede7401e" providerId="LiveId" clId="{7AF60421-B4C7-4885-9603-20B69614B067}" dt="2022-08-26T06:29:47.022" v="1124" actId="478"/>
          <ac:spMkLst>
            <pc:docMk/>
            <pc:sldMk cId="3740391114" sldId="359"/>
            <ac:spMk id="7" creationId="{7264D3EF-8C54-F9D6-9B0E-21F4971C2CCD}"/>
          </ac:spMkLst>
        </pc:spChg>
        <pc:spChg chg="add del mod">
          <ac:chgData name="Lionel Maltese" userId="d1808a76ede7401e" providerId="LiveId" clId="{7AF60421-B4C7-4885-9603-20B69614B067}" dt="2022-08-26T06:29:44.150" v="1123" actId="478"/>
          <ac:spMkLst>
            <pc:docMk/>
            <pc:sldMk cId="3740391114" sldId="359"/>
            <ac:spMk id="8" creationId="{26A6BFD9-960F-A950-7A2B-ED6AB156AF10}"/>
          </ac:spMkLst>
        </pc:spChg>
        <pc:spChg chg="add del">
          <ac:chgData name="Lionel Maltese" userId="d1808a76ede7401e" providerId="LiveId" clId="{7AF60421-B4C7-4885-9603-20B69614B067}" dt="2022-08-26T06:31:03.529" v="1132" actId="26606"/>
          <ac:spMkLst>
            <pc:docMk/>
            <pc:sldMk cId="3740391114" sldId="359"/>
            <ac:spMk id="17" creationId="{5F9CFCE6-877F-4858-B8BD-2C52CA8AFBC4}"/>
          </ac:spMkLst>
        </pc:spChg>
        <pc:spChg chg="add del">
          <ac:chgData name="Lionel Maltese" userId="d1808a76ede7401e" providerId="LiveId" clId="{7AF60421-B4C7-4885-9603-20B69614B067}" dt="2022-08-26T06:31:03.529" v="1132" actId="26606"/>
          <ac:spMkLst>
            <pc:docMk/>
            <pc:sldMk cId="3740391114" sldId="359"/>
            <ac:spMk id="19" creationId="{8213F8A0-12AE-4514-8372-0DD766EC28EE}"/>
          </ac:spMkLst>
        </pc:spChg>
        <pc:spChg chg="add del">
          <ac:chgData name="Lionel Maltese" userId="d1808a76ede7401e" providerId="LiveId" clId="{7AF60421-B4C7-4885-9603-20B69614B067}" dt="2022-08-26T06:31:03.529" v="1132" actId="26606"/>
          <ac:spMkLst>
            <pc:docMk/>
            <pc:sldMk cId="3740391114" sldId="359"/>
            <ac:spMk id="21" creationId="{9EFF17D4-9A8C-4CE5-B096-D8CCD4400437}"/>
          </ac:spMkLst>
        </pc:spChg>
        <pc:picChg chg="add mod ord">
          <ac:chgData name="Lionel Maltese" userId="d1808a76ede7401e" providerId="LiveId" clId="{7AF60421-B4C7-4885-9603-20B69614B067}" dt="2022-08-26T06:31:13.882" v="1135" actId="26606"/>
          <ac:picMkLst>
            <pc:docMk/>
            <pc:sldMk cId="3740391114" sldId="359"/>
            <ac:picMk id="10" creationId="{DCE85002-F21A-02E0-71C3-D9D9D619DAD3}"/>
          </ac:picMkLst>
        </pc:picChg>
        <pc:picChg chg="add mod">
          <ac:chgData name="Lionel Maltese" userId="d1808a76ede7401e" providerId="LiveId" clId="{7AF60421-B4C7-4885-9603-20B69614B067}" dt="2022-08-26T06:31:13.882" v="1135" actId="26606"/>
          <ac:picMkLst>
            <pc:docMk/>
            <pc:sldMk cId="3740391114" sldId="359"/>
            <ac:picMk id="12" creationId="{AC722A44-6DFF-A11C-74AD-52F47FE8AD8D}"/>
          </ac:picMkLst>
        </pc:picChg>
        <pc:cxnChg chg="add del">
          <ac:chgData name="Lionel Maltese" userId="d1808a76ede7401e" providerId="LiveId" clId="{7AF60421-B4C7-4885-9603-20B69614B067}" dt="2022-08-26T06:31:13.881" v="1134" actId="26606"/>
          <ac:cxnSpMkLst>
            <pc:docMk/>
            <pc:sldMk cId="3740391114" sldId="359"/>
            <ac:cxnSpMk id="23" creationId="{4D56677B-C0B7-4DAC-ACAD-8054FF1B599A}"/>
          </ac:cxnSpMkLst>
        </pc:cxnChg>
      </pc:sldChg>
      <pc:sldChg chg="delDesignElem">
        <pc:chgData name="Lionel Maltese" userId="d1808a76ede7401e" providerId="LiveId" clId="{7AF60421-B4C7-4885-9603-20B69614B067}" dt="2022-08-26T06:38:12.732" v="1202"/>
        <pc:sldMkLst>
          <pc:docMk/>
          <pc:sldMk cId="1160971966" sldId="364"/>
        </pc:sldMkLst>
      </pc:sldChg>
      <pc:sldChg chg="delDesignElem">
        <pc:chgData name="Lionel Maltese" userId="d1808a76ede7401e" providerId="LiveId" clId="{7AF60421-B4C7-4885-9603-20B69614B067}" dt="2022-08-26T06:38:12.738" v="1203"/>
        <pc:sldMkLst>
          <pc:docMk/>
          <pc:sldMk cId="10225831" sldId="365"/>
        </pc:sldMkLst>
      </pc:sldChg>
      <pc:sldChg chg="addSp modSp mod setBg">
        <pc:chgData name="Lionel Maltese" userId="d1808a76ede7401e" providerId="LiveId" clId="{7AF60421-B4C7-4885-9603-20B69614B067}" dt="2022-08-26T07:37:21.620" v="1262" actId="26606"/>
        <pc:sldMkLst>
          <pc:docMk/>
          <pc:sldMk cId="3355130340" sldId="366"/>
        </pc:sldMkLst>
        <pc:picChg chg="add mod">
          <ac:chgData name="Lionel Maltese" userId="d1808a76ede7401e" providerId="LiveId" clId="{7AF60421-B4C7-4885-9603-20B69614B067}" dt="2022-08-26T07:37:21.620" v="1262" actId="26606"/>
          <ac:picMkLst>
            <pc:docMk/>
            <pc:sldMk cId="3355130340" sldId="366"/>
            <ac:picMk id="9218" creationId="{D68F35F6-C76D-64C8-303A-0C99EE625F10}"/>
          </ac:picMkLst>
        </pc:picChg>
      </pc:sldChg>
      <pc:sldChg chg="del">
        <pc:chgData name="Lionel Maltese" userId="d1808a76ede7401e" providerId="LiveId" clId="{7AF60421-B4C7-4885-9603-20B69614B067}" dt="2022-08-26T06:38:16.580" v="1205" actId="47"/>
        <pc:sldMkLst>
          <pc:docMk/>
          <pc:sldMk cId="2505400059" sldId="367"/>
        </pc:sldMkLst>
      </pc:sldChg>
      <pc:sldChg chg="addSp modSp new mod setBg">
        <pc:chgData name="Lionel Maltese" userId="d1808a76ede7401e" providerId="LiveId" clId="{7AF60421-B4C7-4885-9603-20B69614B067}" dt="2022-08-26T06:43:22.612" v="1216" actId="1076"/>
        <pc:sldMkLst>
          <pc:docMk/>
          <pc:sldMk cId="4279544478" sldId="372"/>
        </pc:sldMkLst>
        <pc:spChg chg="add">
          <ac:chgData name="Lionel Maltese" userId="d1808a76ede7401e" providerId="LiveId" clId="{7AF60421-B4C7-4885-9603-20B69614B067}" dt="2022-08-26T06:40:35.988" v="1208" actId="26606"/>
          <ac:spMkLst>
            <pc:docMk/>
            <pc:sldMk cId="4279544478" sldId="372"/>
            <ac:spMk id="5127" creationId="{42A4FC2C-047E-45A5-965D-8E1E3BF09BC6}"/>
          </ac:spMkLst>
        </pc:spChg>
        <pc:picChg chg="add mod">
          <ac:chgData name="Lionel Maltese" userId="d1808a76ede7401e" providerId="LiveId" clId="{7AF60421-B4C7-4885-9603-20B69614B067}" dt="2022-08-26T06:42:54.046" v="1211" actId="14100"/>
          <ac:picMkLst>
            <pc:docMk/>
            <pc:sldMk cId="4279544478" sldId="372"/>
            <ac:picMk id="5122" creationId="{2FF225E0-B503-53D8-D0E5-174B577ADAA4}"/>
          </ac:picMkLst>
        </pc:picChg>
        <pc:picChg chg="add mod">
          <ac:chgData name="Lionel Maltese" userId="d1808a76ede7401e" providerId="LiveId" clId="{7AF60421-B4C7-4885-9603-20B69614B067}" dt="2022-08-26T06:43:22.612" v="1216" actId="1076"/>
          <ac:picMkLst>
            <pc:docMk/>
            <pc:sldMk cId="4279544478" sldId="372"/>
            <ac:picMk id="5124" creationId="{5881B6EB-E76A-5008-64BE-A7784A6025FC}"/>
          </ac:picMkLst>
        </pc:picChg>
      </pc:sldChg>
      <pc:sldChg chg="addSp modSp new mod setBg">
        <pc:chgData name="Lionel Maltese" userId="d1808a76ede7401e" providerId="LiveId" clId="{7AF60421-B4C7-4885-9603-20B69614B067}" dt="2022-08-26T06:47:40.491" v="1223" actId="26606"/>
        <pc:sldMkLst>
          <pc:docMk/>
          <pc:sldMk cId="2201416228" sldId="373"/>
        </pc:sldMkLst>
        <pc:picChg chg="add mod">
          <ac:chgData name="Lionel Maltese" userId="d1808a76ede7401e" providerId="LiveId" clId="{7AF60421-B4C7-4885-9603-20B69614B067}" dt="2022-08-26T06:47:40.491" v="1223" actId="26606"/>
          <ac:picMkLst>
            <pc:docMk/>
            <pc:sldMk cId="2201416228" sldId="373"/>
            <ac:picMk id="6146" creationId="{D2D0FC51-8FC2-64A0-67F6-8A06C158A8CF}"/>
          </ac:picMkLst>
        </pc:picChg>
        <pc:picChg chg="add mod">
          <ac:chgData name="Lionel Maltese" userId="d1808a76ede7401e" providerId="LiveId" clId="{7AF60421-B4C7-4885-9603-20B69614B067}" dt="2022-08-26T06:47:40.491" v="1223" actId="26606"/>
          <ac:picMkLst>
            <pc:docMk/>
            <pc:sldMk cId="2201416228" sldId="373"/>
            <ac:picMk id="6148" creationId="{2C52033A-DF76-BDC4-903D-2419252FA7A9}"/>
          </ac:picMkLst>
        </pc:picChg>
        <pc:picChg chg="add mod">
          <ac:chgData name="Lionel Maltese" userId="d1808a76ede7401e" providerId="LiveId" clId="{7AF60421-B4C7-4885-9603-20B69614B067}" dt="2022-08-26T06:47:40.491" v="1223" actId="26606"/>
          <ac:picMkLst>
            <pc:docMk/>
            <pc:sldMk cId="2201416228" sldId="373"/>
            <ac:picMk id="6150" creationId="{CD526564-A9AF-053B-164B-9FBD65326684}"/>
          </ac:picMkLst>
        </pc:picChg>
        <pc:picChg chg="add mod ord">
          <ac:chgData name="Lionel Maltese" userId="d1808a76ede7401e" providerId="LiveId" clId="{7AF60421-B4C7-4885-9603-20B69614B067}" dt="2022-08-26T06:47:40.491" v="1223" actId="26606"/>
          <ac:picMkLst>
            <pc:docMk/>
            <pc:sldMk cId="2201416228" sldId="373"/>
            <ac:picMk id="6152" creationId="{086CD268-0D0D-9273-E797-2C0CC2E942AF}"/>
          </ac:picMkLst>
        </pc:picChg>
      </pc:sldChg>
      <pc:sldChg chg="addSp modSp new mod modAnim">
        <pc:chgData name="Lionel Maltese" userId="d1808a76ede7401e" providerId="LiveId" clId="{7AF60421-B4C7-4885-9603-20B69614B067}" dt="2022-08-26T06:48:43.843" v="1229" actId="1076"/>
        <pc:sldMkLst>
          <pc:docMk/>
          <pc:sldMk cId="3501719301" sldId="374"/>
        </pc:sldMkLst>
        <pc:picChg chg="add mod">
          <ac:chgData name="Lionel Maltese" userId="d1808a76ede7401e" providerId="LiveId" clId="{7AF60421-B4C7-4885-9603-20B69614B067}" dt="2022-08-26T06:48:43.843" v="1229" actId="1076"/>
          <ac:picMkLst>
            <pc:docMk/>
            <pc:sldMk cId="3501719301" sldId="374"/>
            <ac:picMk id="2" creationId="{00D5C9D3-1296-382F-F58E-27998572CA29}"/>
          </ac:picMkLst>
        </pc:picChg>
      </pc:sldChg>
      <pc:sldChg chg="addSp modSp new mod setBg">
        <pc:chgData name="Lionel Maltese" userId="d1808a76ede7401e" providerId="LiveId" clId="{7AF60421-B4C7-4885-9603-20B69614B067}" dt="2022-08-26T07:21:40.350" v="1241" actId="26606"/>
        <pc:sldMkLst>
          <pc:docMk/>
          <pc:sldMk cId="3920649571" sldId="375"/>
        </pc:sldMkLst>
        <pc:spChg chg="add">
          <ac:chgData name="Lionel Maltese" userId="d1808a76ede7401e" providerId="LiveId" clId="{7AF60421-B4C7-4885-9603-20B69614B067}" dt="2022-08-26T07:21:40.350" v="1241" actId="26606"/>
          <ac:spMkLst>
            <pc:docMk/>
            <pc:sldMk cId="3920649571" sldId="375"/>
            <ac:spMk id="7175" creationId="{42A4FC2C-047E-45A5-965D-8E1E3BF09BC6}"/>
          </ac:spMkLst>
        </pc:spChg>
        <pc:picChg chg="add mod">
          <ac:chgData name="Lionel Maltese" userId="d1808a76ede7401e" providerId="LiveId" clId="{7AF60421-B4C7-4885-9603-20B69614B067}" dt="2022-08-26T07:21:40.350" v="1241" actId="26606"/>
          <ac:picMkLst>
            <pc:docMk/>
            <pc:sldMk cId="3920649571" sldId="375"/>
            <ac:picMk id="7170" creationId="{D0D36240-F20A-9212-7E84-7355DA1ABFBC}"/>
          </ac:picMkLst>
        </pc:picChg>
      </pc:sldChg>
      <pc:sldChg chg="addSp modSp new mod modAnim">
        <pc:chgData name="Lionel Maltese" userId="d1808a76ede7401e" providerId="LiveId" clId="{7AF60421-B4C7-4885-9603-20B69614B067}" dt="2022-08-26T07:21:18.178" v="1235" actId="14100"/>
        <pc:sldMkLst>
          <pc:docMk/>
          <pc:sldMk cId="1676923584" sldId="376"/>
        </pc:sldMkLst>
        <pc:picChg chg="add mod">
          <ac:chgData name="Lionel Maltese" userId="d1808a76ede7401e" providerId="LiveId" clId="{7AF60421-B4C7-4885-9603-20B69614B067}" dt="2022-08-26T07:21:18.178" v="1235" actId="14100"/>
          <ac:picMkLst>
            <pc:docMk/>
            <pc:sldMk cId="1676923584" sldId="376"/>
            <ac:picMk id="2" creationId="{897250E6-A0BF-5EA7-A5B9-88716AD1B947}"/>
          </ac:picMkLst>
        </pc:picChg>
      </pc:sldChg>
      <pc:sldChg chg="addSp modSp new mod setBg">
        <pc:chgData name="Lionel Maltese" userId="d1808a76ede7401e" providerId="LiveId" clId="{7AF60421-B4C7-4885-9603-20B69614B067}" dt="2022-08-26T07:25:46.984" v="1245" actId="26606"/>
        <pc:sldMkLst>
          <pc:docMk/>
          <pc:sldMk cId="4031449074" sldId="377"/>
        </pc:sldMkLst>
        <pc:spChg chg="add">
          <ac:chgData name="Lionel Maltese" userId="d1808a76ede7401e" providerId="LiveId" clId="{7AF60421-B4C7-4885-9603-20B69614B067}" dt="2022-08-26T07:25:46.984" v="1245" actId="26606"/>
          <ac:spMkLst>
            <pc:docMk/>
            <pc:sldMk cId="4031449074" sldId="377"/>
            <ac:spMk id="8199" creationId="{42A4FC2C-047E-45A5-965D-8E1E3BF09BC6}"/>
          </ac:spMkLst>
        </pc:spChg>
        <pc:picChg chg="add mod">
          <ac:chgData name="Lionel Maltese" userId="d1808a76ede7401e" providerId="LiveId" clId="{7AF60421-B4C7-4885-9603-20B69614B067}" dt="2022-08-26T07:25:46.984" v="1245" actId="26606"/>
          <ac:picMkLst>
            <pc:docMk/>
            <pc:sldMk cId="4031449074" sldId="377"/>
            <ac:picMk id="8194" creationId="{3FDC95DD-8613-6167-19E6-4F3AD8E0112E}"/>
          </ac:picMkLst>
        </pc:picChg>
      </pc:sldChg>
      <pc:sldChg chg="addSp modSp new mod modAnim">
        <pc:chgData name="Lionel Maltese" userId="d1808a76ede7401e" providerId="LiveId" clId="{7AF60421-B4C7-4885-9603-20B69614B067}" dt="2022-08-26T07:28:51.488" v="1251" actId="14100"/>
        <pc:sldMkLst>
          <pc:docMk/>
          <pc:sldMk cId="2215502168" sldId="378"/>
        </pc:sldMkLst>
        <pc:picChg chg="add mod">
          <ac:chgData name="Lionel Maltese" userId="d1808a76ede7401e" providerId="LiveId" clId="{7AF60421-B4C7-4885-9603-20B69614B067}" dt="2022-08-26T07:28:51.488" v="1251" actId="14100"/>
          <ac:picMkLst>
            <pc:docMk/>
            <pc:sldMk cId="2215502168" sldId="378"/>
            <ac:picMk id="2" creationId="{DE144CD5-DBD6-AA3D-3D73-3F0F6BA51AFE}"/>
          </ac:picMkLst>
        </pc:picChg>
      </pc:sldChg>
      <pc:sldChg chg="addSp modSp new mod modAnim">
        <pc:chgData name="Lionel Maltese" userId="d1808a76ede7401e" providerId="LiveId" clId="{7AF60421-B4C7-4885-9603-20B69614B067}" dt="2022-08-26T07:32:12.088" v="1255" actId="14100"/>
        <pc:sldMkLst>
          <pc:docMk/>
          <pc:sldMk cId="1221865982" sldId="379"/>
        </pc:sldMkLst>
        <pc:picChg chg="add mod">
          <ac:chgData name="Lionel Maltese" userId="d1808a76ede7401e" providerId="LiveId" clId="{7AF60421-B4C7-4885-9603-20B69614B067}" dt="2022-08-26T07:32:12.088" v="1255" actId="14100"/>
          <ac:picMkLst>
            <pc:docMk/>
            <pc:sldMk cId="1221865982" sldId="379"/>
            <ac:picMk id="2" creationId="{CE7C37CF-84D2-F72D-1E68-1AAE9B886B49}"/>
          </ac:picMkLst>
        </pc:picChg>
      </pc:sldChg>
      <pc:sldChg chg="addSp delSp modSp new mod">
        <pc:chgData name="Lionel Maltese" userId="d1808a76ede7401e" providerId="LiveId" clId="{7AF60421-B4C7-4885-9603-20B69614B067}" dt="2022-08-26T08:37:20.794" v="1279" actId="1440"/>
        <pc:sldMkLst>
          <pc:docMk/>
          <pc:sldMk cId="6278968" sldId="381"/>
        </pc:sldMkLst>
        <pc:picChg chg="add mod">
          <ac:chgData name="Lionel Maltese" userId="d1808a76ede7401e" providerId="LiveId" clId="{7AF60421-B4C7-4885-9603-20B69614B067}" dt="2022-08-26T07:38:03.832" v="1264" actId="931"/>
          <ac:picMkLst>
            <pc:docMk/>
            <pc:sldMk cId="6278968" sldId="381"/>
            <ac:picMk id="3" creationId="{7C17EA6F-6358-29DB-56F4-806B7BF68629}"/>
          </ac:picMkLst>
        </pc:picChg>
        <pc:picChg chg="add mod">
          <ac:chgData name="Lionel Maltese" userId="d1808a76ede7401e" providerId="LiveId" clId="{7AF60421-B4C7-4885-9603-20B69614B067}" dt="2022-08-26T08:37:18.963" v="1278" actId="1440"/>
          <ac:picMkLst>
            <pc:docMk/>
            <pc:sldMk cId="6278968" sldId="381"/>
            <ac:picMk id="10242" creationId="{D84A8E32-FE81-09A7-49E6-9B30B308F0CA}"/>
          </ac:picMkLst>
        </pc:picChg>
        <pc:picChg chg="add mod">
          <ac:chgData name="Lionel Maltese" userId="d1808a76ede7401e" providerId="LiveId" clId="{7AF60421-B4C7-4885-9603-20B69614B067}" dt="2022-08-26T08:37:20.794" v="1279" actId="1440"/>
          <ac:picMkLst>
            <pc:docMk/>
            <pc:sldMk cId="6278968" sldId="381"/>
            <ac:picMk id="10244" creationId="{4F4A8017-00F3-0062-441D-E5A3A9450FE3}"/>
          </ac:picMkLst>
        </pc:picChg>
        <pc:cxnChg chg="add del">
          <ac:chgData name="Lionel Maltese" userId="d1808a76ede7401e" providerId="LiveId" clId="{7AF60421-B4C7-4885-9603-20B69614B067}" dt="2022-08-26T07:38:41.439" v="1266" actId="478"/>
          <ac:cxnSpMkLst>
            <pc:docMk/>
            <pc:sldMk cId="6278968" sldId="381"/>
            <ac:cxnSpMk id="5" creationId="{9184AB70-AF00-DB3C-92E6-EAF9CBEC4561}"/>
          </ac:cxnSpMkLst>
        </pc:cxnChg>
        <pc:cxnChg chg="add mod">
          <ac:chgData name="Lionel Maltese" userId="d1808a76ede7401e" providerId="LiveId" clId="{7AF60421-B4C7-4885-9603-20B69614B067}" dt="2022-08-26T07:38:58.615" v="1268" actId="14100"/>
          <ac:cxnSpMkLst>
            <pc:docMk/>
            <pc:sldMk cId="6278968" sldId="381"/>
            <ac:cxnSpMk id="7" creationId="{A74245CE-EC9B-0898-62CE-74759F7F6669}"/>
          </ac:cxnSpMkLst>
        </pc:cxnChg>
        <pc:cxnChg chg="add mod">
          <ac:chgData name="Lionel Maltese" userId="d1808a76ede7401e" providerId="LiveId" clId="{7AF60421-B4C7-4885-9603-20B69614B067}" dt="2022-08-26T08:37:11.922" v="1276" actId="11529"/>
          <ac:cxnSpMkLst>
            <pc:docMk/>
            <pc:sldMk cId="6278968" sldId="381"/>
            <ac:cxnSpMk id="10" creationId="{67B66ADC-E1AE-2720-E5B3-3E9706C05C1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68B99-3F21-0856-44FB-D443D0D6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B1E915-D87F-FC3E-1B02-693CB1125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4420A-1538-5AE9-21F1-211FD8D7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E7CBF-FFB8-F894-E287-0D4665F4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7BB1C-7542-FCE3-2764-63DD696B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00F01-5EA9-D181-E1C2-E3B00C67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33D117-ADD8-3A8B-E522-36A96BCC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903D3-5494-7C4F-5B43-E723F329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2D2BA-EBE8-2309-F28D-CD63835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9A2ED-C418-4C41-5B74-6AA53B2E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7B289B-712A-7D13-0B27-D0170B3C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89E83-8A60-4514-DCA2-C1D52517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1B477-A6D2-060D-6DA4-55E19AAD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237FDE-A048-826E-3339-9D64040D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FE061-851F-BE5E-411B-98D39FF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7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AA1844-725D-4B22-A913-05C790242BBD}" type="datetimeFigureOut">
              <a:rPr lang="fr-FR"/>
              <a:pPr>
                <a:defRPr/>
              </a:pPr>
              <a:t>26/08/2022</a:t>
            </a:fld>
            <a:endParaRPr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882813-D428-4A8A-8C5D-C3393BBA7E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41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45AD8-B688-F324-367C-060F047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7B93C-C6DA-6A71-2A90-7103D0E9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DE944-C01D-CEF3-4D78-DCB03868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4E258-70CA-9BF6-D0FC-C54ED44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23DD0-71E9-8112-85C3-A960320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4C6F-58B8-CA10-79D9-EF3D5695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31C47-59AB-2803-8A81-01D377E1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EF4CE-FD5A-B6DA-92E2-CC494266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5D89F-E03B-1EA7-9243-F8CFB8E6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1A521-457A-CD54-32DE-DB6A12E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5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878A-60FC-75A9-6043-4EC9B79A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13BA4-9786-CD05-266D-436010107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031B5B-AA6B-6E24-5D2B-BD368E80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173D1-6C38-E1C8-C7AE-7C83B5C7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91527-B53F-F8AE-58B1-86014FC6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DDAB8-0C38-558A-008B-2F7DDD9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15A55-BBDF-02E8-6342-1FA6D75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06B4F-51BB-3BA3-5870-F75DE8D7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72243-BB08-8F20-9451-A0608595C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B082F-F9D4-DA74-77A5-62AA44D4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074FE-B127-4D23-2DAE-2E2402E70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EBCB1A-1B9B-E3AE-4041-18DFADD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BC0D35-6904-2A4A-7B23-6CC8C18F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F76D8-12E3-6954-22AE-D2B32224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A8444-2C2A-4750-92CA-A9726B8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9529D7-D079-3D1E-E717-95805E15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594DF-4A13-8670-F951-737362F2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43095-3A73-7F55-9043-53CC61C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71B272-33F4-4C53-F877-9F107E34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73F57E-9BE2-1694-840C-0C7A8F9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CF0806-7507-5795-0247-995DBFD4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B8A2B-7B53-74D9-C97F-288ABDB0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2129-F8A6-F417-2B6F-4903D582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F37F2-7E16-12DD-A277-7B770539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CE5D23-1A94-D5FF-5604-6C916C70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C418C8-CE26-FD4B-6A11-6B10237E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31E1C-47B0-E180-4433-96AB6694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6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FBFB0-B0FA-DC4D-D32B-6441522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346BE7-F5A9-D5E0-E8FF-3967F441E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B09D9-7F7E-4985-E3BF-8DF3BB74A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9E5CE-77A8-EC3E-FE35-3BEB4C0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C0A8A-E3E5-CA40-B8F6-8B052D3D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B2E136-F637-6980-2B9E-6360394E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862F3F-74CB-8B5C-3C85-0F7246C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D6F28-282E-C323-599F-F727D153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3EE49-6362-2A54-D25E-4EB6DDCE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D1C33-DAB1-87B7-19FC-BE9554D46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BB5A6-43D9-0BBE-54DA-F9645EC8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onelmaltese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Rc2Me_luIk?start=20&amp;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wAcrqcfAJ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aviL6UfXI?start=38&amp;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DZlWfO8Ot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0osWwBdL5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YvE9LZKA6c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NQSMDEokFc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6NGOmABSuE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B7ocazsr_0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aYr2W_iMqQ?start=1&amp;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64C58-B2A2-DEE6-2B69-420F708F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54" y="277091"/>
            <a:ext cx="4193309" cy="985836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Management d’activités : Business Model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BUT 2</a:t>
            </a:r>
            <a:r>
              <a:rPr lang="fr-FR" sz="1800" b="1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ième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année – Parcours GEMA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A86E1-D672-571B-A823-00040F956457}"/>
              </a:ext>
            </a:extLst>
          </p:cNvPr>
          <p:cNvSpPr txBox="1">
            <a:spLocks noChangeArrowheads="1"/>
          </p:cNvSpPr>
          <p:nvPr/>
        </p:nvSpPr>
        <p:spPr>
          <a:xfrm>
            <a:off x="-1153150" y="5105400"/>
            <a:ext cx="6138979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Lionel Maltese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Maître de Conférences Aix Marseille Université 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 CERGAM / Université Laval Québec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Professeur Associé </a:t>
            </a:r>
            <a:r>
              <a:rPr lang="fr-FR" sz="1400" b="1" i="1" dirty="0" err="1">
                <a:solidFill>
                  <a:schemeClr val="bg1"/>
                </a:solidFill>
              </a:rPr>
              <a:t>Kedge</a:t>
            </a:r>
            <a:r>
              <a:rPr lang="fr-FR" sz="1400" b="1" i="1" dirty="0">
                <a:solidFill>
                  <a:schemeClr val="bg1"/>
                </a:solidFill>
              </a:rPr>
              <a:t> Business </a:t>
            </a:r>
            <a:r>
              <a:rPr lang="fr-FR" sz="1400" b="1" i="1" dirty="0" err="1">
                <a:solidFill>
                  <a:schemeClr val="bg1"/>
                </a:solidFill>
              </a:rPr>
              <a:t>School</a:t>
            </a: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Entrepreneur Sport Business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6F4CBD7-874E-68E9-D60A-46665126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3150" y="3120986"/>
            <a:ext cx="64087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http://lionelmaltese.fr</a:t>
            </a:r>
            <a:endParaRPr lang="fr-FR" altLang="fr-FR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@</a:t>
            </a:r>
            <a:r>
              <a:rPr lang="fr-FR" altLang="fr-FR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lionelmaltese</a:t>
            </a: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0B46DA-B4B5-5803-BBB5-FF00A237CFF5}"/>
              </a:ext>
            </a:extLst>
          </p:cNvPr>
          <p:cNvSpPr txBox="1"/>
          <p:nvPr/>
        </p:nvSpPr>
        <p:spPr>
          <a:xfrm>
            <a:off x="10566400" y="10160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SEANCE 1</a:t>
            </a:r>
          </a:p>
        </p:txBody>
      </p:sp>
    </p:spTree>
    <p:extLst>
      <p:ext uri="{BB962C8B-B14F-4D97-AF65-F5344CB8AC3E}">
        <p14:creationId xmlns:p14="http://schemas.microsoft.com/office/powerpoint/2010/main" val="227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Master Management du Sport - MSc Sport KEDGE">
            <a:extLst>
              <a:ext uri="{FF2B5EF4-FFF2-40B4-BE49-F238E27FC236}">
                <a16:creationId xmlns:a16="http://schemas.microsoft.com/office/drawing/2014/main" id="{086CD268-0D0D-9273-E797-2C0CC2E94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r="-2" b="8299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ster Management du Sport - MSc Sport KEDGE">
            <a:extLst>
              <a:ext uri="{FF2B5EF4-FFF2-40B4-BE49-F238E27FC236}">
                <a16:creationId xmlns:a16="http://schemas.microsoft.com/office/drawing/2014/main" id="{D2D0FC51-8FC2-64A0-67F6-8A06C158A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-1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 MS ISEM de KEDGE élu meilleur Mastère en Management du Sport !">
            <a:extLst>
              <a:ext uri="{FF2B5EF4-FFF2-40B4-BE49-F238E27FC236}">
                <a16:creationId xmlns:a16="http://schemas.microsoft.com/office/drawing/2014/main" id="{2C52033A-DF76-BDC4-903D-2419252FA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854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s étudiants du MSc Sport évalués par l'Olympique de Marseille et le GIE  du Grand Prix de Formule 1 au circuit Paul Ricard - Kedge Business School">
            <a:extLst>
              <a:ext uri="{FF2B5EF4-FFF2-40B4-BE49-F238E27FC236}">
                <a16:creationId xmlns:a16="http://schemas.microsoft.com/office/drawing/2014/main" id="{CD526564-A9AF-053B-164B-9FBD65326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5" r="-2" b="13041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1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Msc ISEMstaff season 2021 2022">
            <a:hlinkClick r:id="" action="ppaction://media"/>
            <a:extLst>
              <a:ext uri="{FF2B5EF4-FFF2-40B4-BE49-F238E27FC236}">
                <a16:creationId xmlns:a16="http://schemas.microsoft.com/office/drawing/2014/main" id="{00D5C9D3-1296-382F-F58E-27998572CA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9273" y="-6928"/>
            <a:ext cx="9162473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amaran La Voile Gourmande pizzeria, Cannes">
            <a:extLst>
              <a:ext uri="{FF2B5EF4-FFF2-40B4-BE49-F238E27FC236}">
                <a16:creationId xmlns:a16="http://schemas.microsoft.com/office/drawing/2014/main" id="{BA6DEFFB-678B-4F30-9363-ACC816C95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9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Le &quot;catapizza&quot; des îles de Lérins (06) fête ses 7 ans">
            <a:hlinkClick r:id="" action="ppaction://media"/>
            <a:extLst>
              <a:ext uri="{FF2B5EF4-FFF2-40B4-BE49-F238E27FC236}">
                <a16:creationId xmlns:a16="http://schemas.microsoft.com/office/drawing/2014/main" id="{D05CF387-3033-4A0E-93E9-128C2AE3F9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All In Academy Lyon - Overview 2020">
            <a:hlinkClick r:id="" action="ppaction://media"/>
            <a:extLst>
              <a:ext uri="{FF2B5EF4-FFF2-40B4-BE49-F238E27FC236}">
                <a16:creationId xmlns:a16="http://schemas.microsoft.com/office/drawing/2014/main" id="{28601AA2-3062-4968-BABA-EB9A0B3561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501"/>
            <a:ext cx="12164776" cy="68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Z5 Aix - Film global">
            <a:hlinkClick r:id="" action="ppaction://media"/>
            <a:extLst>
              <a:ext uri="{FF2B5EF4-FFF2-40B4-BE49-F238E27FC236}">
                <a16:creationId xmlns:a16="http://schemas.microsoft.com/office/drawing/2014/main" id="{3579D281-3DC9-4D58-9042-2448B9DB28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Zidane / Galán best padel point - Z5 Padel">
            <a:hlinkClick r:id="" action="ppaction://media"/>
            <a:extLst>
              <a:ext uri="{FF2B5EF4-FFF2-40B4-BE49-F238E27FC236}">
                <a16:creationId xmlns:a16="http://schemas.microsoft.com/office/drawing/2014/main" id="{6BB0F649-DC6E-4249-B1F3-68EC135A66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Thomas Durand, Xerfi Canal Stratégie : de l'avantage concurrentiel à l'alchimie des compétences">
            <a:hlinkClick r:id="" action="ppaction://media"/>
            <a:extLst>
              <a:ext uri="{FF2B5EF4-FFF2-40B4-BE49-F238E27FC236}">
                <a16:creationId xmlns:a16="http://schemas.microsoft.com/office/drawing/2014/main" id="{897250E6-A0BF-5EA7-A5B9-88716AD1B9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EXPLICITATION DES TROIS DIMENSIONS DE LA COMPÉTENCE | Download Scientific  Diagram">
            <a:extLst>
              <a:ext uri="{FF2B5EF4-FFF2-40B4-BE49-F238E27FC236}">
                <a16:creationId xmlns:a16="http://schemas.microsoft.com/office/drawing/2014/main" id="{D0D36240-F20A-9212-7E84-7355DA1AB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 r="3" b="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4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L'âge est-il un facteur de réussite pour les entrepreneurs ?">
            <a:extLst>
              <a:ext uri="{FF2B5EF4-FFF2-40B4-BE49-F238E27FC236}">
                <a16:creationId xmlns:a16="http://schemas.microsoft.com/office/drawing/2014/main" id="{3FDC95DD-8613-6167-19E6-4F3AD8E01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6209" b="-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293B88-B106-64CB-CE71-2F54F5E84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fr-FR" b="1" i="0" u="none" strike="noStrike" baseline="0" dirty="0">
                <a:latin typeface="NimbusSanL-Bold"/>
              </a:rPr>
              <a:t>Ressource R3.GEMA.14 : </a:t>
            </a:r>
            <a:br>
              <a:rPr lang="fr-FR" b="1" i="0" u="none" strike="noStrike" baseline="0" dirty="0">
                <a:latin typeface="NimbusSanL-Bold"/>
              </a:rPr>
            </a:br>
            <a:r>
              <a:rPr lang="fr-FR" b="1" i="0" u="none" strike="noStrike" baseline="0" dirty="0">
                <a:latin typeface="NimbusSanL-Bold"/>
              </a:rPr>
              <a:t>Management d’activités : Business Model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2C062C-86A2-134E-478E-34478F45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fr-FR" sz="1600" b="1" i="0" u="none" strike="noStrike" baseline="0" dirty="0">
                <a:latin typeface="NimbusSanL-Bold"/>
              </a:rPr>
              <a:t>Compétence ciblée :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Concevoir la stratégie de création de valeur</a:t>
            </a:r>
          </a:p>
          <a:p>
            <a:r>
              <a:rPr lang="fr-FR" sz="1600" b="1" i="0" u="none" strike="noStrike" baseline="0" dirty="0">
                <a:latin typeface="NimbusSanL-Bold"/>
              </a:rPr>
              <a:t>SAÉ au sein de laquelle la ressource peut être mobilisée et combinée :</a:t>
            </a:r>
          </a:p>
          <a:p>
            <a:pPr lvl="1"/>
            <a:r>
              <a:rPr lang="fr-FR" sz="1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SAÉ 3.GEMA.02 | De la recherche de l’idée à la création d’activité à l’aide d’un Business Model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PORTFOLIO | Portfolio</a:t>
            </a:r>
          </a:p>
          <a:p>
            <a:r>
              <a:rPr lang="fr-FR" sz="1600" b="1" i="0" u="none" strike="noStrike" baseline="0" dirty="0">
                <a:latin typeface="NimbusSanL-Bold"/>
              </a:rPr>
              <a:t>Descriptif :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Business Model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Mettre en œuvre des méthodes agiles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Construire une étude de marché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Mettre en œuvre un business model</a:t>
            </a:r>
          </a:p>
          <a:p>
            <a:pPr lvl="1"/>
            <a:r>
              <a:rPr lang="fr-FR" sz="1600" b="0" i="0" u="none" strike="noStrike" baseline="0" dirty="0">
                <a:latin typeface="NimbusSanL-Regu"/>
              </a:rPr>
              <a:t>Mesurer les risques</a:t>
            </a:r>
            <a:endParaRPr lang="fr-FR" sz="1600" dirty="0"/>
          </a:p>
        </p:txBody>
      </p:sp>
      <p:pic>
        <p:nvPicPr>
          <p:cNvPr id="1028" name="Picture 4" descr="Odyssey 3.14: Reinvent your business model by Laurence Lehmann-Ortega">
            <a:extLst>
              <a:ext uri="{FF2B5EF4-FFF2-40B4-BE49-F238E27FC236}">
                <a16:creationId xmlns:a16="http://schemas.microsoft.com/office/drawing/2014/main" id="{A49D3E92-0288-F09F-6C0B-557A87DB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601149"/>
            <a:ext cx="4935970" cy="316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0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Et si la chance était une compétence ? [Eric-Jean Garcia]">
            <a:hlinkClick r:id="" action="ppaction://media"/>
            <a:extLst>
              <a:ext uri="{FF2B5EF4-FFF2-40B4-BE49-F238E27FC236}">
                <a16:creationId xmlns:a16="http://schemas.microsoft.com/office/drawing/2014/main" id="{DE144CD5-DBD6-AA3D-3D73-3F0F6BA51A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14" y="1"/>
            <a:ext cx="6781798" cy="67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634" y="0"/>
            <a:ext cx="90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9" y="0"/>
            <a:ext cx="9710057" cy="686958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14400" y="544286"/>
            <a:ext cx="7696200" cy="2558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1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ean startup - Eric Ries - Résumé de livre animé">
            <a:hlinkClick r:id="" action="ppaction://media"/>
            <a:extLst>
              <a:ext uri="{FF2B5EF4-FFF2-40B4-BE49-F238E27FC236}">
                <a16:creationId xmlns:a16="http://schemas.microsoft.com/office/drawing/2014/main" id="{CE7C37CF-84D2-F72D-1E68-1AAE9B886B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édia en ligne 5" title="La réussite une question de chance? I Philippe Gabilliet">
            <a:hlinkClick r:id="" action="ppaction://media"/>
            <a:extLst>
              <a:ext uri="{FF2B5EF4-FFF2-40B4-BE49-F238E27FC236}">
                <a16:creationId xmlns:a16="http://schemas.microsoft.com/office/drawing/2014/main" id="{96742530-0E41-4331-9467-87DB4C86A1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400" b="1"/>
              <a:t>L’idée ?</a:t>
            </a:r>
          </a:p>
        </p:txBody>
      </p:sp>
      <p:pic>
        <p:nvPicPr>
          <p:cNvPr id="921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634963"/>
            <a:ext cx="8202065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4146" y="5615189"/>
            <a:ext cx="1725769" cy="27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VID RESPONSE : Comment tirer parti des opportunités que la crise  engendrera ? - Fabrique-exportation">
            <a:extLst>
              <a:ext uri="{FF2B5EF4-FFF2-40B4-BE49-F238E27FC236}">
                <a16:creationId xmlns:a16="http://schemas.microsoft.com/office/drawing/2014/main" id="{D68F35F6-C76D-64C8-303A-0C99EE62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30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a divine surprise de la grande vague entrepreneuriale en France [Olivier Passet]">
            <a:hlinkClick r:id="" action="ppaction://media"/>
            <a:extLst>
              <a:ext uri="{FF2B5EF4-FFF2-40B4-BE49-F238E27FC236}">
                <a16:creationId xmlns:a16="http://schemas.microsoft.com/office/drawing/2014/main" id="{E3D88E5F-654D-447C-8D95-D3D960C105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17EA6F-6358-29DB-56F4-806B7BF68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76" y="0"/>
            <a:ext cx="4985047" cy="685800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74245CE-EC9B-0898-62CE-74759F7F6669}"/>
              </a:ext>
            </a:extLst>
          </p:cNvPr>
          <p:cNvCxnSpPr>
            <a:cxnSpLocks/>
          </p:cNvCxnSpPr>
          <p:nvPr/>
        </p:nvCxnSpPr>
        <p:spPr>
          <a:xfrm>
            <a:off x="1526875" y="4848045"/>
            <a:ext cx="2769080" cy="33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8 conseils pour une bonne gestion du temps - Job Coach (FR)">
            <a:extLst>
              <a:ext uri="{FF2B5EF4-FFF2-40B4-BE49-F238E27FC236}">
                <a16:creationId xmlns:a16="http://schemas.microsoft.com/office/drawing/2014/main" id="{D84A8E32-FE81-09A7-49E6-9B30B308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1" y="2122817"/>
            <a:ext cx="2725228" cy="272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st Management Techniques and Advantages">
            <a:extLst>
              <a:ext uri="{FF2B5EF4-FFF2-40B4-BE49-F238E27FC236}">
                <a16:creationId xmlns:a16="http://schemas.microsoft.com/office/drawing/2014/main" id="{4F4A8017-00F3-0062-441D-E5A3A945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06" y="3879100"/>
            <a:ext cx="2673235" cy="140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7B66ADC-E1AE-2720-E5B3-3E9706C05C18}"/>
              </a:ext>
            </a:extLst>
          </p:cNvPr>
          <p:cNvCxnSpPr/>
          <p:nvPr/>
        </p:nvCxnSpPr>
        <p:spPr>
          <a:xfrm flipV="1">
            <a:off x="5693434" y="5279366"/>
            <a:ext cx="4971690" cy="62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70AB0-12B9-54DA-4AD1-9313D95B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Organisation des séances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68D009-8F07-C5CB-CFFB-27994A9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/>
              <a:t>GEMA ALTERNANCE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A71553-FA65-28CA-EA9E-34AE5603B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dirty="0"/>
              <a:t>3*1H CM</a:t>
            </a:r>
          </a:p>
          <a:p>
            <a:pPr lvl="1"/>
            <a:r>
              <a:rPr lang="fr-FR" dirty="0"/>
              <a:t>Compétences &amp; BM</a:t>
            </a:r>
          </a:p>
          <a:p>
            <a:pPr lvl="1"/>
            <a:r>
              <a:rPr lang="fr-FR" dirty="0"/>
              <a:t>BM &amp; Création d’activités </a:t>
            </a:r>
          </a:p>
          <a:p>
            <a:pPr lvl="1"/>
            <a:r>
              <a:rPr lang="fr-FR" dirty="0"/>
              <a:t>BM &amp; Evaluation d’activités</a:t>
            </a:r>
          </a:p>
          <a:p>
            <a:r>
              <a:rPr lang="fr-FR" dirty="0"/>
              <a:t>4 * 2H TD :</a:t>
            </a:r>
          </a:p>
          <a:p>
            <a:pPr lvl="1"/>
            <a:r>
              <a:rPr lang="fr-FR" dirty="0"/>
              <a:t>Création de BM / Groupes </a:t>
            </a:r>
          </a:p>
          <a:p>
            <a:r>
              <a:rPr lang="fr-FR" dirty="0"/>
              <a:t>2*2H TP autonomie RDV : </a:t>
            </a:r>
          </a:p>
          <a:p>
            <a:pPr lvl="1"/>
            <a:r>
              <a:rPr lang="fr-FR" dirty="0"/>
              <a:t>Présentation BM </a:t>
            </a:r>
          </a:p>
          <a:p>
            <a:pPr lvl="1"/>
            <a:r>
              <a:rPr lang="fr-FR" dirty="0"/>
              <a:t>Cas BM Alternance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DCCAD6-E16F-6C4A-E166-DEAC2EF5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/>
              <a:t>GEMA FORMATION INITIALE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9D6966-A1A0-C5F3-43F0-3F55D7982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dirty="0"/>
              <a:t>3*2H CM :</a:t>
            </a:r>
          </a:p>
          <a:p>
            <a:pPr lvl="1"/>
            <a:r>
              <a:rPr lang="fr-FR" dirty="0"/>
              <a:t>Compétences &amp; BM</a:t>
            </a:r>
          </a:p>
          <a:p>
            <a:pPr lvl="1"/>
            <a:r>
              <a:rPr lang="fr-FR" dirty="0"/>
              <a:t>BM &amp; Création d’activités </a:t>
            </a:r>
          </a:p>
          <a:p>
            <a:pPr lvl="1"/>
            <a:r>
              <a:rPr lang="fr-FR" dirty="0"/>
              <a:t>BM &amp; Evaluation d’activités</a:t>
            </a:r>
          </a:p>
          <a:p>
            <a:r>
              <a:rPr lang="fr-FR" dirty="0"/>
              <a:t>4*2H TD :</a:t>
            </a:r>
          </a:p>
          <a:p>
            <a:pPr lvl="1"/>
            <a:r>
              <a:rPr lang="fr-FR" dirty="0"/>
              <a:t>Création de BM / Groupes </a:t>
            </a:r>
          </a:p>
          <a:p>
            <a:r>
              <a:rPr lang="fr-FR" dirty="0"/>
              <a:t>2*2H TP : </a:t>
            </a:r>
          </a:p>
          <a:p>
            <a:pPr lvl="1"/>
            <a:r>
              <a:rPr lang="fr-FR" dirty="0"/>
              <a:t>Exam Evaluation BM </a:t>
            </a:r>
          </a:p>
          <a:p>
            <a:pPr lvl="1"/>
            <a:r>
              <a:rPr lang="fr-FR" dirty="0"/>
              <a:t>Présentation BM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44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2063750" y="-61913"/>
            <a:ext cx="7772400" cy="1143001"/>
          </a:xfrm>
        </p:spPr>
        <p:txBody>
          <a:bodyPr/>
          <a:lstStyle/>
          <a:p>
            <a:pPr algn="ctr">
              <a:defRPr/>
            </a:pPr>
            <a:r>
              <a:rPr lang="fr-FR" altLang="fr-FR" sz="2800" b="1" dirty="0"/>
              <a:t>Lionel Maltese</a:t>
            </a:r>
            <a:br>
              <a:rPr lang="fr-FR" altLang="fr-FR" sz="2800" b="1" dirty="0"/>
            </a:br>
            <a:r>
              <a:rPr lang="fr-FR" altLang="fr-FR" sz="2400" b="1" i="1" dirty="0"/>
              <a:t>Enseignant - Chercheur – </a:t>
            </a:r>
            <a:r>
              <a:rPr lang="fr-FR" altLang="fr-FR" sz="2400" b="1" i="1" dirty="0">
                <a:solidFill>
                  <a:srgbClr val="FF0000"/>
                </a:solidFill>
              </a:rPr>
              <a:t>Entrepreneur ?</a:t>
            </a:r>
            <a:r>
              <a:rPr lang="fr-FR" altLang="fr-FR" sz="2400" b="1" i="1" dirty="0"/>
              <a:t> 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77" y="2218867"/>
            <a:ext cx="1719256" cy="1719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5300" name="ZoneTexte 4"/>
          <p:cNvSpPr txBox="1">
            <a:spLocks noChangeArrowheads="1"/>
          </p:cNvSpPr>
          <p:nvPr/>
        </p:nvSpPr>
        <p:spPr bwMode="auto">
          <a:xfrm>
            <a:off x="434248" y="3348811"/>
            <a:ext cx="3313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dirty="0">
                <a:latin typeface="Times New Roman" panose="02020603050405020304" pitchFamily="18" charset="0"/>
              </a:rPr>
              <a:t>Recherche </a:t>
            </a:r>
            <a:r>
              <a:rPr lang="fr-FR" altLang="fr-FR" sz="1400" dirty="0">
                <a:latin typeface="Times New Roman" panose="02020603050405020304" pitchFamily="18" charset="0"/>
              </a:rPr>
              <a:t>(2001…)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Management des actifs stratégiques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Marketing sportif</a:t>
            </a:r>
          </a:p>
          <a:p>
            <a:pPr algn="ctr"/>
            <a:r>
              <a:rPr lang="fr-FR" altLang="fr-FR" sz="1400" dirty="0" err="1">
                <a:latin typeface="Times New Roman" panose="02020603050405020304" pitchFamily="18" charset="0"/>
              </a:rPr>
              <a:t>Reputation</a:t>
            </a:r>
            <a:r>
              <a:rPr lang="fr-FR" altLang="fr-FR" sz="1400" dirty="0">
                <a:latin typeface="Times New Roman" panose="02020603050405020304" pitchFamily="18" charset="0"/>
              </a:rPr>
              <a:t> Management</a:t>
            </a:r>
          </a:p>
          <a:p>
            <a:pPr algn="ctr"/>
            <a:endParaRPr lang="fr-FR" altLang="fr-FR" sz="1400" dirty="0">
              <a:latin typeface="Times New Roman" panose="02020603050405020304" pitchFamily="18" charset="0"/>
            </a:endParaRPr>
          </a:p>
        </p:txBody>
      </p:sp>
      <p:sp>
        <p:nvSpPr>
          <p:cNvPr id="55301" name="ZoneTexte 5"/>
          <p:cNvSpPr txBox="1">
            <a:spLocks noChangeArrowheads="1"/>
          </p:cNvSpPr>
          <p:nvPr/>
        </p:nvSpPr>
        <p:spPr bwMode="auto">
          <a:xfrm>
            <a:off x="434248" y="1570285"/>
            <a:ext cx="36718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dirty="0">
                <a:latin typeface="Times New Roman" panose="02020603050405020304" pitchFamily="18" charset="0"/>
              </a:rPr>
              <a:t>Enseignement </a:t>
            </a:r>
            <a:r>
              <a:rPr lang="fr-FR" altLang="fr-FR" sz="1400" dirty="0">
                <a:latin typeface="Times New Roman" panose="02020603050405020304" pitchFamily="18" charset="0"/>
              </a:rPr>
              <a:t>(2004…)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Stratégie – Entreprenariat – Communication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Management &amp; Marketing du Sport 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AMU (IUT-IAE-DROIT)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KEDGE BS (2006…)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Universités étrangères (USA, Canada, Chine, Espagne, Italie…)</a:t>
            </a:r>
          </a:p>
        </p:txBody>
      </p:sp>
      <p:sp>
        <p:nvSpPr>
          <p:cNvPr id="55302" name="ZoneTexte 6"/>
          <p:cNvSpPr txBox="1">
            <a:spLocks noChangeArrowheads="1"/>
          </p:cNvSpPr>
          <p:nvPr/>
        </p:nvSpPr>
        <p:spPr bwMode="auto">
          <a:xfrm>
            <a:off x="3138778" y="4672786"/>
            <a:ext cx="40322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dirty="0">
                <a:latin typeface="Times New Roman" panose="02020603050405020304" pitchFamily="18" charset="0"/>
              </a:rPr>
              <a:t>Administration 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Fondateur, Directeur puis co-Directeur LP Chargé de Projet Digital (ex LP M@NTIC) 2005-2019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Co-responsable Etudes but GEA 2</a:t>
            </a:r>
            <a:r>
              <a:rPr lang="fr-FR" altLang="fr-FR" sz="1400" baseline="30000" dirty="0">
                <a:latin typeface="Times New Roman" panose="02020603050405020304" pitchFamily="18" charset="0"/>
              </a:rPr>
              <a:t>ième</a:t>
            </a:r>
            <a:r>
              <a:rPr lang="fr-FR" altLang="fr-FR" sz="1400" dirty="0">
                <a:latin typeface="Times New Roman" panose="02020603050405020304" pitchFamily="18" charset="0"/>
              </a:rPr>
              <a:t> année depuis 2015 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Relations Internationales 2008-2009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Responsable Qualité 2012-2013</a:t>
            </a:r>
          </a:p>
          <a:p>
            <a:pPr algn="ctr"/>
            <a:r>
              <a:rPr lang="fr-FR" altLang="fr-FR" sz="1400" dirty="0">
                <a:latin typeface="Times New Roman" panose="02020603050405020304" pitchFamily="18" charset="0"/>
              </a:rPr>
              <a:t>  </a:t>
            </a:r>
          </a:p>
          <a:p>
            <a:pPr algn="ctr"/>
            <a:endParaRPr lang="fr-FR" altLang="fr-FR" sz="1400" dirty="0">
              <a:latin typeface="Times New Roman" panose="02020603050405020304" pitchFamily="18" charset="0"/>
            </a:endParaRPr>
          </a:p>
        </p:txBody>
      </p:sp>
      <p:sp>
        <p:nvSpPr>
          <p:cNvPr id="55303" name="ZoneTexte 7"/>
          <p:cNvSpPr txBox="1">
            <a:spLocks noChangeArrowheads="1"/>
          </p:cNvSpPr>
          <p:nvPr/>
        </p:nvSpPr>
        <p:spPr bwMode="auto">
          <a:xfrm>
            <a:off x="7539126" y="1555001"/>
            <a:ext cx="35845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Consulting </a:t>
            </a:r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(1999…)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Manager Délégué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Circuit ATP – WTA (Open13, Open de Nice Côte d’Azur, WTA Brussels Open, BNP Paribas Masters, Open de Lyon…)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Consultant Stratégie et Marketing Sportif pour OM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PSG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BNP Paribas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Chroniqueur 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Média</a:t>
            </a:r>
          </a:p>
          <a:p>
            <a:pPr algn="ctr"/>
            <a:r>
              <a:rPr lang="fr-FR" altLang="fr-FR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 Figaro/Sport24, France Football, L’Equipe, Le Monde – The Conversation ...</a:t>
            </a:r>
          </a:p>
        </p:txBody>
      </p:sp>
    </p:spTree>
    <p:extLst>
      <p:ext uri="{BB962C8B-B14F-4D97-AF65-F5344CB8AC3E}">
        <p14:creationId xmlns:p14="http://schemas.microsoft.com/office/powerpoint/2010/main" val="25823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2ED6A-0493-E0DA-A514-2DF69CC0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980"/>
            <a:ext cx="10515600" cy="1325563"/>
          </a:xfrm>
        </p:spPr>
        <p:txBody>
          <a:bodyPr/>
          <a:lstStyle/>
          <a:p>
            <a:r>
              <a:rPr lang="fr-FR" b="1" dirty="0"/>
              <a:t>Proposition / Création / Captation : CLIENTS</a:t>
            </a:r>
          </a:p>
        </p:txBody>
      </p:sp>
      <p:pic>
        <p:nvPicPr>
          <p:cNvPr id="2050" name="Picture 2" descr="Open 13 Provence (@Open13) / Twitter">
            <a:extLst>
              <a:ext uri="{FF2B5EF4-FFF2-40B4-BE49-F238E27FC236}">
                <a16:creationId xmlns:a16="http://schemas.microsoft.com/office/drawing/2014/main" id="{46E3793C-AB44-4B5B-E548-0F186766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" y="3658322"/>
            <a:ext cx="1334655" cy="1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 Parc - Tournoi de tennis ATP à Lyon du 18 au 25 mai 2019">
            <a:extLst>
              <a:ext uri="{FF2B5EF4-FFF2-40B4-BE49-F238E27FC236}">
                <a16:creationId xmlns:a16="http://schemas.microsoft.com/office/drawing/2014/main" id="{28764A87-2488-1C30-46B0-0660A2BC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17" y="4009029"/>
            <a:ext cx="1334655" cy="5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urnoi de tennis de Nice — Wikipédia">
            <a:extLst>
              <a:ext uri="{FF2B5EF4-FFF2-40B4-BE49-F238E27FC236}">
                <a16:creationId xmlns:a16="http://schemas.microsoft.com/office/drawing/2014/main" id="{B95F287F-FCDE-09E7-634A-FB620434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35" y="3932045"/>
            <a:ext cx="1066192" cy="7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lympique de Marseille — Wikipédia">
            <a:extLst>
              <a:ext uri="{FF2B5EF4-FFF2-40B4-BE49-F238E27FC236}">
                <a16:creationId xmlns:a16="http://schemas.microsoft.com/office/drawing/2014/main" id="{6A4DFC8E-EE05-2D5D-8F47-B4669BD6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0" y="3658322"/>
            <a:ext cx="835298" cy="10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ris Saint-Germain Football Club — Wikipédia">
            <a:extLst>
              <a:ext uri="{FF2B5EF4-FFF2-40B4-BE49-F238E27FC236}">
                <a16:creationId xmlns:a16="http://schemas.microsoft.com/office/drawing/2014/main" id="{A87A3A8F-1321-58FA-D6DF-079569032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18" y="5385938"/>
            <a:ext cx="929409" cy="9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NP Paribas dans le monde - Page 74 | BNP Paribas - Rapport intégré 2020">
            <a:extLst>
              <a:ext uri="{FF2B5EF4-FFF2-40B4-BE49-F238E27FC236}">
                <a16:creationId xmlns:a16="http://schemas.microsoft.com/office/drawing/2014/main" id="{3E60E45F-6273-188F-C61D-F7189F01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13" y="1633465"/>
            <a:ext cx="2712110" cy="7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5FD48D38-D499-51BA-3C2C-F78DFD20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9" y="1519751"/>
            <a:ext cx="3676967" cy="206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 descr="Trois choses à savoir sur Frank McCourt, le futur propriétaire de l'OM">
            <a:extLst>
              <a:ext uri="{FF2B5EF4-FFF2-40B4-BE49-F238E27FC236}">
                <a16:creationId xmlns:a16="http://schemas.microsoft.com/office/drawing/2014/main" id="{BC625F02-F83B-F8F4-F692-0BDE5EEE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6" y="1548245"/>
            <a:ext cx="3676967" cy="2068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6" name="Picture 18" descr="Le PSG vous propose d'évaluer votre expérience au parc - Fanstriker">
            <a:extLst>
              <a:ext uri="{FF2B5EF4-FFF2-40B4-BE49-F238E27FC236}">
                <a16:creationId xmlns:a16="http://schemas.microsoft.com/office/drawing/2014/main" id="{5BFA6C22-A558-ABC0-5D0D-D28368E4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9" y="5034524"/>
            <a:ext cx="6696364" cy="1632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68" name="Picture 20" descr="Magazine n°443 : Les hospitalités en quête d'innovation | Sport Stratégies">
            <a:extLst>
              <a:ext uri="{FF2B5EF4-FFF2-40B4-BE49-F238E27FC236}">
                <a16:creationId xmlns:a16="http://schemas.microsoft.com/office/drawing/2014/main" id="{BB29DAA1-E6AA-D00C-9D26-5C0770FF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89" y="2655262"/>
            <a:ext cx="2551046" cy="3660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éfinition du marketing : Qu'est-ce que le marketing ?">
            <a:extLst>
              <a:ext uri="{FF2B5EF4-FFF2-40B4-BE49-F238E27FC236}">
                <a16:creationId xmlns:a16="http://schemas.microsoft.com/office/drawing/2014/main" id="{70D30492-D379-FEC6-69FB-325C0E80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630">
            <a:off x="10809646" y="233328"/>
            <a:ext cx="1259757" cy="85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8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2ED6A-0493-E0DA-A514-2DF69CC0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/>
              <a:t>Proposition / Création / Captation : COMPETENCES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9E1BD-326D-68B2-2E2C-B6BA9637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200" dirty="0"/>
              <a:t>Conseil </a:t>
            </a:r>
            <a:r>
              <a:rPr lang="en-US" sz="2200" dirty="0" err="1"/>
              <a:t>Stratégie</a:t>
            </a:r>
            <a:r>
              <a:rPr lang="en-US" sz="2200" dirty="0"/>
              <a:t> / </a:t>
            </a:r>
            <a:r>
              <a:rPr lang="en-US" sz="2200" dirty="0" err="1"/>
              <a:t>Délégation</a:t>
            </a:r>
            <a:r>
              <a:rPr lang="en-US" sz="2200" dirty="0"/>
              <a:t> </a:t>
            </a:r>
            <a:r>
              <a:rPr lang="en-US" sz="2200" dirty="0" err="1"/>
              <a:t>Managériale</a:t>
            </a:r>
            <a:endParaRPr lang="en-US" sz="2200" dirty="0"/>
          </a:p>
          <a:p>
            <a:r>
              <a:rPr lang="en-US" sz="2200" dirty="0"/>
              <a:t>Activation / </a:t>
            </a:r>
            <a:r>
              <a:rPr lang="en-US" sz="2200" dirty="0" err="1"/>
              <a:t>Commercialisation</a:t>
            </a:r>
            <a:r>
              <a:rPr lang="en-US" sz="2200" dirty="0"/>
              <a:t> </a:t>
            </a:r>
          </a:p>
          <a:p>
            <a:r>
              <a:rPr lang="en-US" sz="2200" dirty="0"/>
              <a:t>Production / Gestion fournisseurs IT</a:t>
            </a:r>
          </a:p>
          <a:p>
            <a:r>
              <a:rPr lang="en-US" sz="2200" dirty="0"/>
              <a:t>Droits TV – Betting / </a:t>
            </a:r>
            <a:r>
              <a:rPr lang="en-US" sz="2200" dirty="0" err="1"/>
              <a:t>Négociation</a:t>
            </a:r>
            <a:r>
              <a:rPr lang="en-US" sz="2200" dirty="0"/>
              <a:t> </a:t>
            </a:r>
          </a:p>
          <a:p>
            <a:r>
              <a:rPr lang="en-US" sz="2200" dirty="0"/>
              <a:t>Organisation sportive / Conciergerie </a:t>
            </a:r>
            <a:r>
              <a:rPr lang="en-US" sz="2200" dirty="0" err="1"/>
              <a:t>Joueurs</a:t>
            </a:r>
            <a:endParaRPr lang="en-US" sz="2200" dirty="0"/>
          </a:p>
          <a:p>
            <a:r>
              <a:rPr lang="en-US" sz="2200" dirty="0"/>
              <a:t>Organisation / </a:t>
            </a:r>
            <a:r>
              <a:rPr lang="en-US" sz="2200" dirty="0" err="1"/>
              <a:t>Recrutement</a:t>
            </a:r>
            <a:r>
              <a:rPr lang="en-US" sz="2200" dirty="0"/>
              <a:t> / Management</a:t>
            </a:r>
          </a:p>
          <a:p>
            <a:r>
              <a:rPr lang="en-US" sz="2200" dirty="0"/>
              <a:t>Audit Business Models / Management des </a:t>
            </a:r>
            <a:r>
              <a:rPr lang="en-US" sz="2200" dirty="0" err="1"/>
              <a:t>Compétences</a:t>
            </a:r>
            <a:endParaRPr lang="en-US" sz="2200" dirty="0"/>
          </a:p>
          <a:p>
            <a:r>
              <a:rPr lang="en-US" sz="2200" dirty="0"/>
              <a:t>Fan </a:t>
            </a:r>
            <a:r>
              <a:rPr lang="en-US" sz="2200" dirty="0" err="1"/>
              <a:t>Expérience</a:t>
            </a:r>
            <a:r>
              <a:rPr lang="en-US" sz="2200" dirty="0"/>
              <a:t> / </a:t>
            </a:r>
            <a:r>
              <a:rPr lang="en-US" sz="2200" dirty="0" err="1"/>
              <a:t>Connaissance</a:t>
            </a:r>
            <a:r>
              <a:rPr lang="en-US" sz="2200" dirty="0"/>
              <a:t> Clients</a:t>
            </a:r>
          </a:p>
          <a:p>
            <a:r>
              <a:rPr lang="en-US" sz="2200" dirty="0"/>
              <a:t>Relations </a:t>
            </a:r>
            <a:r>
              <a:rPr lang="en-US" sz="2200" dirty="0" err="1"/>
              <a:t>Publiques</a:t>
            </a:r>
            <a:r>
              <a:rPr lang="en-US" sz="2200" dirty="0"/>
              <a:t> / </a:t>
            </a:r>
            <a:r>
              <a:rPr lang="en-US" sz="2200" dirty="0" err="1"/>
              <a:t>Hospitalité</a:t>
            </a:r>
            <a:r>
              <a:rPr lang="en-US" sz="2200" dirty="0"/>
              <a:t> Management</a:t>
            </a:r>
          </a:p>
          <a:p>
            <a:r>
              <a:rPr lang="en-US" sz="2200" dirty="0"/>
              <a:t>… </a:t>
            </a:r>
          </a:p>
          <a:p>
            <a:endParaRPr lang="en-US" sz="2200" dirty="0"/>
          </a:p>
        </p:txBody>
      </p:sp>
      <p:pic>
        <p:nvPicPr>
          <p:cNvPr id="3078" name="Picture 6" descr="Dynamic Capabilities and Strategic Management: Organizing For Innovation  And Growth: Amazon.co.uk: Teece, David J.: 9780199691906: Books">
            <a:extLst>
              <a:ext uri="{FF2B5EF4-FFF2-40B4-BE49-F238E27FC236}">
                <a16:creationId xmlns:a16="http://schemas.microsoft.com/office/drawing/2014/main" id="{7D2ACD0C-C62F-E5B2-976A-1F243D355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-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One Question that Will Get You to Strategy - by Graham Kenny -  Strategic Factors">
            <a:extLst>
              <a:ext uri="{FF2B5EF4-FFF2-40B4-BE49-F238E27FC236}">
                <a16:creationId xmlns:a16="http://schemas.microsoft.com/office/drawing/2014/main" id="{14415CB7-B460-4317-C02C-2FBF52CC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315">
            <a:off x="10428902" y="502728"/>
            <a:ext cx="1635667" cy="7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DCE85002-F21A-02E0-71C3-D9D9D619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4" y="484632"/>
            <a:ext cx="6327259" cy="58887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722A44-6DFF-A11C-74AD-52F47FE8A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1440826"/>
            <a:ext cx="4172712" cy="3976349"/>
          </a:xfrm>
          <a:prstGeom prst="rect">
            <a:avLst/>
          </a:prstGeom>
        </p:spPr>
      </p:pic>
      <p:sp>
        <p:nvSpPr>
          <p:cNvPr id="6" name="AutoShape 2" descr="Data-Infused Value Proposition via Value Creation | Download Scientific  Diagram">
            <a:extLst>
              <a:ext uri="{FF2B5EF4-FFF2-40B4-BE49-F238E27FC236}">
                <a16:creationId xmlns:a16="http://schemas.microsoft.com/office/drawing/2014/main" id="{831AC025-3513-2D7A-E0BA-157B9712C6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9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Le Loup de Wall Street : entre ambition et pouvoir - Nos Pensées">
            <a:extLst>
              <a:ext uri="{FF2B5EF4-FFF2-40B4-BE49-F238E27FC236}">
                <a16:creationId xmlns:a16="http://schemas.microsoft.com/office/drawing/2014/main" id="{2FF225E0-B503-53D8-D0E5-174B577AD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HOW ME THE MONEY. Remember the scene in Jerry Maguire… | by Anand | Medium">
            <a:extLst>
              <a:ext uri="{FF2B5EF4-FFF2-40B4-BE49-F238E27FC236}">
                <a16:creationId xmlns:a16="http://schemas.microsoft.com/office/drawing/2014/main" id="{5881B6EB-E76A-5008-64BE-A7784A60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7408">
            <a:off x="387926" y="735411"/>
            <a:ext cx="3632548" cy="19617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54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19964-B2EE-4233-8FD2-471F4015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fr-FR"/>
              <a:t>Et vous ?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7323881-3FB6-40C4-9433-4113C2B8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511" y="1754909"/>
            <a:ext cx="2696279" cy="4110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Gros plan d'un guépard sur fond noir">
            <a:extLst>
              <a:ext uri="{FF2B5EF4-FFF2-40B4-BE49-F238E27FC236}">
                <a16:creationId xmlns:a16="http://schemas.microsoft.com/office/drawing/2014/main" id="{A6AFA528-1C7B-4DA8-9AF0-40C961AAE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8" r="13147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1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414</Words>
  <Application>Microsoft Office PowerPoint</Application>
  <PresentationFormat>Grand écran</PresentationFormat>
  <Paragraphs>83</Paragraphs>
  <Slides>29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NimbusSanL-Bold</vt:lpstr>
      <vt:lpstr>NimbusSanL-Regu</vt:lpstr>
      <vt:lpstr>Tahoma</vt:lpstr>
      <vt:lpstr>Times New Roman</vt:lpstr>
      <vt:lpstr>Verdana</vt:lpstr>
      <vt:lpstr>Thème Office</vt:lpstr>
      <vt:lpstr>Management d’activités : Business Model BUT 2ième année – Parcours GEMA </vt:lpstr>
      <vt:lpstr>Ressource R3.GEMA.14 :  Management d’activités : Business Model</vt:lpstr>
      <vt:lpstr>Organisation des séances</vt:lpstr>
      <vt:lpstr>Lionel Maltese Enseignant - Chercheur – Entrepreneur ? </vt:lpstr>
      <vt:lpstr>Proposition / Création / Captation : CLIENTS</vt:lpstr>
      <vt:lpstr>Proposition / Création / Captation : COMPETENCES</vt:lpstr>
      <vt:lpstr>Présentation PowerPoint</vt:lpstr>
      <vt:lpstr>Présentation PowerPoint</vt:lpstr>
      <vt:lpstr>Et vous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L’idée ?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d’activités : Business Model BUT 2ième année – Parcours GEMA </dc:title>
  <dc:creator>Lionel Maltese</dc:creator>
  <cp:lastModifiedBy>Lionel Maltese</cp:lastModifiedBy>
  <cp:revision>1</cp:revision>
  <dcterms:created xsi:type="dcterms:W3CDTF">2022-08-26T05:15:20Z</dcterms:created>
  <dcterms:modified xsi:type="dcterms:W3CDTF">2022-08-26T15:59:02Z</dcterms:modified>
</cp:coreProperties>
</file>