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330" r:id="rId7"/>
    <p:sldId id="260" r:id="rId8"/>
    <p:sldId id="331" r:id="rId9"/>
    <p:sldId id="262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372" r:id="rId21"/>
    <p:sldId id="370" r:id="rId22"/>
    <p:sldId id="273" r:id="rId23"/>
    <p:sldId id="369" r:id="rId24"/>
    <p:sldId id="355" r:id="rId25"/>
    <p:sldId id="356" r:id="rId26"/>
    <p:sldId id="371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1630C9-A598-433D-A2AD-DE79BF18343A}" v="168" dt="2022-08-26T14:37:21.4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onel Maltese" userId="d1808a76ede7401e" providerId="LiveId" clId="{8A1630C9-A598-433D-A2AD-DE79BF18343A}"/>
    <pc:docChg chg="undo custSel addSld delSld modSld sldOrd">
      <pc:chgData name="Lionel Maltese" userId="d1808a76ede7401e" providerId="LiveId" clId="{8A1630C9-A598-433D-A2AD-DE79BF18343A}" dt="2022-08-26T14:37:33.648" v="2367" actId="47"/>
      <pc:docMkLst>
        <pc:docMk/>
      </pc:docMkLst>
      <pc:sldChg chg="modSp mod setBg">
        <pc:chgData name="Lionel Maltese" userId="d1808a76ede7401e" providerId="LiveId" clId="{8A1630C9-A598-433D-A2AD-DE79BF18343A}" dt="2022-08-26T09:45:55.101" v="22" actId="207"/>
        <pc:sldMkLst>
          <pc:docMk/>
          <pc:sldMk cId="22789613" sldId="256"/>
        </pc:sldMkLst>
        <pc:spChg chg="mod">
          <ac:chgData name="Lionel Maltese" userId="d1808a76ede7401e" providerId="LiveId" clId="{8A1630C9-A598-433D-A2AD-DE79BF18343A}" dt="2022-08-26T09:45:32.589" v="14" actId="1076"/>
          <ac:spMkLst>
            <pc:docMk/>
            <pc:sldMk cId="22789613" sldId="256"/>
            <ac:spMk id="2" creationId="{E6164C58-B2A2-DEE6-2B69-420F708FEC11}"/>
          </ac:spMkLst>
        </pc:spChg>
        <pc:spChg chg="mod">
          <ac:chgData name="Lionel Maltese" userId="d1808a76ede7401e" providerId="LiveId" clId="{8A1630C9-A598-433D-A2AD-DE79BF18343A}" dt="2022-08-26T09:45:45.949" v="21" actId="1076"/>
          <ac:spMkLst>
            <pc:docMk/>
            <pc:sldMk cId="22789613" sldId="256"/>
            <ac:spMk id="4" creationId="{607A86E1-D672-571B-A823-00040F956457}"/>
          </ac:spMkLst>
        </pc:spChg>
        <pc:spChg chg="mod">
          <ac:chgData name="Lionel Maltese" userId="d1808a76ede7401e" providerId="LiveId" clId="{8A1630C9-A598-433D-A2AD-DE79BF18343A}" dt="2022-08-26T09:45:35.500" v="15" actId="1076"/>
          <ac:spMkLst>
            <pc:docMk/>
            <pc:sldMk cId="22789613" sldId="256"/>
            <ac:spMk id="5" creationId="{C6F4CBD7-874E-68E9-D60A-4666512630FA}"/>
          </ac:spMkLst>
        </pc:spChg>
        <pc:spChg chg="mod">
          <ac:chgData name="Lionel Maltese" userId="d1808a76ede7401e" providerId="LiveId" clId="{8A1630C9-A598-433D-A2AD-DE79BF18343A}" dt="2022-08-26T09:45:55.101" v="22" actId="207"/>
          <ac:spMkLst>
            <pc:docMk/>
            <pc:sldMk cId="22789613" sldId="256"/>
            <ac:spMk id="6" creationId="{450B46DA-B4B5-5803-BBB5-FF00A237CFF5}"/>
          </ac:spMkLst>
        </pc:spChg>
      </pc:sldChg>
      <pc:sldChg chg="addSp delSp modSp new mod setBg modClrScheme chgLayout">
        <pc:chgData name="Lionel Maltese" userId="d1808a76ede7401e" providerId="LiveId" clId="{8A1630C9-A598-433D-A2AD-DE79BF18343A}" dt="2022-08-26T10:00:14.228" v="323" actId="27636"/>
        <pc:sldMkLst>
          <pc:docMk/>
          <pc:sldMk cId="1067089190" sldId="257"/>
        </pc:sldMkLst>
        <pc:spChg chg="del mod ord">
          <ac:chgData name="Lionel Maltese" userId="d1808a76ede7401e" providerId="LiveId" clId="{8A1630C9-A598-433D-A2AD-DE79BF18343A}" dt="2022-08-26T09:46:10.841" v="24" actId="700"/>
          <ac:spMkLst>
            <pc:docMk/>
            <pc:sldMk cId="1067089190" sldId="257"/>
            <ac:spMk id="2" creationId="{87E4485B-804D-5E20-12A5-005E93957AAB}"/>
          </ac:spMkLst>
        </pc:spChg>
        <pc:spChg chg="del mod ord">
          <ac:chgData name="Lionel Maltese" userId="d1808a76ede7401e" providerId="LiveId" clId="{8A1630C9-A598-433D-A2AD-DE79BF18343A}" dt="2022-08-26T09:46:10.841" v="24" actId="700"/>
          <ac:spMkLst>
            <pc:docMk/>
            <pc:sldMk cId="1067089190" sldId="257"/>
            <ac:spMk id="3" creationId="{12889E4C-EA68-BCAC-DF89-49B6AFAA3F23}"/>
          </ac:spMkLst>
        </pc:spChg>
        <pc:spChg chg="del">
          <ac:chgData name="Lionel Maltese" userId="d1808a76ede7401e" providerId="LiveId" clId="{8A1630C9-A598-433D-A2AD-DE79BF18343A}" dt="2022-08-26T09:46:10.841" v="24" actId="700"/>
          <ac:spMkLst>
            <pc:docMk/>
            <pc:sldMk cId="1067089190" sldId="257"/>
            <ac:spMk id="4" creationId="{14F2F042-6859-5AAD-A25D-2D9B17136434}"/>
          </ac:spMkLst>
        </pc:spChg>
        <pc:spChg chg="add mod ord">
          <ac:chgData name="Lionel Maltese" userId="d1808a76ede7401e" providerId="LiveId" clId="{8A1630C9-A598-433D-A2AD-DE79BF18343A}" dt="2022-08-26T10:00:14.228" v="323" actId="27636"/>
          <ac:spMkLst>
            <pc:docMk/>
            <pc:sldMk cId="1067089190" sldId="257"/>
            <ac:spMk id="5" creationId="{0651856F-61F3-3BBB-61BC-373E9C5E3033}"/>
          </ac:spMkLst>
        </pc:spChg>
        <pc:spChg chg="add mod ord">
          <ac:chgData name="Lionel Maltese" userId="d1808a76ede7401e" providerId="LiveId" clId="{8A1630C9-A598-433D-A2AD-DE79BF18343A}" dt="2022-08-26T09:59:36.377" v="312" actId="26606"/>
          <ac:spMkLst>
            <pc:docMk/>
            <pc:sldMk cId="1067089190" sldId="257"/>
            <ac:spMk id="6" creationId="{D12DDF35-96E4-FC9F-1D19-DD06BA913F9C}"/>
          </ac:spMkLst>
        </pc:spChg>
        <pc:spChg chg="add">
          <ac:chgData name="Lionel Maltese" userId="d1808a76ede7401e" providerId="LiveId" clId="{8A1630C9-A598-433D-A2AD-DE79BF18343A}" dt="2022-08-26T09:59:36.377" v="312" actId="26606"/>
          <ac:spMkLst>
            <pc:docMk/>
            <pc:sldMk cId="1067089190" sldId="257"/>
            <ac:spMk id="11271" creationId="{4038CB10-1F5C-4D54-9DF7-12586DE5B007}"/>
          </ac:spMkLst>
        </pc:spChg>
        <pc:spChg chg="add">
          <ac:chgData name="Lionel Maltese" userId="d1808a76ede7401e" providerId="LiveId" clId="{8A1630C9-A598-433D-A2AD-DE79BF18343A}" dt="2022-08-26T09:59:36.377" v="312" actId="26606"/>
          <ac:spMkLst>
            <pc:docMk/>
            <pc:sldMk cId="1067089190" sldId="257"/>
            <ac:spMk id="11273" creationId="{73ED6512-6858-4552-B699-9A97FE9A4EA2}"/>
          </ac:spMkLst>
        </pc:spChg>
        <pc:picChg chg="add mod">
          <ac:chgData name="Lionel Maltese" userId="d1808a76ede7401e" providerId="LiveId" clId="{8A1630C9-A598-433D-A2AD-DE79BF18343A}" dt="2022-08-26T09:59:36.377" v="312" actId="26606"/>
          <ac:picMkLst>
            <pc:docMk/>
            <pc:sldMk cId="1067089190" sldId="257"/>
            <ac:picMk id="11266" creationId="{A6324126-87F9-7880-3E65-490C13A57B54}"/>
          </ac:picMkLst>
        </pc:picChg>
      </pc:sldChg>
      <pc:sldChg chg="addSp modSp new mod modAnim">
        <pc:chgData name="Lionel Maltese" userId="d1808a76ede7401e" providerId="LiveId" clId="{8A1630C9-A598-433D-A2AD-DE79BF18343A}" dt="2022-08-26T09:54:11.355" v="45" actId="14100"/>
        <pc:sldMkLst>
          <pc:docMk/>
          <pc:sldMk cId="808473202" sldId="258"/>
        </pc:sldMkLst>
        <pc:picChg chg="add mod">
          <ac:chgData name="Lionel Maltese" userId="d1808a76ede7401e" providerId="LiveId" clId="{8A1630C9-A598-433D-A2AD-DE79BF18343A}" dt="2022-08-26T09:54:11.355" v="45" actId="14100"/>
          <ac:picMkLst>
            <pc:docMk/>
            <pc:sldMk cId="808473202" sldId="258"/>
            <ac:picMk id="2" creationId="{A2B5962A-EB8D-EA81-C11C-CA73F601304B}"/>
          </ac:picMkLst>
        </pc:picChg>
      </pc:sldChg>
      <pc:sldChg chg="addSp delSp modSp new mod setBg">
        <pc:chgData name="Lionel Maltese" userId="d1808a76ede7401e" providerId="LiveId" clId="{8A1630C9-A598-433D-A2AD-DE79BF18343A}" dt="2022-08-26T10:06:56.343" v="618" actId="255"/>
        <pc:sldMkLst>
          <pc:docMk/>
          <pc:sldMk cId="2918169862" sldId="259"/>
        </pc:sldMkLst>
        <pc:spChg chg="mod">
          <ac:chgData name="Lionel Maltese" userId="d1808a76ede7401e" providerId="LiveId" clId="{8A1630C9-A598-433D-A2AD-DE79BF18343A}" dt="2022-08-26T10:06:56.343" v="618" actId="255"/>
          <ac:spMkLst>
            <pc:docMk/>
            <pc:sldMk cId="2918169862" sldId="259"/>
            <ac:spMk id="2" creationId="{5A24C10F-22C8-757D-7FA7-769F7BC27A67}"/>
          </ac:spMkLst>
        </pc:spChg>
        <pc:spChg chg="mod ord">
          <ac:chgData name="Lionel Maltese" userId="d1808a76ede7401e" providerId="LiveId" clId="{8A1630C9-A598-433D-A2AD-DE79BF18343A}" dt="2022-08-26T10:06:51.080" v="616" actId="26606"/>
          <ac:spMkLst>
            <pc:docMk/>
            <pc:sldMk cId="2918169862" sldId="259"/>
            <ac:spMk id="3" creationId="{4BD983D2-5FDD-E3EE-41BA-A3EC2F642E88}"/>
          </ac:spMkLst>
        </pc:spChg>
        <pc:spChg chg="add del">
          <ac:chgData name="Lionel Maltese" userId="d1808a76ede7401e" providerId="LiveId" clId="{8A1630C9-A598-433D-A2AD-DE79BF18343A}" dt="2022-08-26T10:06:51.083" v="617" actId="26606"/>
          <ac:spMkLst>
            <pc:docMk/>
            <pc:sldMk cId="2918169862" sldId="259"/>
            <ac:spMk id="14" creationId="{9F79630B-0F0B-446E-A637-38FA8F61D10E}"/>
          </ac:spMkLst>
        </pc:spChg>
        <pc:spChg chg="add del">
          <ac:chgData name="Lionel Maltese" userId="d1808a76ede7401e" providerId="LiveId" clId="{8A1630C9-A598-433D-A2AD-DE79BF18343A}" dt="2022-08-26T10:06:51.083" v="617" actId="26606"/>
          <ac:spMkLst>
            <pc:docMk/>
            <pc:sldMk cId="2918169862" sldId="259"/>
            <ac:spMk id="16" creationId="{B3437C99-FC8E-4311-B48A-F0C4C329B154}"/>
          </ac:spMkLst>
        </pc:spChg>
        <pc:spChg chg="add del">
          <ac:chgData name="Lionel Maltese" userId="d1808a76ede7401e" providerId="LiveId" clId="{8A1630C9-A598-433D-A2AD-DE79BF18343A}" dt="2022-08-26T10:06:51.080" v="616" actId="26606"/>
          <ac:spMkLst>
            <pc:docMk/>
            <pc:sldMk cId="2918169862" sldId="259"/>
            <ac:spMk id="21" creationId="{4038CB10-1F5C-4D54-9DF7-12586DE5B007}"/>
          </ac:spMkLst>
        </pc:spChg>
        <pc:spChg chg="add del">
          <ac:chgData name="Lionel Maltese" userId="d1808a76ede7401e" providerId="LiveId" clId="{8A1630C9-A598-433D-A2AD-DE79BF18343A}" dt="2022-08-26T10:06:51.080" v="616" actId="26606"/>
          <ac:spMkLst>
            <pc:docMk/>
            <pc:sldMk cId="2918169862" sldId="259"/>
            <ac:spMk id="23" creationId="{73ED6512-6858-4552-B699-9A97FE9A4EA2}"/>
          </ac:spMkLst>
        </pc:spChg>
        <pc:spChg chg="add">
          <ac:chgData name="Lionel Maltese" userId="d1808a76ede7401e" providerId="LiveId" clId="{8A1630C9-A598-433D-A2AD-DE79BF18343A}" dt="2022-08-26T10:06:51.083" v="617" actId="26606"/>
          <ac:spMkLst>
            <pc:docMk/>
            <pc:sldMk cId="2918169862" sldId="259"/>
            <ac:spMk id="25" creationId="{9F79630B-0F0B-446E-A637-38FA8F61D10E}"/>
          </ac:spMkLst>
        </pc:spChg>
        <pc:spChg chg="add">
          <ac:chgData name="Lionel Maltese" userId="d1808a76ede7401e" providerId="LiveId" clId="{8A1630C9-A598-433D-A2AD-DE79BF18343A}" dt="2022-08-26T10:06:51.083" v="617" actId="26606"/>
          <ac:spMkLst>
            <pc:docMk/>
            <pc:sldMk cId="2918169862" sldId="259"/>
            <ac:spMk id="26" creationId="{B3437C99-FC8E-4311-B48A-F0C4C329B154}"/>
          </ac:spMkLst>
        </pc:spChg>
        <pc:picChg chg="add mod">
          <ac:chgData name="Lionel Maltese" userId="d1808a76ede7401e" providerId="LiveId" clId="{8A1630C9-A598-433D-A2AD-DE79BF18343A}" dt="2022-08-26T10:06:51.080" v="616" actId="26606"/>
          <ac:picMkLst>
            <pc:docMk/>
            <pc:sldMk cId="2918169862" sldId="259"/>
            <ac:picMk id="5" creationId="{C51D9429-C7E7-0CD5-30C8-C200B37798F7}"/>
          </ac:picMkLst>
        </pc:picChg>
        <pc:cxnChg chg="add del">
          <ac:chgData name="Lionel Maltese" userId="d1808a76ede7401e" providerId="LiveId" clId="{8A1630C9-A598-433D-A2AD-DE79BF18343A}" dt="2022-08-26T10:06:13.058" v="611" actId="26606"/>
          <ac:cxnSpMkLst>
            <pc:docMk/>
            <pc:sldMk cId="2918169862" sldId="259"/>
            <ac:cxnSpMk id="9" creationId="{A7F400EE-A8A5-48AF-B4D6-291B52C6F0B0}"/>
          </ac:cxnSpMkLst>
        </pc:cxnChg>
      </pc:sldChg>
      <pc:sldChg chg="addSp delSp modSp new mod delAnim modAnim">
        <pc:chgData name="Lionel Maltese" userId="d1808a76ede7401e" providerId="LiveId" clId="{8A1630C9-A598-433D-A2AD-DE79BF18343A}" dt="2022-08-26T10:11:09.882" v="626" actId="14100"/>
        <pc:sldMkLst>
          <pc:docMk/>
          <pc:sldMk cId="3314935090" sldId="260"/>
        </pc:sldMkLst>
        <pc:picChg chg="add del mod">
          <ac:chgData name="Lionel Maltese" userId="d1808a76ede7401e" providerId="LiveId" clId="{8A1630C9-A598-433D-A2AD-DE79BF18343A}" dt="2022-08-26T10:10:54.699" v="623" actId="478"/>
          <ac:picMkLst>
            <pc:docMk/>
            <pc:sldMk cId="3314935090" sldId="260"/>
            <ac:picMk id="2" creationId="{16923A4E-0DB1-23CA-873D-468F77C25E6E}"/>
          </ac:picMkLst>
        </pc:picChg>
        <pc:picChg chg="add mod">
          <ac:chgData name="Lionel Maltese" userId="d1808a76ede7401e" providerId="LiveId" clId="{8A1630C9-A598-433D-A2AD-DE79BF18343A}" dt="2022-08-26T10:11:09.882" v="626" actId="14100"/>
          <ac:picMkLst>
            <pc:docMk/>
            <pc:sldMk cId="3314935090" sldId="260"/>
            <ac:picMk id="3" creationId="{3E837B88-DE26-0C72-62C5-6B5544119D3C}"/>
          </ac:picMkLst>
        </pc:picChg>
      </pc:sldChg>
      <pc:sldChg chg="addSp delSp modSp new mod ord">
        <pc:chgData name="Lionel Maltese" userId="d1808a76ede7401e" providerId="LiveId" clId="{8A1630C9-A598-433D-A2AD-DE79BF18343A}" dt="2022-08-26T10:18:50.146" v="662" actId="1076"/>
        <pc:sldMkLst>
          <pc:docMk/>
          <pc:sldMk cId="1067268528" sldId="261"/>
        </pc:sldMkLst>
        <pc:spChg chg="add del">
          <ac:chgData name="Lionel Maltese" userId="d1808a76ede7401e" providerId="LiveId" clId="{8A1630C9-A598-433D-A2AD-DE79BF18343A}" dt="2022-08-26T10:11:18.100" v="629" actId="478"/>
          <ac:spMkLst>
            <pc:docMk/>
            <pc:sldMk cId="1067268528" sldId="261"/>
            <ac:spMk id="3" creationId="{0DC79ADB-5A1C-219D-C507-6A33DFDBEEBF}"/>
          </ac:spMkLst>
        </pc:spChg>
        <pc:spChg chg="add mod">
          <ac:chgData name="Lionel Maltese" userId="d1808a76ede7401e" providerId="LiveId" clId="{8A1630C9-A598-433D-A2AD-DE79BF18343A}" dt="2022-08-26T10:11:32.342" v="633" actId="27636"/>
          <ac:spMkLst>
            <pc:docMk/>
            <pc:sldMk cId="1067268528" sldId="261"/>
            <ac:spMk id="4" creationId="{677306F5-1F41-4DF7-FCA6-BC5739F5E88D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6" creationId="{AE4BCE56-5B6B-B81D-D1BE-F17D12D10C43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7" creationId="{AD8F7C70-6E28-59AD-03EA-FA95E7AB866D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8" creationId="{FDB182C5-F195-0C59-AF3A-5058FC863D04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9" creationId="{D3264587-D84F-F16D-E129-20E9D0615C82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10" creationId="{C702C883-AA54-BC6D-1B96-DC3F05415AE3}"/>
          </ac:spMkLst>
        </pc:spChg>
        <pc:spChg chg="add mod">
          <ac:chgData name="Lionel Maltese" userId="d1808a76ede7401e" providerId="LiveId" clId="{8A1630C9-A598-433D-A2AD-DE79BF18343A}" dt="2022-08-26T10:18:50.146" v="662" actId="1076"/>
          <ac:spMkLst>
            <pc:docMk/>
            <pc:sldMk cId="1067268528" sldId="261"/>
            <ac:spMk id="11" creationId="{DA802A5E-62E6-D323-CD5B-8A91CB697503}"/>
          </ac:spMkLst>
        </pc:spChg>
        <pc:graphicFrameChg chg="add mod">
          <ac:chgData name="Lionel Maltese" userId="d1808a76ede7401e" providerId="LiveId" clId="{8A1630C9-A598-433D-A2AD-DE79BF18343A}" dt="2022-08-26T10:18:50.146" v="662" actId="1076"/>
          <ac:graphicFrameMkLst>
            <pc:docMk/>
            <pc:sldMk cId="1067268528" sldId="261"/>
            <ac:graphicFrameMk id="5" creationId="{5D5E74C9-ACB5-BD4E-E4AF-13B8C5C4520D}"/>
          </ac:graphicFrameMkLst>
        </pc:graphicFrameChg>
        <pc:cxnChg chg="add mod">
          <ac:chgData name="Lionel Maltese" userId="d1808a76ede7401e" providerId="LiveId" clId="{8A1630C9-A598-433D-A2AD-DE79BF18343A}" dt="2022-08-26T10:18:50.146" v="662" actId="1076"/>
          <ac:cxnSpMkLst>
            <pc:docMk/>
            <pc:sldMk cId="1067268528" sldId="261"/>
            <ac:cxnSpMk id="12" creationId="{1CF962BD-78D9-6A75-D588-E6065FCD1137}"/>
          </ac:cxnSpMkLst>
        </pc:cxnChg>
        <pc:cxnChg chg="add mod">
          <ac:chgData name="Lionel Maltese" userId="d1808a76ede7401e" providerId="LiveId" clId="{8A1630C9-A598-433D-A2AD-DE79BF18343A}" dt="2022-08-26T10:18:50.146" v="662" actId="1076"/>
          <ac:cxnSpMkLst>
            <pc:docMk/>
            <pc:sldMk cId="1067268528" sldId="261"/>
            <ac:cxnSpMk id="13" creationId="{EE3A7B8C-E83B-7D22-2A59-10A2031A0A2B}"/>
          </ac:cxnSpMkLst>
        </pc:cxnChg>
        <pc:cxnChg chg="add mod">
          <ac:chgData name="Lionel Maltese" userId="d1808a76ede7401e" providerId="LiveId" clId="{8A1630C9-A598-433D-A2AD-DE79BF18343A}" dt="2022-08-26T10:18:50.146" v="662" actId="1076"/>
          <ac:cxnSpMkLst>
            <pc:docMk/>
            <pc:sldMk cId="1067268528" sldId="261"/>
            <ac:cxnSpMk id="14" creationId="{22679E0B-2F96-A46C-0365-97D1840F11B7}"/>
          </ac:cxnSpMkLst>
        </pc:cxnChg>
      </pc:sldChg>
      <pc:sldChg chg="addSp delSp modSp new mod setBg">
        <pc:chgData name="Lionel Maltese" userId="d1808a76ede7401e" providerId="LiveId" clId="{8A1630C9-A598-433D-A2AD-DE79BF18343A}" dt="2022-08-26T11:13:22.070" v="1292" actId="113"/>
        <pc:sldMkLst>
          <pc:docMk/>
          <pc:sldMk cId="1284532933" sldId="262"/>
        </pc:sldMkLst>
        <pc:spChg chg="mod">
          <ac:chgData name="Lionel Maltese" userId="d1808a76ede7401e" providerId="LiveId" clId="{8A1630C9-A598-433D-A2AD-DE79BF18343A}" dt="2022-08-26T11:13:22.070" v="1292" actId="113"/>
          <ac:spMkLst>
            <pc:docMk/>
            <pc:sldMk cId="1284532933" sldId="262"/>
            <ac:spMk id="2" creationId="{DE2CA2DE-3FA2-75B8-8DFA-FB36FA249120}"/>
          </ac:spMkLst>
        </pc:spChg>
        <pc:spChg chg="mod">
          <ac:chgData name="Lionel Maltese" userId="d1808a76ede7401e" providerId="LiveId" clId="{8A1630C9-A598-433D-A2AD-DE79BF18343A}" dt="2022-08-26T11:13:14.296" v="1291" actId="26606"/>
          <ac:spMkLst>
            <pc:docMk/>
            <pc:sldMk cId="1284532933" sldId="262"/>
            <ac:spMk id="3" creationId="{65230A4D-4990-D1C5-6F25-E0CE174BDD3B}"/>
          </ac:spMkLst>
        </pc:spChg>
        <pc:spChg chg="add del">
          <ac:chgData name="Lionel Maltese" userId="d1808a76ede7401e" providerId="LiveId" clId="{8A1630C9-A598-433D-A2AD-DE79BF18343A}" dt="2022-08-26T11:13:14.266" v="1290" actId="26606"/>
          <ac:spMkLst>
            <pc:docMk/>
            <pc:sldMk cId="1284532933" sldId="262"/>
            <ac:spMk id="9" creationId="{2EB492CD-616E-47F8-933B-5E2D952A0593}"/>
          </ac:spMkLst>
        </pc:spChg>
        <pc:spChg chg="add del">
          <ac:chgData name="Lionel Maltese" userId="d1808a76ede7401e" providerId="LiveId" clId="{8A1630C9-A598-433D-A2AD-DE79BF18343A}" dt="2022-08-26T11:13:14.266" v="1290" actId="26606"/>
          <ac:spMkLst>
            <pc:docMk/>
            <pc:sldMk cId="1284532933" sldId="262"/>
            <ac:spMk id="11" creationId="{59383CF9-23B5-4335-9B21-1791C4CF1C75}"/>
          </ac:spMkLst>
        </pc:spChg>
        <pc:spChg chg="add del">
          <ac:chgData name="Lionel Maltese" userId="d1808a76ede7401e" providerId="LiveId" clId="{8A1630C9-A598-433D-A2AD-DE79BF18343A}" dt="2022-08-26T11:13:14.266" v="1290" actId="26606"/>
          <ac:spMkLst>
            <pc:docMk/>
            <pc:sldMk cId="1284532933" sldId="262"/>
            <ac:spMk id="13" creationId="{0007FE00-9498-4706-B255-6437B0252C02}"/>
          </ac:spMkLst>
        </pc:spChg>
        <pc:spChg chg="add">
          <ac:chgData name="Lionel Maltese" userId="d1808a76ede7401e" providerId="LiveId" clId="{8A1630C9-A598-433D-A2AD-DE79BF18343A}" dt="2022-08-26T11:13:14.296" v="1291" actId="26606"/>
          <ac:spMkLst>
            <pc:docMk/>
            <pc:sldMk cId="1284532933" sldId="262"/>
            <ac:spMk id="15" creationId="{5E39A796-BE83-48B1-B33F-35C4A32AAB57}"/>
          </ac:spMkLst>
        </pc:spChg>
        <pc:spChg chg="add">
          <ac:chgData name="Lionel Maltese" userId="d1808a76ede7401e" providerId="LiveId" clId="{8A1630C9-A598-433D-A2AD-DE79BF18343A}" dt="2022-08-26T11:13:14.296" v="1291" actId="26606"/>
          <ac:spMkLst>
            <pc:docMk/>
            <pc:sldMk cId="1284532933" sldId="262"/>
            <ac:spMk id="16" creationId="{72F84B47-E267-4194-8194-831DB7B5547F}"/>
          </ac:spMkLst>
        </pc:spChg>
        <pc:graphicFrameChg chg="add mod modGraphic">
          <ac:chgData name="Lionel Maltese" userId="d1808a76ede7401e" providerId="LiveId" clId="{8A1630C9-A598-433D-A2AD-DE79BF18343A}" dt="2022-08-26T11:13:14.296" v="1291" actId="26606"/>
          <ac:graphicFrameMkLst>
            <pc:docMk/>
            <pc:sldMk cId="1284532933" sldId="262"/>
            <ac:graphicFrameMk id="4" creationId="{85944B29-6633-7913-80AC-63274942996A}"/>
          </ac:graphicFrameMkLst>
        </pc:graphicFrame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1646634" sldId="263"/>
        </pc:sldMkLst>
      </pc:sldChg>
      <pc:sldChg chg="addSp modSp new mod modAnim">
        <pc:chgData name="Lionel Maltese" userId="d1808a76ede7401e" providerId="LiveId" clId="{8A1630C9-A598-433D-A2AD-DE79BF18343A}" dt="2022-08-26T10:21:41.409" v="666" actId="14100"/>
        <pc:sldMkLst>
          <pc:docMk/>
          <pc:sldMk cId="1629759249" sldId="263"/>
        </pc:sldMkLst>
        <pc:picChg chg="add mod">
          <ac:chgData name="Lionel Maltese" userId="d1808a76ede7401e" providerId="LiveId" clId="{8A1630C9-A598-433D-A2AD-DE79BF18343A}" dt="2022-08-26T10:21:41.409" v="666" actId="14100"/>
          <ac:picMkLst>
            <pc:docMk/>
            <pc:sldMk cId="1629759249" sldId="263"/>
            <ac:picMk id="2" creationId="{CD8CD336-027F-43D4-9ABB-F6CFA846AD69}"/>
          </ac:picMkLst>
        </pc:picChg>
      </pc:sldChg>
      <pc:sldChg chg="addSp modSp new mod">
        <pc:chgData name="Lionel Maltese" userId="d1808a76ede7401e" providerId="LiveId" clId="{8A1630C9-A598-433D-A2AD-DE79BF18343A}" dt="2022-08-26T11:38:09.555" v="1381"/>
        <pc:sldMkLst>
          <pc:docMk/>
          <pc:sldMk cId="3253520118" sldId="264"/>
        </pc:sldMkLst>
        <pc:graphicFrameChg chg="add mod">
          <ac:chgData name="Lionel Maltese" userId="d1808a76ede7401e" providerId="LiveId" clId="{8A1630C9-A598-433D-A2AD-DE79BF18343A}" dt="2022-08-26T11:38:09.555" v="1381"/>
          <ac:graphicFrameMkLst>
            <pc:docMk/>
            <pc:sldMk cId="3253520118" sldId="264"/>
            <ac:graphicFrameMk id="4" creationId="{90DE830E-38FC-FEEE-AD20-075ABEF19901}"/>
          </ac:graphicFrameMkLst>
        </pc:graphicFrameChg>
      </pc:sldChg>
      <pc:sldChg chg="addSp modSp new mod setBg">
        <pc:chgData name="Lionel Maltese" userId="d1808a76ede7401e" providerId="LiveId" clId="{8A1630C9-A598-433D-A2AD-DE79BF18343A}" dt="2022-08-26T12:17:08.370" v="1723" actId="26606"/>
        <pc:sldMkLst>
          <pc:docMk/>
          <pc:sldMk cId="374521390" sldId="265"/>
        </pc:sldMkLst>
        <pc:spChg chg="mod">
          <ac:chgData name="Lionel Maltese" userId="d1808a76ede7401e" providerId="LiveId" clId="{8A1630C9-A598-433D-A2AD-DE79BF18343A}" dt="2022-08-26T12:17:08.370" v="1723" actId="26606"/>
          <ac:spMkLst>
            <pc:docMk/>
            <pc:sldMk cId="374521390" sldId="265"/>
            <ac:spMk id="2" creationId="{9F08AD9F-C16D-EFE1-ECC6-690C27173DCE}"/>
          </ac:spMkLst>
        </pc:spChg>
        <pc:spChg chg="mod">
          <ac:chgData name="Lionel Maltese" userId="d1808a76ede7401e" providerId="LiveId" clId="{8A1630C9-A598-433D-A2AD-DE79BF18343A}" dt="2022-08-26T12:17:08.370" v="1723" actId="26606"/>
          <ac:spMkLst>
            <pc:docMk/>
            <pc:sldMk cId="374521390" sldId="265"/>
            <ac:spMk id="3" creationId="{206ED610-3146-A9A1-6501-736E3F8A93C3}"/>
          </ac:spMkLst>
        </pc:spChg>
        <pc:spChg chg="add">
          <ac:chgData name="Lionel Maltese" userId="d1808a76ede7401e" providerId="LiveId" clId="{8A1630C9-A598-433D-A2AD-DE79BF18343A}" dt="2022-08-26T12:17:08.370" v="1723" actId="26606"/>
          <ac:spMkLst>
            <pc:docMk/>
            <pc:sldMk cId="374521390" sldId="265"/>
            <ac:spMk id="12295" creationId="{5E39A796-BE83-48B1-B33F-35C4A32AAB57}"/>
          </ac:spMkLst>
        </pc:spChg>
        <pc:spChg chg="add">
          <ac:chgData name="Lionel Maltese" userId="d1808a76ede7401e" providerId="LiveId" clId="{8A1630C9-A598-433D-A2AD-DE79BF18343A}" dt="2022-08-26T12:17:08.370" v="1723" actId="26606"/>
          <ac:spMkLst>
            <pc:docMk/>
            <pc:sldMk cId="374521390" sldId="265"/>
            <ac:spMk id="12297" creationId="{72F84B47-E267-4194-8194-831DB7B5547F}"/>
          </ac:spMkLst>
        </pc:spChg>
        <pc:picChg chg="add mod">
          <ac:chgData name="Lionel Maltese" userId="d1808a76ede7401e" providerId="LiveId" clId="{8A1630C9-A598-433D-A2AD-DE79BF18343A}" dt="2022-08-26T12:17:08.370" v="1723" actId="26606"/>
          <ac:picMkLst>
            <pc:docMk/>
            <pc:sldMk cId="374521390" sldId="265"/>
            <ac:picMk id="12290" creationId="{9A17BA2D-3EDB-D270-67C3-DE4FF353C478}"/>
          </ac:picMkLst>
        </pc:picChg>
      </pc:sldChg>
      <pc:sldChg chg="addSp modSp new mod modAnim">
        <pc:chgData name="Lionel Maltese" userId="d1808a76ede7401e" providerId="LiveId" clId="{8A1630C9-A598-433D-A2AD-DE79BF18343A}" dt="2022-08-26T12:18:06.870" v="1727" actId="14100"/>
        <pc:sldMkLst>
          <pc:docMk/>
          <pc:sldMk cId="3396711509" sldId="266"/>
        </pc:sldMkLst>
        <pc:picChg chg="add mod">
          <ac:chgData name="Lionel Maltese" userId="d1808a76ede7401e" providerId="LiveId" clId="{8A1630C9-A598-433D-A2AD-DE79BF18343A}" dt="2022-08-26T12:18:06.870" v="1727" actId="14100"/>
          <ac:picMkLst>
            <pc:docMk/>
            <pc:sldMk cId="3396711509" sldId="266"/>
            <ac:picMk id="2" creationId="{C020B8D7-0292-3B84-BCF7-6EFE04300F0E}"/>
          </ac:picMkLst>
        </pc:picChg>
      </pc:sldChg>
      <pc:sldChg chg="addSp delSp modSp new mod setBg">
        <pc:chgData name="Lionel Maltese" userId="d1808a76ede7401e" providerId="LiveId" clId="{8A1630C9-A598-433D-A2AD-DE79BF18343A}" dt="2022-08-26T12:28:43.245" v="1741" actId="26606"/>
        <pc:sldMkLst>
          <pc:docMk/>
          <pc:sldMk cId="4270176877" sldId="267"/>
        </pc:sldMkLst>
        <pc:spChg chg="add del">
          <ac:chgData name="Lionel Maltese" userId="d1808a76ede7401e" providerId="LiveId" clId="{8A1630C9-A598-433D-A2AD-DE79BF18343A}" dt="2022-08-26T12:25:50.643" v="1737" actId="26606"/>
          <ac:spMkLst>
            <pc:docMk/>
            <pc:sldMk cId="4270176877" sldId="267"/>
            <ac:spMk id="13327" creationId="{9A72E43A-2FC3-43A9-8E8E-0BF749E66E4F}"/>
          </ac:spMkLst>
        </pc:spChg>
        <pc:spChg chg="add del">
          <ac:chgData name="Lionel Maltese" userId="d1808a76ede7401e" providerId="LiveId" clId="{8A1630C9-A598-433D-A2AD-DE79BF18343A}" dt="2022-08-26T12:28:43.245" v="1741" actId="26606"/>
          <ac:spMkLst>
            <pc:docMk/>
            <pc:sldMk cId="4270176877" sldId="267"/>
            <ac:spMk id="13329" creationId="{4CD203B6-9D34-4C55-9CF4-916D7971400E}"/>
          </ac:spMkLst>
        </pc:spChg>
        <pc:spChg chg="add">
          <ac:chgData name="Lionel Maltese" userId="d1808a76ede7401e" providerId="LiveId" clId="{8A1630C9-A598-433D-A2AD-DE79BF18343A}" dt="2022-08-26T12:28:43.245" v="1741" actId="26606"/>
          <ac:spMkLst>
            <pc:docMk/>
            <pc:sldMk cId="4270176877" sldId="267"/>
            <ac:spMk id="13334" creationId="{72A4EC06-1934-41CA-947A-1A2AD663408A}"/>
          </ac:spMkLst>
        </pc:spChg>
        <pc:picChg chg="add mod or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14" creationId="{5B3BBF82-8B58-BC46-8B38-C37A1CC18457}"/>
          </ac:picMkLst>
        </pc:picChg>
        <pc:picChg chg="add mo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16" creationId="{74B4D6A8-BD20-8055-8312-A06826C9A1F1}"/>
          </ac:picMkLst>
        </pc:picChg>
        <pc:picChg chg="add mod or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18" creationId="{65C62F05-30EC-84B5-8D6C-076EDC7A52BE}"/>
          </ac:picMkLst>
        </pc:picChg>
        <pc:picChg chg="add mod or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20" creationId="{136C8A1B-F6C5-174A-336B-D017C256C53F}"/>
          </ac:picMkLst>
        </pc:picChg>
        <pc:picChg chg="add mod or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22" creationId="{76B56CA8-D0E4-ECE7-3948-91C1792B4A98}"/>
          </ac:picMkLst>
        </pc:picChg>
        <pc:picChg chg="add mod">
          <ac:chgData name="Lionel Maltese" userId="d1808a76ede7401e" providerId="LiveId" clId="{8A1630C9-A598-433D-A2AD-DE79BF18343A}" dt="2022-08-26T12:28:43.245" v="1741" actId="26606"/>
          <ac:picMkLst>
            <pc:docMk/>
            <pc:sldMk cId="4270176877" sldId="267"/>
            <ac:picMk id="13324" creationId="{02D0722D-A7D4-1B4B-0E01-B64166FD5F91}"/>
          </ac:picMkLst>
        </pc:picChg>
      </pc:sldChg>
      <pc:sldChg chg="addSp delSp modSp new mod setBg">
        <pc:chgData name="Lionel Maltese" userId="d1808a76ede7401e" providerId="LiveId" clId="{8A1630C9-A598-433D-A2AD-DE79BF18343A}" dt="2022-08-26T13:22:02.555" v="2141" actId="26606"/>
        <pc:sldMkLst>
          <pc:docMk/>
          <pc:sldMk cId="1903914628" sldId="268"/>
        </pc:sldMkLst>
        <pc:spChg chg="mod">
          <ac:chgData name="Lionel Maltese" userId="d1808a76ede7401e" providerId="LiveId" clId="{8A1630C9-A598-433D-A2AD-DE79BF18343A}" dt="2022-08-26T13:22:02.555" v="2141" actId="26606"/>
          <ac:spMkLst>
            <pc:docMk/>
            <pc:sldMk cId="1903914628" sldId="268"/>
            <ac:spMk id="2" creationId="{FECA776C-2806-4785-AE9C-DBBCC66B5C90}"/>
          </ac:spMkLst>
        </pc:spChg>
        <pc:spChg chg="mod">
          <ac:chgData name="Lionel Maltese" userId="d1808a76ede7401e" providerId="LiveId" clId="{8A1630C9-A598-433D-A2AD-DE79BF18343A}" dt="2022-08-26T13:22:02.555" v="2141" actId="26606"/>
          <ac:spMkLst>
            <pc:docMk/>
            <pc:sldMk cId="1903914628" sldId="268"/>
            <ac:spMk id="3" creationId="{BBD20FFE-126F-A664-D7CC-4F1BC606F5B5}"/>
          </ac:spMkLst>
        </pc:spChg>
        <pc:spChg chg="add del">
          <ac:chgData name="Lionel Maltese" userId="d1808a76ede7401e" providerId="LiveId" clId="{8A1630C9-A598-433D-A2AD-DE79BF18343A}" dt="2022-08-26T13:22:02.555" v="2141" actId="26606"/>
          <ac:spMkLst>
            <pc:docMk/>
            <pc:sldMk cId="1903914628" sldId="268"/>
            <ac:spMk id="9" creationId="{04812C46-200A-4DEB-A05E-3ED6C68C2387}"/>
          </ac:spMkLst>
        </pc:spChg>
        <pc:spChg chg="add del">
          <ac:chgData name="Lionel Maltese" userId="d1808a76ede7401e" providerId="LiveId" clId="{8A1630C9-A598-433D-A2AD-DE79BF18343A}" dt="2022-08-26T13:22:02.555" v="2141" actId="26606"/>
          <ac:spMkLst>
            <pc:docMk/>
            <pc:sldMk cId="1903914628" sldId="268"/>
            <ac:spMk id="11" creationId="{D1EA859B-E555-4109-94F3-6700E046E008}"/>
          </ac:spMkLst>
        </pc:spChg>
        <pc:spChg chg="add">
          <ac:chgData name="Lionel Maltese" userId="d1808a76ede7401e" providerId="LiveId" clId="{8A1630C9-A598-433D-A2AD-DE79BF18343A}" dt="2022-08-26T13:22:02.555" v="2141" actId="26606"/>
          <ac:spMkLst>
            <pc:docMk/>
            <pc:sldMk cId="1903914628" sldId="268"/>
            <ac:spMk id="16" creationId="{724CD679-7405-4CD3-A92A-9469F279A59D}"/>
          </ac:spMkLst>
        </pc:spChg>
        <pc:picChg chg="add mod">
          <ac:chgData name="Lionel Maltese" userId="d1808a76ede7401e" providerId="LiveId" clId="{8A1630C9-A598-433D-A2AD-DE79BF18343A}" dt="2022-08-26T13:22:02.555" v="2141" actId="26606"/>
          <ac:picMkLst>
            <pc:docMk/>
            <pc:sldMk cId="1903914628" sldId="268"/>
            <ac:picMk id="5" creationId="{B58029AC-A316-B841-75C2-8BF827EE850B}"/>
          </ac:picMkLst>
        </pc:picChg>
      </pc:sldChg>
      <pc:sldChg chg="addSp delSp modSp new mod setBg chgLayout">
        <pc:chgData name="Lionel Maltese" userId="d1808a76ede7401e" providerId="LiveId" clId="{8A1630C9-A598-433D-A2AD-DE79BF18343A}" dt="2022-08-26T13:29:09.996" v="2268" actId="5793"/>
        <pc:sldMkLst>
          <pc:docMk/>
          <pc:sldMk cId="604147261" sldId="269"/>
        </pc:sldMkLst>
        <pc:spChg chg="mod ord">
          <ac:chgData name="Lionel Maltese" userId="d1808a76ede7401e" providerId="LiveId" clId="{8A1630C9-A598-433D-A2AD-DE79BF18343A}" dt="2022-08-26T13:28:55.512" v="2266" actId="26606"/>
          <ac:spMkLst>
            <pc:docMk/>
            <pc:sldMk cId="604147261" sldId="269"/>
            <ac:spMk id="2" creationId="{58690F14-1D7D-3ABE-0FE3-3E500EA15BAC}"/>
          </ac:spMkLst>
        </pc:spChg>
        <pc:spChg chg="del">
          <ac:chgData name="Lionel Maltese" userId="d1808a76ede7401e" providerId="LiveId" clId="{8A1630C9-A598-433D-A2AD-DE79BF18343A}" dt="2022-08-26T13:25:07.333" v="2172" actId="478"/>
          <ac:spMkLst>
            <pc:docMk/>
            <pc:sldMk cId="604147261" sldId="269"/>
            <ac:spMk id="3" creationId="{7384F01C-52B9-2D30-DCC8-DA7BAE58412B}"/>
          </ac:spMkLst>
        </pc:spChg>
        <pc:spChg chg="add mod ord">
          <ac:chgData name="Lionel Maltese" userId="d1808a76ede7401e" providerId="LiveId" clId="{8A1630C9-A598-433D-A2AD-DE79BF18343A}" dt="2022-08-26T13:29:09.996" v="2268" actId="5793"/>
          <ac:spMkLst>
            <pc:docMk/>
            <pc:sldMk cId="604147261" sldId="269"/>
            <ac:spMk id="4" creationId="{E2949C44-0B23-8970-ABE2-0538EA389EF1}"/>
          </ac:spMkLst>
        </pc:spChg>
        <pc:spChg chg="add">
          <ac:chgData name="Lionel Maltese" userId="d1808a76ede7401e" providerId="LiveId" clId="{8A1630C9-A598-433D-A2AD-DE79BF18343A}" dt="2022-08-26T13:28:55.512" v="2266" actId="26606"/>
          <ac:spMkLst>
            <pc:docMk/>
            <pc:sldMk cId="604147261" sldId="269"/>
            <ac:spMk id="14345" creationId="{5E39A796-BE83-48B1-B33F-35C4A32AAB57}"/>
          </ac:spMkLst>
        </pc:spChg>
        <pc:spChg chg="add">
          <ac:chgData name="Lionel Maltese" userId="d1808a76ede7401e" providerId="LiveId" clId="{8A1630C9-A598-433D-A2AD-DE79BF18343A}" dt="2022-08-26T13:28:55.512" v="2266" actId="26606"/>
          <ac:spMkLst>
            <pc:docMk/>
            <pc:sldMk cId="604147261" sldId="269"/>
            <ac:spMk id="14347" creationId="{72F84B47-E267-4194-8194-831DB7B5547F}"/>
          </ac:spMkLst>
        </pc:spChg>
        <pc:picChg chg="add del">
          <ac:chgData name="Lionel Maltese" userId="d1808a76ede7401e" providerId="LiveId" clId="{8A1630C9-A598-433D-A2AD-DE79BF18343A}" dt="2022-08-26T13:25:17.090" v="2174"/>
          <ac:picMkLst>
            <pc:docMk/>
            <pc:sldMk cId="604147261" sldId="269"/>
            <ac:picMk id="14338" creationId="{0945FF15-4D74-F58E-B9C9-8646D30C68C7}"/>
          </ac:picMkLst>
        </pc:picChg>
        <pc:picChg chg="add mod">
          <ac:chgData name="Lionel Maltese" userId="d1808a76ede7401e" providerId="LiveId" clId="{8A1630C9-A598-433D-A2AD-DE79BF18343A}" dt="2022-08-26T13:28:55.512" v="2266" actId="26606"/>
          <ac:picMkLst>
            <pc:docMk/>
            <pc:sldMk cId="604147261" sldId="269"/>
            <ac:picMk id="14340" creationId="{791C00AF-4AE7-D80D-364F-C83628FEFCDB}"/>
          </ac:picMkLst>
        </pc:picChg>
      </pc:sldChg>
      <pc:sldChg chg="addSp modSp new mod modAnim">
        <pc:chgData name="Lionel Maltese" userId="d1808a76ede7401e" providerId="LiveId" clId="{8A1630C9-A598-433D-A2AD-DE79BF18343A}" dt="2022-08-26T13:30:16.849" v="2272" actId="14100"/>
        <pc:sldMkLst>
          <pc:docMk/>
          <pc:sldMk cId="991829261" sldId="270"/>
        </pc:sldMkLst>
        <pc:picChg chg="add mod">
          <ac:chgData name="Lionel Maltese" userId="d1808a76ede7401e" providerId="LiveId" clId="{8A1630C9-A598-433D-A2AD-DE79BF18343A}" dt="2022-08-26T13:30:16.849" v="2272" actId="14100"/>
          <ac:picMkLst>
            <pc:docMk/>
            <pc:sldMk cId="991829261" sldId="270"/>
            <ac:picMk id="2" creationId="{2A64B7E8-346C-F836-DF2C-AD505227697F}"/>
          </ac:picMkLst>
        </pc:picChg>
      </pc:sldChg>
      <pc:sldChg chg="addSp delSp modSp new mod setBg">
        <pc:chgData name="Lionel Maltese" userId="d1808a76ede7401e" providerId="LiveId" clId="{8A1630C9-A598-433D-A2AD-DE79BF18343A}" dt="2022-08-26T13:31:43.885" v="2283" actId="26606"/>
        <pc:sldMkLst>
          <pc:docMk/>
          <pc:sldMk cId="1707732925" sldId="271"/>
        </pc:sldMkLst>
        <pc:spChg chg="add del">
          <ac:chgData name="Lionel Maltese" userId="d1808a76ede7401e" providerId="LiveId" clId="{8A1630C9-A598-433D-A2AD-DE79BF18343A}" dt="2022-08-26T13:31:30.470" v="2276" actId="26606"/>
          <ac:spMkLst>
            <pc:docMk/>
            <pc:sldMk cId="1707732925" sldId="271"/>
            <ac:spMk id="15367" creationId="{42A4FC2C-047E-45A5-965D-8E1E3BF09BC6}"/>
          </ac:spMkLst>
        </pc:spChg>
        <pc:spChg chg="add del">
          <ac:chgData name="Lionel Maltese" userId="d1808a76ede7401e" providerId="LiveId" clId="{8A1630C9-A598-433D-A2AD-DE79BF18343A}" dt="2022-08-26T13:31:36.882" v="2278" actId="26606"/>
          <ac:spMkLst>
            <pc:docMk/>
            <pc:sldMk cId="1707732925" sldId="271"/>
            <ac:spMk id="15369" creationId="{CB44330D-EA18-4254-AA95-EB49948539B8}"/>
          </ac:spMkLst>
        </pc:spChg>
        <pc:spChg chg="add del">
          <ac:chgData name="Lionel Maltese" userId="d1808a76ede7401e" providerId="LiveId" clId="{8A1630C9-A598-433D-A2AD-DE79BF18343A}" dt="2022-08-26T13:31:36.882" v="2278" actId="26606"/>
          <ac:spMkLst>
            <pc:docMk/>
            <pc:sldMk cId="1707732925" sldId="271"/>
            <ac:spMk id="15370" creationId="{32BC26D8-82FB-445E-AA49-62A77D7C1EE0}"/>
          </ac:spMkLst>
        </pc:spChg>
        <pc:spChg chg="add del">
          <ac:chgData name="Lionel Maltese" userId="d1808a76ede7401e" providerId="LiveId" clId="{8A1630C9-A598-433D-A2AD-DE79BF18343A}" dt="2022-08-26T13:31:42.400" v="2280" actId="26606"/>
          <ac:spMkLst>
            <pc:docMk/>
            <pc:sldMk cId="1707732925" sldId="271"/>
            <ac:spMk id="15374" creationId="{8B089790-F4B6-46A7-BB28-7B74A9A9EFDC}"/>
          </ac:spMkLst>
        </pc:spChg>
        <pc:spChg chg="add del">
          <ac:chgData name="Lionel Maltese" userId="d1808a76ede7401e" providerId="LiveId" clId="{8A1630C9-A598-433D-A2AD-DE79BF18343A}" dt="2022-08-26T13:31:43.885" v="2282" actId="26606"/>
          <ac:spMkLst>
            <pc:docMk/>
            <pc:sldMk cId="1707732925" sldId="271"/>
            <ac:spMk id="15378" creationId="{32BC26D8-82FB-445E-AA49-62A77D7C1EE0}"/>
          </ac:spMkLst>
        </pc:spChg>
        <pc:spChg chg="add del">
          <ac:chgData name="Lionel Maltese" userId="d1808a76ede7401e" providerId="LiveId" clId="{8A1630C9-A598-433D-A2AD-DE79BF18343A}" dt="2022-08-26T13:31:43.885" v="2282" actId="26606"/>
          <ac:spMkLst>
            <pc:docMk/>
            <pc:sldMk cId="1707732925" sldId="271"/>
            <ac:spMk id="15379" creationId="{CB44330D-EA18-4254-AA95-EB49948539B8}"/>
          </ac:spMkLst>
        </pc:spChg>
        <pc:grpChg chg="add del">
          <ac:chgData name="Lionel Maltese" userId="d1808a76ede7401e" providerId="LiveId" clId="{8A1630C9-A598-433D-A2AD-DE79BF18343A}" dt="2022-08-26T13:31:42.400" v="2280" actId="26606"/>
          <ac:grpSpMkLst>
            <pc:docMk/>
            <pc:sldMk cId="1707732925" sldId="271"/>
            <ac:grpSpMk id="15375" creationId="{9DE3F54D-33BC-4382-A2AB-5E002F0F1166}"/>
          </ac:grpSpMkLst>
        </pc:grpChg>
        <pc:picChg chg="add mod">
          <ac:chgData name="Lionel Maltese" userId="d1808a76ede7401e" providerId="LiveId" clId="{8A1630C9-A598-433D-A2AD-DE79BF18343A}" dt="2022-08-26T13:31:43.885" v="2283" actId="26606"/>
          <ac:picMkLst>
            <pc:docMk/>
            <pc:sldMk cId="1707732925" sldId="271"/>
            <ac:picMk id="15362" creationId="{C833BE07-A4D2-EF71-BE85-5F76CBE97F85}"/>
          </ac:picMkLst>
        </pc:pic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48394948" sldId="272"/>
        </pc:sldMkLst>
      </pc:sldChg>
      <pc:sldChg chg="addSp delSp modSp new mod setBg">
        <pc:chgData name="Lionel Maltese" userId="d1808a76ede7401e" providerId="LiveId" clId="{8A1630C9-A598-433D-A2AD-DE79BF18343A}" dt="2022-08-26T13:34:57.246" v="2292" actId="26606"/>
        <pc:sldMkLst>
          <pc:docMk/>
          <pc:sldMk cId="378586016" sldId="272"/>
        </pc:sldMkLst>
        <pc:spChg chg="add">
          <ac:chgData name="Lionel Maltese" userId="d1808a76ede7401e" providerId="LiveId" clId="{8A1630C9-A598-433D-A2AD-DE79BF18343A}" dt="2022-08-26T13:34:57.246" v="2292" actId="26606"/>
          <ac:spMkLst>
            <pc:docMk/>
            <pc:sldMk cId="378586016" sldId="272"/>
            <ac:spMk id="16388" creationId="{42A4FC2C-047E-45A5-965D-8E1E3BF09BC6}"/>
          </ac:spMkLst>
        </pc:spChg>
        <pc:spChg chg="add del">
          <ac:chgData name="Lionel Maltese" userId="d1808a76ede7401e" providerId="LiveId" clId="{8A1630C9-A598-433D-A2AD-DE79BF18343A}" dt="2022-08-26T13:34:49.765" v="2287" actId="26606"/>
          <ac:spMkLst>
            <pc:docMk/>
            <pc:sldMk cId="378586016" sldId="272"/>
            <ac:spMk id="16391" creationId="{42A4FC2C-047E-45A5-965D-8E1E3BF09BC6}"/>
          </ac:spMkLst>
        </pc:spChg>
        <pc:spChg chg="add del">
          <ac:chgData name="Lionel Maltese" userId="d1808a76ede7401e" providerId="LiveId" clId="{8A1630C9-A598-433D-A2AD-DE79BF18343A}" dt="2022-08-26T13:34:55.309" v="2289" actId="26606"/>
          <ac:spMkLst>
            <pc:docMk/>
            <pc:sldMk cId="378586016" sldId="272"/>
            <ac:spMk id="16393" creationId="{42A4FC2C-047E-45A5-965D-8E1E3BF09BC6}"/>
          </ac:spMkLst>
        </pc:spChg>
        <pc:picChg chg="add mod">
          <ac:chgData name="Lionel Maltese" userId="d1808a76ede7401e" providerId="LiveId" clId="{8A1630C9-A598-433D-A2AD-DE79BF18343A}" dt="2022-08-26T13:34:57.246" v="2292" actId="26606"/>
          <ac:picMkLst>
            <pc:docMk/>
            <pc:sldMk cId="378586016" sldId="272"/>
            <ac:picMk id="16386" creationId="{28D9C565-DCC9-BE9A-4C21-F8DDF1A2350D}"/>
          </ac:picMkLst>
        </pc:pic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818133601" sldId="273"/>
        </pc:sldMkLst>
      </pc:sldChg>
      <pc:sldChg chg="addSp modSp mod setBg">
        <pc:chgData name="Lionel Maltese" userId="d1808a76ede7401e" providerId="LiveId" clId="{8A1630C9-A598-433D-A2AD-DE79BF18343A}" dt="2022-08-26T13:35:59.840" v="2295" actId="26606"/>
        <pc:sldMkLst>
          <pc:docMk/>
          <pc:sldMk cId="3062891606" sldId="273"/>
        </pc:sldMkLst>
        <pc:spChg chg="mod">
          <ac:chgData name="Lionel Maltese" userId="d1808a76ede7401e" providerId="LiveId" clId="{8A1630C9-A598-433D-A2AD-DE79BF18343A}" dt="2022-08-26T13:35:59.840" v="2295" actId="26606"/>
          <ac:spMkLst>
            <pc:docMk/>
            <pc:sldMk cId="3062891606" sldId="273"/>
            <ac:spMk id="2" creationId="{00000000-0000-0000-0000-000000000000}"/>
          </ac:spMkLst>
        </pc:spChg>
        <pc:spChg chg="mod ord">
          <ac:chgData name="Lionel Maltese" userId="d1808a76ede7401e" providerId="LiveId" clId="{8A1630C9-A598-433D-A2AD-DE79BF18343A}" dt="2022-08-26T13:35:59.840" v="2295" actId="26606"/>
          <ac:spMkLst>
            <pc:docMk/>
            <pc:sldMk cId="3062891606" sldId="273"/>
            <ac:spMk id="3" creationId="{00000000-0000-0000-0000-000000000000}"/>
          </ac:spMkLst>
        </pc:spChg>
        <pc:spChg chg="add">
          <ac:chgData name="Lionel Maltese" userId="d1808a76ede7401e" providerId="LiveId" clId="{8A1630C9-A598-433D-A2AD-DE79BF18343A}" dt="2022-08-26T13:35:59.840" v="2295" actId="26606"/>
          <ac:spMkLst>
            <pc:docMk/>
            <pc:sldMk cId="3062891606" sldId="273"/>
            <ac:spMk id="10" creationId="{41AB65AE-A08D-4F43-8E53-5F1B8D842438}"/>
          </ac:spMkLst>
        </pc:spChg>
        <pc:picChg chg="mod">
          <ac:chgData name="Lionel Maltese" userId="d1808a76ede7401e" providerId="LiveId" clId="{8A1630C9-A598-433D-A2AD-DE79BF18343A}" dt="2022-08-26T13:35:59.840" v="2295" actId="26606"/>
          <ac:picMkLst>
            <pc:docMk/>
            <pc:sldMk cId="3062891606" sldId="273"/>
            <ac:picMk id="4" creationId="{00000000-0000-0000-0000-000000000000}"/>
          </ac:picMkLst>
        </pc:picChg>
        <pc:picChg chg="mod">
          <ac:chgData name="Lionel Maltese" userId="d1808a76ede7401e" providerId="LiveId" clId="{8A1630C9-A598-433D-A2AD-DE79BF18343A}" dt="2022-08-26T13:35:59.840" v="2295" actId="26606"/>
          <ac:picMkLst>
            <pc:docMk/>
            <pc:sldMk cId="3062891606" sldId="273"/>
            <ac:picMk id="5" creationId="{00000000-0000-0000-0000-000000000000}"/>
          </ac:picMkLst>
        </pc:picChg>
      </pc:sldChg>
      <pc:sldChg chg="modSp mod">
        <pc:chgData name="Lionel Maltese" userId="d1808a76ede7401e" providerId="LiveId" clId="{8A1630C9-A598-433D-A2AD-DE79BF18343A}" dt="2022-08-26T14:36:58.500" v="2362" actId="1076"/>
        <pc:sldMkLst>
          <pc:docMk/>
          <pc:sldMk cId="0" sldId="330"/>
        </pc:sldMkLst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4" creationId="{D5ADE2A5-0E45-4A9F-BC63-C1665944C62C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5" creationId="{43FEB215-7BA4-43D7-ACC5-05DED2A07BD2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6" creationId="{EA9CF372-DDBD-4B9A-854A-9E22E79B201C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7" creationId="{5E5A2361-EE2D-4B7E-97B5-8655379D0EE0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8" creationId="{4F6AB59C-784E-4A2F-978B-55D9978314BC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9" creationId="{96B171AD-73BA-4D2A-B427-B9C3D97804B6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12" creationId="{EF626682-A14C-47E3-9F47-61AA2090A1DE}"/>
          </ac:spMkLst>
        </pc:spChg>
        <pc:spChg chg="mod">
          <ac:chgData name="Lionel Maltese" userId="d1808a76ede7401e" providerId="LiveId" clId="{8A1630C9-A598-433D-A2AD-DE79BF18343A}" dt="2022-08-26T14:36:58.500" v="2362" actId="1076"/>
          <ac:spMkLst>
            <pc:docMk/>
            <pc:sldMk cId="0" sldId="330"/>
            <ac:spMk id="13" creationId="{F17C3238-F35F-43B2-87FB-E273022C1B4F}"/>
          </ac:spMkLst>
        </pc:spChg>
        <pc:spChg chg="mod">
          <ac:chgData name="Lionel Maltese" userId="d1808a76ede7401e" providerId="LiveId" clId="{8A1630C9-A598-433D-A2AD-DE79BF18343A}" dt="2022-08-26T14:36:53.845" v="2361" actId="122"/>
          <ac:spMkLst>
            <pc:docMk/>
            <pc:sldMk cId="0" sldId="330"/>
            <ac:spMk id="59394" creationId="{EE443A12-6DC9-4A3C-904E-4B73E4DB1307}"/>
          </ac:spMkLst>
        </pc:sp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15" creationId="{236D6888-7D95-40FF-9173-97FF9DDB6A45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17" creationId="{1F315621-52A0-45A3-9C53-E1B3EC95FE00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19" creationId="{A0CC189D-19DB-4805-BE73-490421F14759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21" creationId="{58E7FCE0-AC84-412C-BFF9-ADF330D38C4D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23" creationId="{951D4418-ECDD-42E6-A9F6-CD5774FEBE38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25" creationId="{6F958DA0-B707-424D-98EF-C238F35673D0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27" creationId="{FD171D6C-CB75-41C8-9EB2-C00F40092915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29" creationId="{85030676-CCB7-4033-9A96-0EE6E4A2F492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31" creationId="{EF6439CC-B2B4-4DE7-8AFB-E0250093778F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34" creationId="{C067472B-4E37-4C94-93AE-F7985D1AF130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36" creationId="{124F9EE2-E729-4A9C-B81F-195DCB931DC9}"/>
          </ac:cxnSpMkLst>
        </pc:cxnChg>
        <pc:cxnChg chg="mod">
          <ac:chgData name="Lionel Maltese" userId="d1808a76ede7401e" providerId="LiveId" clId="{8A1630C9-A598-433D-A2AD-DE79BF18343A}" dt="2022-08-26T14:36:58.500" v="2362" actId="1076"/>
          <ac:cxnSpMkLst>
            <pc:docMk/>
            <pc:sldMk cId="0" sldId="330"/>
            <ac:cxnSpMk id="44" creationId="{A1617FEA-0149-4D1D-8298-39DA4A6DADE3}"/>
          </ac:cxnSpMkLst>
        </pc:cxnChg>
      </pc:sldChg>
      <pc:sldChg chg="modSp add mod">
        <pc:chgData name="Lionel Maltese" userId="d1808a76ede7401e" providerId="LiveId" clId="{8A1630C9-A598-433D-A2AD-DE79BF18343A}" dt="2022-08-26T14:37:25.871" v="2366" actId="122"/>
        <pc:sldMkLst>
          <pc:docMk/>
          <pc:sldMk cId="0" sldId="331"/>
        </pc:sldMkLst>
        <pc:spChg chg="mod">
          <ac:chgData name="Lionel Maltese" userId="d1808a76ede7401e" providerId="LiveId" clId="{8A1630C9-A598-433D-A2AD-DE79BF18343A}" dt="2022-08-26T14:37:25.871" v="2366" actId="122"/>
          <ac:spMkLst>
            <pc:docMk/>
            <pc:sldMk cId="0" sldId="331"/>
            <ac:spMk id="60418" creationId="{34CEE957-AA34-47C5-BF48-8BF526DB7AD5}"/>
          </ac:spMkLst>
        </pc:sp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658576563" sldId="351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216026947" sldId="352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219819066" sldId="353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58238368" sldId="354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94206549" sldId="355"/>
        </pc:sldMkLst>
      </pc:sldChg>
      <pc:sldChg chg="modSp mod delDesignElem">
        <pc:chgData name="Lionel Maltese" userId="d1808a76ede7401e" providerId="LiveId" clId="{8A1630C9-A598-433D-A2AD-DE79BF18343A}" dt="2022-08-26T13:36:52.524" v="2340" actId="114"/>
        <pc:sldMkLst>
          <pc:docMk/>
          <pc:sldMk cId="3106333541" sldId="355"/>
        </pc:sldMkLst>
        <pc:spChg chg="mod">
          <ac:chgData name="Lionel Maltese" userId="d1808a76ede7401e" providerId="LiveId" clId="{8A1630C9-A598-433D-A2AD-DE79BF18343A}" dt="2022-08-26T13:36:52.524" v="2340" actId="114"/>
          <ac:spMkLst>
            <pc:docMk/>
            <pc:sldMk cId="3106333541" sldId="355"/>
            <ac:spMk id="38" creationId="{DB3BC59A-05B0-4379-B950-8418E2440102}"/>
          </ac:spMkLst>
        </pc:sp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702444424" sldId="356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424485225" sldId="357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804649331" sldId="358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3740391114" sldId="359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854497134" sldId="363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160971966" sldId="364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0225831" sldId="365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3355130340" sldId="366"/>
        </pc:sldMkLst>
      </pc:sldChg>
      <pc:sldChg chg="addSp modSp new mod modAnim">
        <pc:chgData name="Lionel Maltese" userId="d1808a76ede7401e" providerId="LiveId" clId="{8A1630C9-A598-433D-A2AD-DE79BF18343A}" dt="2022-08-26T13:39:03.640" v="2344" actId="14100"/>
        <pc:sldMkLst>
          <pc:docMk/>
          <pc:sldMk cId="258097539" sldId="370"/>
        </pc:sldMkLst>
        <pc:picChg chg="add mod">
          <ac:chgData name="Lionel Maltese" userId="d1808a76ede7401e" providerId="LiveId" clId="{8A1630C9-A598-433D-A2AD-DE79BF18343A}" dt="2022-08-26T13:39:03.640" v="2344" actId="14100"/>
          <ac:picMkLst>
            <pc:docMk/>
            <pc:sldMk cId="258097539" sldId="370"/>
            <ac:picMk id="2" creationId="{4DC151EE-CB40-1952-E3F8-363757F0B1DF}"/>
          </ac:picMkLst>
        </pc:pic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698662796" sldId="370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46393268" sldId="371"/>
        </pc:sldMkLst>
      </pc:sldChg>
      <pc:sldChg chg="addSp modSp new mod modAnim">
        <pc:chgData name="Lionel Maltese" userId="d1808a76ede7401e" providerId="LiveId" clId="{8A1630C9-A598-433D-A2AD-DE79BF18343A}" dt="2022-08-26T13:51:58.264" v="2348" actId="14100"/>
        <pc:sldMkLst>
          <pc:docMk/>
          <pc:sldMk cId="3322446443" sldId="371"/>
        </pc:sldMkLst>
        <pc:picChg chg="add mod">
          <ac:chgData name="Lionel Maltese" userId="d1808a76ede7401e" providerId="LiveId" clId="{8A1630C9-A598-433D-A2AD-DE79BF18343A}" dt="2022-08-26T13:51:58.264" v="2348" actId="14100"/>
          <ac:picMkLst>
            <pc:docMk/>
            <pc:sldMk cId="3322446443" sldId="371"/>
            <ac:picMk id="2" creationId="{8C87161A-A301-1713-38D3-F482529A5604}"/>
          </ac:picMkLst>
        </pc:picChg>
      </pc:sldChg>
      <pc:sldChg chg="addSp modSp new mod modAnim">
        <pc:chgData name="Lionel Maltese" userId="d1808a76ede7401e" providerId="LiveId" clId="{8A1630C9-A598-433D-A2AD-DE79BF18343A}" dt="2022-08-26T14:27:48.791" v="2352" actId="14100"/>
        <pc:sldMkLst>
          <pc:docMk/>
          <pc:sldMk cId="1548635323" sldId="372"/>
        </pc:sldMkLst>
        <pc:picChg chg="add mod">
          <ac:chgData name="Lionel Maltese" userId="d1808a76ede7401e" providerId="LiveId" clId="{8A1630C9-A598-433D-A2AD-DE79BF18343A}" dt="2022-08-26T14:27:48.791" v="2352" actId="14100"/>
          <ac:picMkLst>
            <pc:docMk/>
            <pc:sldMk cId="1548635323" sldId="372"/>
            <ac:picMk id="2" creationId="{4A5E4F54-F8AE-A6F3-B0C2-A325F6D99C5F}"/>
          </ac:picMkLst>
        </pc:picChg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279544478" sldId="372"/>
        </pc:sldMkLst>
      </pc:sldChg>
      <pc:sldChg chg="new del">
        <pc:chgData name="Lionel Maltese" userId="d1808a76ede7401e" providerId="LiveId" clId="{8A1630C9-A598-433D-A2AD-DE79BF18343A}" dt="2022-08-26T14:37:33.648" v="2367" actId="47"/>
        <pc:sldMkLst>
          <pc:docMk/>
          <pc:sldMk cId="1163667553" sldId="373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201416228" sldId="373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3501719301" sldId="374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3920649571" sldId="375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676923584" sldId="376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031449074" sldId="377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2215502168" sldId="378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1221865982" sldId="379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4224036910" sldId="380"/>
        </pc:sldMkLst>
      </pc:sldChg>
      <pc:sldChg chg="del">
        <pc:chgData name="Lionel Maltese" userId="d1808a76ede7401e" providerId="LiveId" clId="{8A1630C9-A598-433D-A2AD-DE79BF18343A}" dt="2022-08-26T09:35:52.627" v="0" actId="47"/>
        <pc:sldMkLst>
          <pc:docMk/>
          <pc:sldMk cId="6278968" sldId="381"/>
        </pc:sldMkLst>
      </pc:sldChg>
      <pc:sldMasterChg chg="delSldLayout">
        <pc:chgData name="Lionel Maltese" userId="d1808a76ede7401e" providerId="LiveId" clId="{8A1630C9-A598-433D-A2AD-DE79BF18343A}" dt="2022-08-26T09:35:52.627" v="0" actId="47"/>
        <pc:sldMasterMkLst>
          <pc:docMk/>
          <pc:sldMasterMk cId="2129094852" sldId="2147483648"/>
        </pc:sldMasterMkLst>
        <pc:sldLayoutChg chg="del">
          <pc:chgData name="Lionel Maltese" userId="d1808a76ede7401e" providerId="LiveId" clId="{8A1630C9-A598-433D-A2AD-DE79BF18343A}" dt="2022-08-26T09:35:52.627" v="0" actId="47"/>
          <pc:sldLayoutMkLst>
            <pc:docMk/>
            <pc:sldMasterMk cId="2129094852" sldId="2147483648"/>
            <pc:sldLayoutMk cId="2044414046" sldId="214748366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Courbe de valeur blablacar / train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Blablacar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Feuil1!$A$2:$A$7</c:f>
              <c:strCache>
                <c:ptCount val="6"/>
                <c:pt idx="0">
                  <c:v>Rapidité</c:v>
                </c:pt>
                <c:pt idx="1">
                  <c:v>Confort</c:v>
                </c:pt>
                <c:pt idx="2">
                  <c:v>Sécurité</c:v>
                </c:pt>
                <c:pt idx="3">
                  <c:v>Tarification</c:v>
                </c:pt>
                <c:pt idx="4">
                  <c:v>Convivialité</c:v>
                </c:pt>
                <c:pt idx="5">
                  <c:v>Flexibilité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2.5</c:v>
                </c:pt>
                <c:pt idx="1">
                  <c:v>2.5</c:v>
                </c:pt>
                <c:pt idx="2">
                  <c:v>1.5</c:v>
                </c:pt>
                <c:pt idx="3">
                  <c:v>3.5</c:v>
                </c:pt>
                <c:pt idx="4">
                  <c:v>3.6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A0-442E-9D91-D94CB08D7536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Trajet de train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elete val="1"/>
          </c:dLbls>
          <c:cat>
            <c:strRef>
              <c:f>Feuil1!$A$2:$A$7</c:f>
              <c:strCache>
                <c:ptCount val="6"/>
                <c:pt idx="0">
                  <c:v>Rapidité</c:v>
                </c:pt>
                <c:pt idx="1">
                  <c:v>Confort</c:v>
                </c:pt>
                <c:pt idx="2">
                  <c:v>Sécurité</c:v>
                </c:pt>
                <c:pt idx="3">
                  <c:v>Tarification</c:v>
                </c:pt>
                <c:pt idx="4">
                  <c:v>Convivialité</c:v>
                </c:pt>
                <c:pt idx="5">
                  <c:v>Flexibilité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4.5</c:v>
                </c:pt>
                <c:pt idx="1">
                  <c:v>4.5</c:v>
                </c:pt>
                <c:pt idx="2">
                  <c:v>4.8</c:v>
                </c:pt>
                <c:pt idx="3">
                  <c:v>1.2</c:v>
                </c:pt>
                <c:pt idx="4">
                  <c:v>2</c:v>
                </c:pt>
                <c:pt idx="5">
                  <c:v>0.2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3A0-442E-9D91-D94CB08D7536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Feuil1!$A$2:$A$7</c:f>
              <c:strCache>
                <c:ptCount val="6"/>
                <c:pt idx="0">
                  <c:v>Rapidité</c:v>
                </c:pt>
                <c:pt idx="1">
                  <c:v>Confort</c:v>
                </c:pt>
                <c:pt idx="2">
                  <c:v>Sécurité</c:v>
                </c:pt>
                <c:pt idx="3">
                  <c:v>Tarification</c:v>
                </c:pt>
                <c:pt idx="4">
                  <c:v>Convivialité</c:v>
                </c:pt>
                <c:pt idx="5">
                  <c:v>Flexibilité</c:v>
                </c:pt>
              </c:strCache>
            </c:strRef>
          </c:cat>
          <c:val>
            <c:numRef>
              <c:f>Feuil1!$D$2:$D$7</c:f>
              <c:numCache>
                <c:formatCode>General</c:formatCode>
                <c:ptCount val="6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3A0-442E-9D91-D94CB08D753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81723215"/>
        <c:axId val="381724047"/>
      </c:lineChart>
      <c:catAx>
        <c:axId val="381723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1724047"/>
        <c:crosses val="autoZero"/>
        <c:auto val="1"/>
        <c:lblAlgn val="ctr"/>
        <c:lblOffset val="100"/>
        <c:noMultiLvlLbl val="0"/>
      </c:catAx>
      <c:valAx>
        <c:axId val="38172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Valeur Perçue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81723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000E53-E6FA-43E6-AEBD-A4CEB50450A4}" type="doc">
      <dgm:prSet loTypeId="urn:microsoft.com/office/officeart/2005/8/layout/chart3" loCatId="relationship" qsTypeId="urn:microsoft.com/office/officeart/2005/8/quickstyle/3d3" qsCatId="3D" csTypeId="urn:microsoft.com/office/officeart/2005/8/colors/accent1_4" csCatId="accent1" phldr="1"/>
      <dgm:spPr/>
    </dgm:pt>
    <dgm:pt modelId="{0640C82B-17EF-44AD-8457-BAE62BCEF41F}">
      <dgm:prSet phldrT="[Texte]" custT="1"/>
      <dgm:spPr/>
      <dgm:t>
        <a:bodyPr/>
        <a:lstStyle/>
        <a:p>
          <a:r>
            <a:rPr lang="fr-FR" sz="1200" dirty="0"/>
            <a:t>Architecture de valeur : </a:t>
          </a:r>
        </a:p>
        <a:p>
          <a:r>
            <a:rPr lang="fr-FR" sz="1200" dirty="0"/>
            <a:t>Agencement ressources et compétences</a:t>
          </a:r>
        </a:p>
      </dgm:t>
    </dgm:pt>
    <dgm:pt modelId="{F9FD77AE-AE93-4D53-B66D-DCD6958D8ADC}" type="parTrans" cxnId="{D9B3421F-2805-4B88-80B9-9FC179F2C127}">
      <dgm:prSet/>
      <dgm:spPr/>
      <dgm:t>
        <a:bodyPr/>
        <a:lstStyle/>
        <a:p>
          <a:endParaRPr lang="fr-FR"/>
        </a:p>
      </dgm:t>
    </dgm:pt>
    <dgm:pt modelId="{D7EDF1BD-7586-43FF-9B4D-056D276BB093}" type="sibTrans" cxnId="{D9B3421F-2805-4B88-80B9-9FC179F2C127}">
      <dgm:prSet/>
      <dgm:spPr/>
      <dgm:t>
        <a:bodyPr/>
        <a:lstStyle/>
        <a:p>
          <a:endParaRPr lang="fr-FR"/>
        </a:p>
      </dgm:t>
    </dgm:pt>
    <dgm:pt modelId="{AA119C4D-1379-45FE-ACC1-E26575CAFD71}">
      <dgm:prSet phldrT="[Texte]" custT="1"/>
      <dgm:spPr/>
      <dgm:t>
        <a:bodyPr/>
        <a:lstStyle/>
        <a:p>
          <a:r>
            <a:rPr lang="fr-FR" sz="1200" dirty="0"/>
            <a:t>Equation de profit </a:t>
          </a:r>
        </a:p>
        <a:p>
          <a:r>
            <a:rPr lang="fr-FR" sz="1200" dirty="0"/>
            <a:t>- CA</a:t>
          </a:r>
        </a:p>
        <a:p>
          <a:r>
            <a:rPr lang="fr-FR" sz="1200" dirty="0"/>
            <a:t>- Structure de coûts</a:t>
          </a:r>
        </a:p>
        <a:p>
          <a:r>
            <a:rPr lang="fr-FR" sz="1200" dirty="0"/>
            <a:t>- Capitaux engagés</a:t>
          </a:r>
        </a:p>
      </dgm:t>
    </dgm:pt>
    <dgm:pt modelId="{1A9C9F71-684B-42EE-9B59-381DBE775E95}" type="parTrans" cxnId="{48ECC838-5371-439F-A1F1-D5FCF8E9B7E5}">
      <dgm:prSet/>
      <dgm:spPr/>
      <dgm:t>
        <a:bodyPr/>
        <a:lstStyle/>
        <a:p>
          <a:endParaRPr lang="fr-FR"/>
        </a:p>
      </dgm:t>
    </dgm:pt>
    <dgm:pt modelId="{CD4124C9-1D66-4722-A1DC-F9F31270A286}" type="sibTrans" cxnId="{48ECC838-5371-439F-A1F1-D5FCF8E9B7E5}">
      <dgm:prSet/>
      <dgm:spPr/>
      <dgm:t>
        <a:bodyPr/>
        <a:lstStyle/>
        <a:p>
          <a:endParaRPr lang="fr-FR"/>
        </a:p>
      </dgm:t>
    </dgm:pt>
    <dgm:pt modelId="{A3BE2C1C-4105-4388-B53C-55A7B3D50A89}">
      <dgm:prSet phldrT="[Texte]" custT="1"/>
      <dgm:spPr/>
      <dgm:t>
        <a:bodyPr/>
        <a:lstStyle/>
        <a:p>
          <a:r>
            <a:rPr lang="fr-FR" sz="1200" dirty="0"/>
            <a:t>Proposition de valeur :</a:t>
          </a:r>
        </a:p>
        <a:p>
          <a:r>
            <a:rPr lang="fr-FR" sz="1200" dirty="0"/>
            <a:t>- Clients</a:t>
          </a:r>
        </a:p>
        <a:p>
          <a:r>
            <a:rPr lang="fr-FR" sz="1200" dirty="0"/>
            <a:t>-Produits et/ou services</a:t>
          </a:r>
        </a:p>
        <a:p>
          <a:r>
            <a:rPr lang="fr-FR" sz="1200" dirty="0"/>
            <a:t>- Prix</a:t>
          </a:r>
        </a:p>
      </dgm:t>
    </dgm:pt>
    <dgm:pt modelId="{B91B4BF0-7498-4FA6-BC0B-938A5705E687}" type="parTrans" cxnId="{CA748F25-9EF1-4D72-B4AC-4B1C584559F8}">
      <dgm:prSet/>
      <dgm:spPr/>
      <dgm:t>
        <a:bodyPr/>
        <a:lstStyle/>
        <a:p>
          <a:endParaRPr lang="fr-FR"/>
        </a:p>
      </dgm:t>
    </dgm:pt>
    <dgm:pt modelId="{94E4D642-6A60-4F3D-8FF3-C24584E5A22F}" type="sibTrans" cxnId="{CA748F25-9EF1-4D72-B4AC-4B1C584559F8}">
      <dgm:prSet/>
      <dgm:spPr/>
      <dgm:t>
        <a:bodyPr/>
        <a:lstStyle/>
        <a:p>
          <a:endParaRPr lang="fr-FR"/>
        </a:p>
      </dgm:t>
    </dgm:pt>
    <dgm:pt modelId="{37998E47-45D0-4D72-AF1E-9C04C6BA1EC4}" type="pres">
      <dgm:prSet presAssocID="{8A000E53-E6FA-43E6-AEBD-A4CEB50450A4}" presName="compositeShape" presStyleCnt="0">
        <dgm:presLayoutVars>
          <dgm:chMax val="7"/>
          <dgm:dir/>
          <dgm:resizeHandles val="exact"/>
        </dgm:presLayoutVars>
      </dgm:prSet>
      <dgm:spPr/>
    </dgm:pt>
    <dgm:pt modelId="{5B8964A3-4BF0-43FD-BCE2-AEFC052BFB4C}" type="pres">
      <dgm:prSet presAssocID="{8A000E53-E6FA-43E6-AEBD-A4CEB50450A4}" presName="wedge1" presStyleLbl="node1" presStyleIdx="0" presStyleCnt="3"/>
      <dgm:spPr/>
    </dgm:pt>
    <dgm:pt modelId="{C2318BC5-604C-410E-ADC7-DDCAF378ACC4}" type="pres">
      <dgm:prSet presAssocID="{8A000E53-E6FA-43E6-AEBD-A4CEB50450A4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EC4B2D1-CFAD-4DE5-BA76-8F69DDA47545}" type="pres">
      <dgm:prSet presAssocID="{8A000E53-E6FA-43E6-AEBD-A4CEB50450A4}" presName="wedge2" presStyleLbl="node1" presStyleIdx="1" presStyleCnt="3"/>
      <dgm:spPr/>
    </dgm:pt>
    <dgm:pt modelId="{ABD22E0A-C5B1-47B5-8665-A70A312E7A06}" type="pres">
      <dgm:prSet presAssocID="{8A000E53-E6FA-43E6-AEBD-A4CEB50450A4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A2AFBD2-7792-4C25-9E3C-499F584BBD13}" type="pres">
      <dgm:prSet presAssocID="{8A000E53-E6FA-43E6-AEBD-A4CEB50450A4}" presName="wedge3" presStyleLbl="node1" presStyleIdx="2" presStyleCnt="3"/>
      <dgm:spPr/>
    </dgm:pt>
    <dgm:pt modelId="{D5F52C87-488D-4922-A969-B9FEC95CCF1E}" type="pres">
      <dgm:prSet presAssocID="{8A000E53-E6FA-43E6-AEBD-A4CEB50450A4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9116870C-7E92-4686-A692-24CFE07ACAB1}" type="presOf" srcId="{8A000E53-E6FA-43E6-AEBD-A4CEB50450A4}" destId="{37998E47-45D0-4D72-AF1E-9C04C6BA1EC4}" srcOrd="0" destOrd="0" presId="urn:microsoft.com/office/officeart/2005/8/layout/chart3"/>
    <dgm:cxn modelId="{D9B3421F-2805-4B88-80B9-9FC179F2C127}" srcId="{8A000E53-E6FA-43E6-AEBD-A4CEB50450A4}" destId="{0640C82B-17EF-44AD-8457-BAE62BCEF41F}" srcOrd="0" destOrd="0" parTransId="{F9FD77AE-AE93-4D53-B66D-DCD6958D8ADC}" sibTransId="{D7EDF1BD-7586-43FF-9B4D-056D276BB093}"/>
    <dgm:cxn modelId="{CA748F25-9EF1-4D72-B4AC-4B1C584559F8}" srcId="{8A000E53-E6FA-43E6-AEBD-A4CEB50450A4}" destId="{A3BE2C1C-4105-4388-B53C-55A7B3D50A89}" srcOrd="2" destOrd="0" parTransId="{B91B4BF0-7498-4FA6-BC0B-938A5705E687}" sibTransId="{94E4D642-6A60-4F3D-8FF3-C24584E5A22F}"/>
    <dgm:cxn modelId="{48ECC838-5371-439F-A1F1-D5FCF8E9B7E5}" srcId="{8A000E53-E6FA-43E6-AEBD-A4CEB50450A4}" destId="{AA119C4D-1379-45FE-ACC1-E26575CAFD71}" srcOrd="1" destOrd="0" parTransId="{1A9C9F71-684B-42EE-9B59-381DBE775E95}" sibTransId="{CD4124C9-1D66-4722-A1DC-F9F31270A286}"/>
    <dgm:cxn modelId="{9DD7083B-B371-414D-9B12-D2039A2CE0E2}" type="presOf" srcId="{A3BE2C1C-4105-4388-B53C-55A7B3D50A89}" destId="{AA2AFBD2-7792-4C25-9E3C-499F584BBD13}" srcOrd="0" destOrd="0" presId="urn:microsoft.com/office/officeart/2005/8/layout/chart3"/>
    <dgm:cxn modelId="{8A7C2B99-00E2-4F4F-AFC8-0C69C44BF1F9}" type="presOf" srcId="{AA119C4D-1379-45FE-ACC1-E26575CAFD71}" destId="{5EC4B2D1-CFAD-4DE5-BA76-8F69DDA47545}" srcOrd="0" destOrd="0" presId="urn:microsoft.com/office/officeart/2005/8/layout/chart3"/>
    <dgm:cxn modelId="{878A6BAE-6F79-4735-B5A5-ADD58EBA0DA5}" type="presOf" srcId="{AA119C4D-1379-45FE-ACC1-E26575CAFD71}" destId="{ABD22E0A-C5B1-47B5-8665-A70A312E7A06}" srcOrd="1" destOrd="0" presId="urn:microsoft.com/office/officeart/2005/8/layout/chart3"/>
    <dgm:cxn modelId="{8BAA33B8-A90D-433E-AD44-AE66E5C8DD9F}" type="presOf" srcId="{0640C82B-17EF-44AD-8457-BAE62BCEF41F}" destId="{C2318BC5-604C-410E-ADC7-DDCAF378ACC4}" srcOrd="1" destOrd="0" presId="urn:microsoft.com/office/officeart/2005/8/layout/chart3"/>
    <dgm:cxn modelId="{CD86DDDA-7999-44DA-A942-81556B1C1EDE}" type="presOf" srcId="{A3BE2C1C-4105-4388-B53C-55A7B3D50A89}" destId="{D5F52C87-488D-4922-A969-B9FEC95CCF1E}" srcOrd="1" destOrd="0" presId="urn:microsoft.com/office/officeart/2005/8/layout/chart3"/>
    <dgm:cxn modelId="{024FE5F1-4F9D-459F-9608-2E4B568EB4F0}" type="presOf" srcId="{0640C82B-17EF-44AD-8457-BAE62BCEF41F}" destId="{5B8964A3-4BF0-43FD-BCE2-AEFC052BFB4C}" srcOrd="0" destOrd="0" presId="urn:microsoft.com/office/officeart/2005/8/layout/chart3"/>
    <dgm:cxn modelId="{616BB53A-FA31-4B7F-922A-C80A476E942D}" type="presParOf" srcId="{37998E47-45D0-4D72-AF1E-9C04C6BA1EC4}" destId="{5B8964A3-4BF0-43FD-BCE2-AEFC052BFB4C}" srcOrd="0" destOrd="0" presId="urn:microsoft.com/office/officeart/2005/8/layout/chart3"/>
    <dgm:cxn modelId="{5DA44812-D545-4CC5-AD7B-0D27F806D958}" type="presParOf" srcId="{37998E47-45D0-4D72-AF1E-9C04C6BA1EC4}" destId="{C2318BC5-604C-410E-ADC7-DDCAF378ACC4}" srcOrd="1" destOrd="0" presId="urn:microsoft.com/office/officeart/2005/8/layout/chart3"/>
    <dgm:cxn modelId="{9FDC6952-F84B-4272-B907-362458C34396}" type="presParOf" srcId="{37998E47-45D0-4D72-AF1E-9C04C6BA1EC4}" destId="{5EC4B2D1-CFAD-4DE5-BA76-8F69DDA47545}" srcOrd="2" destOrd="0" presId="urn:microsoft.com/office/officeart/2005/8/layout/chart3"/>
    <dgm:cxn modelId="{FF50A8D2-A0F2-4B0D-A89E-2369310FE479}" type="presParOf" srcId="{37998E47-45D0-4D72-AF1E-9C04C6BA1EC4}" destId="{ABD22E0A-C5B1-47B5-8665-A70A312E7A06}" srcOrd="3" destOrd="0" presId="urn:microsoft.com/office/officeart/2005/8/layout/chart3"/>
    <dgm:cxn modelId="{6BDB20A8-2A44-426D-BB5E-EBA22C275237}" type="presParOf" srcId="{37998E47-45D0-4D72-AF1E-9C04C6BA1EC4}" destId="{AA2AFBD2-7792-4C25-9E3C-499F584BBD13}" srcOrd="4" destOrd="0" presId="urn:microsoft.com/office/officeart/2005/8/layout/chart3"/>
    <dgm:cxn modelId="{28C6A9EA-508F-435C-8CD3-EB20E4A87C66}" type="presParOf" srcId="{37998E47-45D0-4D72-AF1E-9C04C6BA1EC4}" destId="{D5F52C87-488D-4922-A969-B9FEC95CCF1E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64A3-4BF0-43FD-BCE2-AEFC052BFB4C}">
      <dsp:nvSpPr>
        <dsp:cNvPr id="0" name=""/>
        <dsp:cNvSpPr/>
      </dsp:nvSpPr>
      <dsp:spPr>
        <a:xfrm>
          <a:off x="3081927" y="315935"/>
          <a:ext cx="3931636" cy="393163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Architecture de valeur :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Agencement ressources et compétences</a:t>
          </a:r>
        </a:p>
      </dsp:txBody>
      <dsp:txXfrm>
        <a:off x="5219521" y="1041415"/>
        <a:ext cx="1333948" cy="1310545"/>
      </dsp:txXfrm>
    </dsp:sp>
    <dsp:sp modelId="{5EC4B2D1-CFAD-4DE5-BA76-8F69DDA47545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Equation de profit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Structure de coûts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Capitaux engagés</a:t>
          </a:r>
        </a:p>
      </dsp:txBody>
      <dsp:txXfrm>
        <a:off x="3955780" y="2913623"/>
        <a:ext cx="1778597" cy="1216935"/>
      </dsp:txXfrm>
    </dsp:sp>
    <dsp:sp modelId="{AA2AFBD2-7792-4C25-9E3C-499F584BBD13}">
      <dsp:nvSpPr>
        <dsp:cNvPr id="0" name=""/>
        <dsp:cNvSpPr/>
      </dsp:nvSpPr>
      <dsp:spPr>
        <a:xfrm>
          <a:off x="2879261" y="432948"/>
          <a:ext cx="3931636" cy="393163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Proposition de valeur :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Clients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-Produits et/ou services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- Prix</a:t>
          </a:r>
        </a:p>
      </dsp:txBody>
      <dsp:txXfrm>
        <a:off x="3300508" y="1205233"/>
        <a:ext cx="1333948" cy="13105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068B99-3F21-0856-44FB-D443D0D69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AB1E915-D87F-FC3E-1B02-693CB11255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84420A-1538-5AE9-21F1-211FD8D75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E7E7CBF-FFB8-F894-E287-0D4665F4A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D7BB1C-7542-FCE3-2764-63DD696B4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577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400F01-5EA9-D181-E1C2-E3B00C670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33D117-ADD8-3A8B-E522-36A96BCCC6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2903D3-5494-7C4F-5B43-E723F329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702D2BA-EBE8-2309-F28D-CD638353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9A2ED-C418-4C41-5B74-6AA53B2EE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4323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27B289B-712A-7D13-0B27-D0170B3C0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189E83-8A60-4514-DCA2-C1D52517EB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41B477-A6D2-060D-6DA4-55E19AAD4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6237FDE-A048-826E-3339-9D64040D3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FE061-851F-BE5E-411B-98D39FFF9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4977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845AD8-B688-F324-367C-060F0474E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F37B93C-C6DA-6A71-2A90-7103D0E946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DDE944-C01D-CEF3-4D78-DCB03868D6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C4E258-70CA-9BF6-D0FC-C54ED4423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323DD0-71E9-8112-85C3-A960320BE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29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254C6F-58B8-CA10-79D9-EF3D56957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7E31C47-59AB-2803-8A81-01D377E12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F3EF4CE-FD5A-B6DA-92E2-CC494266F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DC5D89F-E03B-1EA7-9243-F8CFB8E66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F21A521-457A-CD54-32DE-DB6A12EF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658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FD878A-60FC-75A9-6043-4EC9B79A4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713BA4-9786-CD05-266D-436010107C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9031B5B-AA6B-6E24-5D2B-BD368E8098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45173D1-6C38-E1C8-C7AE-7C83B5C7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FA91527-B53F-F8AE-58B1-86014FC67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AEDDAB8-0C38-558A-008B-2F7DDD930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48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715A55-BBDF-02E8-6342-1FA6D75CD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C06B4F-51BB-3BA3-5870-F75DE8D73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972243-BB08-8F20-9451-A0608595CA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B082F-F9D4-DA74-77A5-62AA44D45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87074FE-B127-4D23-2DAE-2E2402E70E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8EBCB1A-1B9B-E3AE-4041-18DFADD5F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DBC0D35-6904-2A4A-7B23-6CC8C18F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F76D8-12E3-6954-22AE-D2B322249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59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DA8444-2C2A-4750-92CA-A9726B833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9529D7-D079-3D1E-E717-95805E151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27594DF-4A13-8670-F951-737362F26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9E43095-3A73-7F55-9043-53CC61CFC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097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71B272-33F4-4C53-F877-9F107E347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073F57E-9BE2-1694-840C-0C7A8F91B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7CF0806-7507-5795-0247-995DBFD4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473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B8A2B-7B53-74D9-C97F-288ABDB02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76A2129-F8A6-F417-2B6F-4903D5827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53F37F2-7E16-12DD-A277-7B7705392F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2CE5D23-1A94-D5FF-5604-6C916C704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9C418C8-CE26-FD4B-6A11-6B10237EA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31E1C-47B0-E180-4433-96AB66943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786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EFBFB0-B0FA-DC4D-D32B-644152222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1346BE7-F5A9-D5E0-E8FF-3967F441E2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B09D9-7F7E-4985-E3BF-8DF3BB74A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59E5CE-77A8-EC3E-FE35-3BEB4C07D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4C0A8A-E3E5-CA40-B8F6-8B052D3D3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BB2E136-F637-6980-2B9E-6360394E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77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0862F3F-74CB-8B5C-3C85-0F7246CFD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7CD6F28-282E-C323-599F-F727D153B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0F3EE49-6362-2A54-D25E-4EB6DDCE98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ED2E6-D50F-4548-B3E9-A1D7622F0578}" type="datetimeFigureOut">
              <a:rPr lang="fr-FR" smtClean="0"/>
              <a:t>26/08/2022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BD1C33-DAB1-87B7-19FC-BE9554D469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FDBB5A6-43D9-0BBE-54DA-F9645EC85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5C336-0710-4DA8-AECE-37D17C2FA09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094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lionelmaltese.f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4aM49YNVZA?feature=oembed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Zkn5atns0E8?feature=oembed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s6K7F73X_QA?start=157&amp;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SG17HMtgaM?feature=oembed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zGhFmiB9G0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aG9xwu5Gc_4?feature=oembe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BXKl-EJOaI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BXKl-EJOaI?feature=oembed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hyperlink" Target="https://www.kedgebs-alumni.com/fr/diplome/news/530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Mq6LScpYRxI?feature=oembed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FDuPCPp1vaI?feature=oembe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41yDnDS6t_g?start=6&amp;feature=oembed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164C58-B2A2-DEE6-2B69-420F708FEC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1927" y="895866"/>
            <a:ext cx="4193309" cy="985836"/>
          </a:xfrm>
          <a:solidFill>
            <a:schemeClr val="bg1"/>
          </a:solidFill>
          <a:effectLst>
            <a:reflection blurRad="6350" stA="50000" endA="300" endPos="555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/>
          </a:bodyPr>
          <a:lstStyle/>
          <a:p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Management d’activités : Business Model</a:t>
            </a:r>
            <a:b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</a:b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BUT 2</a:t>
            </a:r>
            <a:r>
              <a:rPr lang="fr-FR" sz="1800" b="1" i="0" u="none" strike="noStrike" baseline="3000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ième</a:t>
            </a:r>
            <a:r>
              <a:rPr lang="fr-FR" sz="1800" b="1" i="0" u="none" strike="noStrike" baseline="0" dirty="0">
                <a:solidFill>
                  <a:schemeClr val="tx1">
                    <a:lumMod val="95000"/>
                    <a:lumOff val="5000"/>
                  </a:schemeClr>
                </a:solidFill>
                <a:latin typeface="NimbusSanL-Regu"/>
              </a:rPr>
              <a:t> année – Parcours GEMA </a:t>
            </a:r>
            <a:endParaRPr lang="fr-FR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7A86E1-D672-571B-A823-00040F956457}"/>
              </a:ext>
            </a:extLst>
          </p:cNvPr>
          <p:cNvSpPr txBox="1">
            <a:spLocks noChangeArrowheads="1"/>
          </p:cNvSpPr>
          <p:nvPr/>
        </p:nvSpPr>
        <p:spPr>
          <a:xfrm>
            <a:off x="-755986" y="5271405"/>
            <a:ext cx="1325278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defRPr/>
            </a:pP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Lionel Maltese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Maître de Conférences Aix Marseille Université  CERGAM / Université Laval Québec</a:t>
            </a: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Professeur Associé </a:t>
            </a:r>
            <a:r>
              <a:rPr lang="fr-FR" sz="1400" b="1" i="1" dirty="0" err="1">
                <a:solidFill>
                  <a:schemeClr val="bg1"/>
                </a:solidFill>
              </a:rPr>
              <a:t>Kedge</a:t>
            </a:r>
            <a:r>
              <a:rPr lang="fr-FR" sz="1400" b="1" i="1" dirty="0">
                <a:solidFill>
                  <a:schemeClr val="bg1"/>
                </a:solidFill>
              </a:rPr>
              <a:t> Business </a:t>
            </a:r>
            <a:r>
              <a:rPr lang="fr-FR" sz="1400" b="1" i="1" dirty="0" err="1">
                <a:solidFill>
                  <a:schemeClr val="bg1"/>
                </a:solidFill>
              </a:rPr>
              <a:t>School</a:t>
            </a:r>
            <a:endParaRPr lang="fr-FR" sz="1400" b="1" i="1" dirty="0">
              <a:solidFill>
                <a:schemeClr val="bg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fr-FR" sz="1400" b="1" i="1" dirty="0">
                <a:solidFill>
                  <a:schemeClr val="bg1"/>
                </a:solidFill>
              </a:rPr>
              <a:t>Entrepreneur Sport Business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:a16="http://schemas.microsoft.com/office/drawing/2014/main" id="{C6F4CBD7-874E-68E9-D60A-466651263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923" y="710295"/>
            <a:ext cx="6408738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http://lionelmaltese.fr</a:t>
            </a:r>
            <a:endParaRPr lang="fr-FR" altLang="fr-FR" sz="1800" b="1" dirty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@</a:t>
            </a:r>
            <a:r>
              <a:rPr lang="fr-FR" altLang="fr-FR" sz="18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lionelmaltese</a:t>
            </a:r>
            <a:r>
              <a:rPr lang="fr-FR" altLang="fr-FR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50B46DA-B4B5-5803-BBB5-FF00A237CFF5}"/>
              </a:ext>
            </a:extLst>
          </p:cNvPr>
          <p:cNvSpPr txBox="1"/>
          <p:nvPr/>
        </p:nvSpPr>
        <p:spPr>
          <a:xfrm>
            <a:off x="10566400" y="101600"/>
            <a:ext cx="162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SEANCE 2</a:t>
            </a:r>
          </a:p>
        </p:txBody>
      </p:sp>
    </p:spTree>
    <p:extLst>
      <p:ext uri="{BB962C8B-B14F-4D97-AF65-F5344CB8AC3E}">
        <p14:creationId xmlns:p14="http://schemas.microsoft.com/office/powerpoint/2010/main" val="22789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90DE830E-38FC-FEEE-AD20-075ABEF199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111231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535201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Les cochons dans la ferme : le modèle économique du gratuit [Frédéric Fréry]">
            <a:hlinkClick r:id="" action="ppaction://media"/>
            <a:extLst>
              <a:ext uri="{FF2B5EF4-FFF2-40B4-BE49-F238E27FC236}">
                <a16:creationId xmlns:a16="http://schemas.microsoft.com/office/drawing/2014/main" id="{CD8CD336-027F-43D4-9ABB-F6CFA846AD6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1294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75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08AD9F-C16D-EFE1-ECC6-690C27173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dirty="0"/>
              <a:t>Architecture de Valeur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06ED610-3146-A9A1-6501-736E3F8A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FR" sz="2000"/>
              <a:t>L’architecture de valeur décrit les taches clés et l’organisation (voire l’alchimie ou l’agencement) des ressources et compétences clés (comment). </a:t>
            </a:r>
          </a:p>
          <a:p>
            <a:endParaRPr lang="fr-FR" sz="2000"/>
          </a:p>
          <a:p>
            <a:r>
              <a:rPr lang="fr-FR" sz="2000"/>
              <a:t> La question des externalisations se posent également au sein de la chaine de valeur.</a:t>
            </a:r>
          </a:p>
        </p:txBody>
      </p:sp>
      <p:sp>
        <p:nvSpPr>
          <p:cNvPr id="12295" name="Rectangle 1229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Analyse de la chaîne de valeur - Actinnovation | Nouvelles Technologies et  InnovationsActinnovation | Nouvelles Technologies et Innovations">
            <a:extLst>
              <a:ext uri="{FF2B5EF4-FFF2-40B4-BE49-F238E27FC236}">
                <a16:creationId xmlns:a16="http://schemas.microsoft.com/office/drawing/2014/main" id="{9A17BA2D-3EDB-D270-67C3-DE4FF353C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907496"/>
            <a:ext cx="6019331" cy="303976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13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prendre la chaîne de valeur [Philippe Gattet]">
            <a:hlinkClick r:id="" action="ppaction://media"/>
            <a:extLst>
              <a:ext uri="{FF2B5EF4-FFF2-40B4-BE49-F238E27FC236}">
                <a16:creationId xmlns:a16="http://schemas.microsoft.com/office/drawing/2014/main" id="{C020B8D7-0292-3B84-BCF7-6EFE04300F0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71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34" name="Rectangle 13333">
            <a:extLst>
              <a:ext uri="{FF2B5EF4-FFF2-40B4-BE49-F238E27FC236}">
                <a16:creationId xmlns:a16="http://schemas.microsoft.com/office/drawing/2014/main" id="{72A4EC06-1934-41CA-947A-1A2AD6634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6" name="Picture 4" descr="Liste d'invités et réservations de table Teatro Kapital Madrid">
            <a:extLst>
              <a:ext uri="{FF2B5EF4-FFF2-40B4-BE49-F238E27FC236}">
                <a16:creationId xmlns:a16="http://schemas.microsoft.com/office/drawing/2014/main" id="{74B4D6A8-BD20-8055-8312-A06826C9A1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22" r="2" b="395"/>
          <a:stretch/>
        </p:blipFill>
        <p:spPr bwMode="auto">
          <a:xfrm>
            <a:off x="2295" y="10"/>
            <a:ext cx="7493441" cy="451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Kapital Madrid Entrée Prix">
            <a:extLst>
              <a:ext uri="{FF2B5EF4-FFF2-40B4-BE49-F238E27FC236}">
                <a16:creationId xmlns:a16="http://schemas.microsoft.com/office/drawing/2014/main" id="{5B3BBF82-8B58-BC46-8B38-C37A1CC184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820" r="2" b="2"/>
          <a:stretch/>
        </p:blipFill>
        <p:spPr bwMode="auto">
          <a:xfrm>
            <a:off x="7581163" y="-1"/>
            <a:ext cx="4607118" cy="2183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Teatro Kapital - Las mejores discotecas de Madrid">
            <a:extLst>
              <a:ext uri="{FF2B5EF4-FFF2-40B4-BE49-F238E27FC236}">
                <a16:creationId xmlns:a16="http://schemas.microsoft.com/office/drawing/2014/main" id="{02D0722D-A7D4-1B4B-0E01-B64166FD5F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2" b="20032"/>
          <a:stretch/>
        </p:blipFill>
        <p:spPr bwMode="auto">
          <a:xfrm>
            <a:off x="7581165" y="2274491"/>
            <a:ext cx="4601105" cy="22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Zonas VIP en Teatro Kapital">
            <a:extLst>
              <a:ext uri="{FF2B5EF4-FFF2-40B4-BE49-F238E27FC236}">
                <a16:creationId xmlns:a16="http://schemas.microsoft.com/office/drawing/2014/main" id="{136C8A1B-F6C5-174A-336B-D017C256C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9" r="3766" b="-2"/>
          <a:stretch/>
        </p:blipFill>
        <p:spPr bwMode="auto">
          <a:xfrm>
            <a:off x="-3717" y="4607392"/>
            <a:ext cx="3707011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Teatro Kapital Madrid I Events, Bottle Service &amp; Guest Lists">
            <a:extLst>
              <a:ext uri="{FF2B5EF4-FFF2-40B4-BE49-F238E27FC236}">
                <a16:creationId xmlns:a16="http://schemas.microsoft.com/office/drawing/2014/main" id="{76B56CA8-D0E4-ECE7-3948-91C1792B4A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 r="-5" b="236"/>
          <a:stretch/>
        </p:blipFill>
        <p:spPr bwMode="auto">
          <a:xfrm>
            <a:off x="3794735" y="4607393"/>
            <a:ext cx="3694988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▷ Kapital Madrid | The Kapital in Madrid 2020 | Tickets &amp; Bottle Service">
            <a:extLst>
              <a:ext uri="{FF2B5EF4-FFF2-40B4-BE49-F238E27FC236}">
                <a16:creationId xmlns:a16="http://schemas.microsoft.com/office/drawing/2014/main" id="{65C62F05-30EC-84B5-8D6C-076EDC7A52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0" r="2" b="39142"/>
          <a:stretch/>
        </p:blipFill>
        <p:spPr bwMode="auto">
          <a:xfrm>
            <a:off x="7581164" y="4607392"/>
            <a:ext cx="4595097" cy="225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76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os plan d'un clavier de calculatrice">
            <a:extLst>
              <a:ext uri="{FF2B5EF4-FFF2-40B4-BE49-F238E27FC236}">
                <a16:creationId xmlns:a16="http://schemas.microsoft.com/office/drawing/2014/main" id="{B58029AC-A316-B841-75C2-8BF827EE85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281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4CD679-7405-4CD3-A92A-9469F279A5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573559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CA776C-2806-4785-AE9C-DBBCC66B5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805" y="640263"/>
            <a:ext cx="5221266" cy="1344975"/>
          </a:xfrm>
        </p:spPr>
        <p:txBody>
          <a:bodyPr>
            <a:normAutofit/>
          </a:bodyPr>
          <a:lstStyle/>
          <a:p>
            <a:r>
              <a:rPr lang="fr-FR" sz="4000"/>
              <a:t>Equation de Profit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BD20FFE-126F-A664-D7CC-4F1BC606F5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4110" y="2121763"/>
                <a:ext cx="5235490" cy="3773010"/>
              </a:xfrm>
            </p:spPr>
            <p:txBody>
              <a:bodyPr>
                <a:normAutofit/>
              </a:bodyPr>
              <a:lstStyle/>
              <a:p>
                <a:r>
                  <a:rPr lang="fr-FR" sz="2000"/>
                  <a:t>Lecture financière des 2 composantes du Business Model :</a:t>
                </a:r>
              </a:p>
              <a:p>
                <a:pPr lvl="1"/>
                <a:r>
                  <a:rPr lang="fr-FR" sz="2000"/>
                  <a:t>CA issu de la proposition de valeur auprès des clients </a:t>
                </a:r>
              </a:p>
              <a:p>
                <a:pPr lvl="1"/>
                <a:r>
                  <a:rPr lang="fr-FR" sz="2000"/>
                  <a:t>Structure de coûts et capitaux engagés reflètent l’arcichetecture de valeur</a:t>
                </a:r>
              </a:p>
              <a:p>
                <a:endParaRPr lang="fr-FR" sz="2000"/>
              </a:p>
              <a:p>
                <a:r>
                  <a:rPr lang="fr-FR" sz="2000"/>
                  <a:t>La rentabilité économique (captation de valeur) : ROCE (Return On Capital Employed)</a:t>
                </a:r>
              </a:p>
              <a:p>
                <a:r>
                  <a:rPr lang="fr-FR" sz="2000"/>
                  <a:t>ROCE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𝑠𝑢𝑙𝑡𝑎𝑡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𝑂𝑝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é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𝑟𝑎𝑡𝑖𝑜𝑛𝑛𝑒𝑙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𝑅𝑂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𝐶𝑎𝑝𝑖𝑡𝑎𝑢𝑥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𝐸𝑛𝑔𝑎𝑔𝑒𝑟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𝐶𝐸</m:t>
                        </m:r>
                        <m:r>
                          <a:rPr lang="fr-FR" sz="2000" b="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fr-FR" sz="2000"/>
                  <a:t> </a:t>
                </a:r>
              </a:p>
            </p:txBody>
          </p:sp>
        </mc:Choice>
        <mc:Fallback xmlns="">
          <p:sp>
            <p:nvSpPr>
              <p:cNvPr id="3" name="Espace réservé du contenu 2">
                <a:extLst>
                  <a:ext uri="{FF2B5EF4-FFF2-40B4-BE49-F238E27FC236}">
                    <a16:creationId xmlns:a16="http://schemas.microsoft.com/office/drawing/2014/main" id="{BBD20FFE-126F-A664-D7CC-4F1BC606F5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4110" y="2121763"/>
                <a:ext cx="5235490" cy="3773010"/>
              </a:xfrm>
              <a:blipFill>
                <a:blip r:embed="rId3"/>
                <a:stretch>
                  <a:fillRect l="-1048" t="-1616" r="-128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39146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690F14-1D7D-3ABE-0FE3-3E500EA15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sz="3700"/>
              <a:t>BUSINESS MODEL CANVAS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2949C44-0B23-8970-ABE2-0538EA389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FR" sz="1900" dirty="0">
                <a:latin typeface="roboto-regular"/>
              </a:rPr>
              <a:t>D</a:t>
            </a:r>
            <a:r>
              <a:rPr lang="fr-FR" sz="1900" b="0" i="0" dirty="0">
                <a:effectLst/>
                <a:latin typeface="roboto-regular"/>
              </a:rPr>
              <a:t>ocument décrivant un business model simplicité. </a:t>
            </a:r>
          </a:p>
          <a:p>
            <a:endParaRPr lang="fr-FR" sz="1900" b="0" i="0" dirty="0">
              <a:effectLst/>
              <a:latin typeface="roboto-regular"/>
            </a:endParaRPr>
          </a:p>
          <a:p>
            <a:pPr marL="0" indent="0">
              <a:buNone/>
            </a:pPr>
            <a:endParaRPr lang="fr-FR" sz="1900" dirty="0">
              <a:latin typeface="roboto-regular"/>
            </a:endParaRPr>
          </a:p>
          <a:p>
            <a:r>
              <a:rPr lang="fr-FR" sz="1900" b="0" i="0" dirty="0">
                <a:effectLst/>
                <a:latin typeface="roboto-regular"/>
              </a:rPr>
              <a:t>Représentation en une seule page, au travers d’un canevas, l’ensemble des points clés du BM. </a:t>
            </a:r>
            <a:endParaRPr lang="fr-FR" sz="1900" dirty="0"/>
          </a:p>
        </p:txBody>
      </p:sp>
      <p:sp>
        <p:nvSpPr>
          <p:cNvPr id="14345" name="Rectangle 14344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7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40" name="Picture 4" descr="Amazon.fr - BUSINESS MODEL NOUVELLE GENERATION - Alexander Osterwalder, Yves  Pigneur - Livres">
            <a:extLst>
              <a:ext uri="{FF2B5EF4-FFF2-40B4-BE49-F238E27FC236}">
                <a16:creationId xmlns:a16="http://schemas.microsoft.com/office/drawing/2014/main" id="{791C00AF-4AE7-D80D-364F-C83628FEF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5862" y="1230321"/>
            <a:ext cx="6019331" cy="439411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47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prendre les business models en 5 minutes [Philippe Gattet]">
            <a:hlinkClick r:id="" action="ppaction://media"/>
            <a:extLst>
              <a:ext uri="{FF2B5EF4-FFF2-40B4-BE49-F238E27FC236}">
                <a16:creationId xmlns:a16="http://schemas.microsoft.com/office/drawing/2014/main" id="{2A64B7E8-346C-F836-DF2C-AD50522769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usiness Model Canvas - AQM Conseil">
            <a:extLst>
              <a:ext uri="{FF2B5EF4-FFF2-40B4-BE49-F238E27FC236}">
                <a16:creationId xmlns:a16="http://schemas.microsoft.com/office/drawing/2014/main" id="{C833BE07-A4D2-EF71-BE85-5F76CBE97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834" y="643466"/>
            <a:ext cx="10662331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329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1639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6386" name="Picture 2" descr="Canevas de modèle d'entreprise Google - FourWeekMBA">
            <a:extLst>
              <a:ext uri="{FF2B5EF4-FFF2-40B4-BE49-F238E27FC236}">
                <a16:creationId xmlns:a16="http://schemas.microsoft.com/office/drawing/2014/main" id="{28D9C565-DCC9-BE9A-4C21-F8DDF1A23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8" b="1184"/>
          <a:stretch/>
        </p:blipFill>
        <p:spPr bwMode="auto">
          <a:xfrm>
            <a:off x="838199" y="735153"/>
            <a:ext cx="10515602" cy="53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Détectez le modèle économique caché d'une entreprise [Frédéric Fréry]">
            <a:hlinkClick r:id="" action="ppaction://media"/>
            <a:extLst>
              <a:ext uri="{FF2B5EF4-FFF2-40B4-BE49-F238E27FC236}">
                <a16:creationId xmlns:a16="http://schemas.microsoft.com/office/drawing/2014/main" id="{A2B5962A-EB8D-EA81-C11C-CA73F601304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2309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73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Airbnb Business Model : What makes Airbnb so successful?">
            <a:hlinkClick r:id="" action="ppaction://media"/>
            <a:extLst>
              <a:ext uri="{FF2B5EF4-FFF2-40B4-BE49-F238E27FC236}">
                <a16:creationId xmlns:a16="http://schemas.microsoft.com/office/drawing/2014/main" id="{4A5E4F54-F8AE-A6F3-B0C2-A325F6D99C5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63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Comment choisir le bon business model [Jérôme Barthélemy]">
            <a:hlinkClick r:id="" action="ppaction://media"/>
            <a:extLst>
              <a:ext uri="{FF2B5EF4-FFF2-40B4-BE49-F238E27FC236}">
                <a16:creationId xmlns:a16="http://schemas.microsoft.com/office/drawing/2014/main" id="{4DC151EE-CB40-1952-E3F8-363757F0B1D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7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AB65AE-A08D-4F43-8E53-5F1B8D842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199" y="4625162"/>
            <a:ext cx="4153767" cy="16679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4000" b="1"/>
              <a:t>La clé : le besoin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r="20126" b="-1"/>
          <a:stretch/>
        </p:blipFill>
        <p:spPr>
          <a:xfrm>
            <a:off x="838199" y="536943"/>
            <a:ext cx="4153757" cy="3900336"/>
          </a:xfrm>
          <a:prstGeom prst="rect">
            <a:avLst/>
          </a:prstGeom>
        </p:spPr>
      </p:pic>
      <p:pic>
        <p:nvPicPr>
          <p:cNvPr id="4" name="Image 3">
            <a:hlinkClick r:id="rId3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9" r="-2" b="-2"/>
          <a:stretch/>
        </p:blipFill>
        <p:spPr>
          <a:xfrm>
            <a:off x="5183372" y="536943"/>
            <a:ext cx="6304539" cy="3900336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372" y="4625162"/>
            <a:ext cx="6304540" cy="1667975"/>
          </a:xfrm>
        </p:spPr>
        <p:txBody>
          <a:bodyPr anchor="ctr">
            <a:normAutofit/>
          </a:bodyPr>
          <a:lstStyle/>
          <a:p>
            <a:pPr marL="0" indent="0">
              <a:buNone/>
              <a:defRPr/>
            </a:pPr>
            <a:r>
              <a:rPr lang="fr-FR" sz="2000" b="1"/>
              <a:t>Créer ou mieux satisfaire un besoin de consommation !</a:t>
            </a:r>
          </a:p>
          <a:p>
            <a:pPr marL="0" indent="0">
              <a:buNone/>
              <a:defRPr/>
            </a:pPr>
            <a:endParaRPr lang="fr-FR" sz="2000" b="1"/>
          </a:p>
          <a:p>
            <a:pPr marL="0" indent="0">
              <a:buNone/>
              <a:defRPr/>
            </a:pPr>
            <a:r>
              <a:rPr lang="fr-FR" sz="2000" b="1"/>
              <a:t>CAS lSee</a:t>
            </a:r>
          </a:p>
        </p:txBody>
      </p:sp>
    </p:spTree>
    <p:extLst>
      <p:ext uri="{BB962C8B-B14F-4D97-AF65-F5344CB8AC3E}">
        <p14:creationId xmlns:p14="http://schemas.microsoft.com/office/powerpoint/2010/main" val="30628916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Introducing LSee">
            <a:hlinkClick r:id="" action="ppaction://media"/>
            <a:extLst>
              <a:ext uri="{FF2B5EF4-FFF2-40B4-BE49-F238E27FC236}">
                <a16:creationId xmlns:a16="http://schemas.microsoft.com/office/drawing/2014/main" id="{29FF0E4F-80AB-4999-B71B-3CCC899DB3D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1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8">
            <a:extLst>
              <a:ext uri="{FF2B5EF4-FFF2-40B4-BE49-F238E27FC236}">
                <a16:creationId xmlns:a16="http://schemas.microsoft.com/office/drawing/2014/main" id="{DB3BC59A-05B0-4379-B950-8418E244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25" y="2133600"/>
            <a:ext cx="3650278" cy="3759253"/>
          </a:xfrm>
        </p:spPr>
        <p:txBody>
          <a:bodyPr>
            <a:normAutofit/>
          </a:bodyPr>
          <a:lstStyle/>
          <a:p>
            <a:pPr marL="0" indent="0" algn="ctr">
              <a:buClr>
                <a:srgbClr val="E6FD48"/>
              </a:buClr>
              <a:buNone/>
            </a:pPr>
            <a:r>
              <a:rPr lang="en-US" b="1" i="1" dirty="0"/>
              <a:t>Proposition </a:t>
            </a:r>
          </a:p>
          <a:p>
            <a:pPr marL="0" indent="0" algn="ctr">
              <a:buClr>
                <a:srgbClr val="E6FD48"/>
              </a:buClr>
              <a:buNone/>
            </a:pPr>
            <a:r>
              <a:rPr lang="en-US" b="1" i="1" dirty="0"/>
              <a:t>Organisation (architecture)</a:t>
            </a:r>
          </a:p>
          <a:p>
            <a:pPr marL="0" indent="0" algn="ctr">
              <a:buClr>
                <a:srgbClr val="E6FD48"/>
              </a:buClr>
              <a:buNone/>
            </a:pPr>
            <a:r>
              <a:rPr lang="en-US" b="1" i="1" dirty="0" err="1"/>
              <a:t>Captation</a:t>
            </a:r>
            <a:r>
              <a:rPr lang="en-US" b="1" i="1" dirty="0"/>
              <a:t> </a:t>
            </a:r>
          </a:p>
          <a:p>
            <a:pPr marL="0" indent="0" algn="ctr">
              <a:buClr>
                <a:srgbClr val="E6FD48"/>
              </a:buClr>
              <a:buNone/>
            </a:pPr>
            <a:r>
              <a:rPr lang="en-US" b="1" i="1" dirty="0"/>
              <a:t>de </a:t>
            </a:r>
            <a:r>
              <a:rPr lang="en-US" b="1" i="1" dirty="0" err="1"/>
              <a:t>valeur</a:t>
            </a:r>
            <a:r>
              <a:rPr lang="en-US" b="1" i="1" dirty="0"/>
              <a:t> ? </a:t>
            </a:r>
          </a:p>
        </p:txBody>
      </p:sp>
      <p:pic>
        <p:nvPicPr>
          <p:cNvPr id="4" name="Image 3">
            <a:hlinkClick r:id="rId2"/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5" r="7767" b="1"/>
          <a:stretch/>
        </p:blipFill>
        <p:spPr>
          <a:xfrm>
            <a:off x="4619543" y="10"/>
            <a:ext cx="757245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333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édia en ligne 3" title="Welkeys : « Notre principal objectif pour 2019 est d’avoir des boutiques Welkeys dans nos villes »">
            <a:hlinkClick r:id="" action="ppaction://media"/>
            <a:extLst>
              <a:ext uri="{FF2B5EF4-FFF2-40B4-BE49-F238E27FC236}">
                <a16:creationId xmlns:a16="http://schemas.microsoft.com/office/drawing/2014/main" id="{0482946F-061C-44A7-A10B-952A4660592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6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édia en ligne 1" title="Trois questions décisives sur son business model [Jérôme Barthélemy]">
            <a:hlinkClick r:id="" action="ppaction://media"/>
            <a:extLst>
              <a:ext uri="{FF2B5EF4-FFF2-40B4-BE49-F238E27FC236}">
                <a16:creationId xmlns:a16="http://schemas.microsoft.com/office/drawing/2014/main" id="{8C87161A-A301-1713-38D3-F482529A560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4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112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A3A263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651856F-61F3-3BBB-61BC-373E9C5E3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rgbClr val="FFFFFF"/>
                </a:solidFill>
              </a:rPr>
              <a:t>Business Model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&amp; </a:t>
            </a:r>
            <a:br>
              <a:rPr lang="fr-FR" dirty="0">
                <a:solidFill>
                  <a:srgbClr val="FFFFFF"/>
                </a:solidFill>
              </a:rPr>
            </a:br>
            <a:r>
              <a:rPr lang="fr-FR" dirty="0">
                <a:solidFill>
                  <a:srgbClr val="FFFFFF"/>
                </a:solidFill>
              </a:rPr>
              <a:t>Business Plan  </a:t>
            </a:r>
          </a:p>
        </p:txBody>
      </p:sp>
      <p:pic>
        <p:nvPicPr>
          <p:cNvPr id="11266" name="Picture 2" descr="BUSINESS MODEL &amp; BUSINESS PLAN - POP AP">
            <a:extLst>
              <a:ext uri="{FF2B5EF4-FFF2-40B4-BE49-F238E27FC236}">
                <a16:creationId xmlns:a16="http://schemas.microsoft.com/office/drawing/2014/main" id="{A6324126-87F9-7880-3E65-490C13A57B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" r="1493" b="-3"/>
          <a:stretch/>
        </p:blipFill>
        <p:spPr bwMode="auto">
          <a:xfrm>
            <a:off x="327547" y="2454903"/>
            <a:ext cx="7058306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3" name="Rectangle 112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12DDF35-96E4-FC9F-1D19-DD06BA913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fr-FR" sz="2000" dirty="0">
                <a:solidFill>
                  <a:srgbClr val="FFFFFF"/>
                </a:solidFill>
              </a:rPr>
              <a:t>Business Model ou Modèle économique n’est pas un Business Plan (semestre 4) </a:t>
            </a:r>
          </a:p>
          <a:p>
            <a:endParaRPr lang="fr-FR" sz="2000" dirty="0">
              <a:solidFill>
                <a:srgbClr val="FFFFFF"/>
              </a:solidFill>
            </a:endParaRPr>
          </a:p>
          <a:p>
            <a:r>
              <a:rPr lang="fr-FR" sz="2000" dirty="0">
                <a:solidFill>
                  <a:srgbClr val="FFFFFF"/>
                </a:solidFill>
              </a:rPr>
              <a:t>Le Business Plan est un document détaillé incluant des projections financières, généralement utiles pour convaincre les prêteurs ou investisseurs</a:t>
            </a:r>
          </a:p>
        </p:txBody>
      </p:sp>
    </p:spTree>
    <p:extLst>
      <p:ext uri="{BB962C8B-B14F-4D97-AF65-F5344CB8AC3E}">
        <p14:creationId xmlns:p14="http://schemas.microsoft.com/office/powerpoint/2010/main" val="10670891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0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2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24C10F-22C8-757D-7FA7-769F7BC27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5" y="609600"/>
            <a:ext cx="3595678" cy="1330839"/>
          </a:xfrm>
        </p:spPr>
        <p:txBody>
          <a:bodyPr>
            <a:normAutofit/>
          </a:bodyPr>
          <a:lstStyle/>
          <a:p>
            <a:r>
              <a:rPr lang="fr-FR" sz="2800" b="1" dirty="0"/>
              <a:t>Business Model </a:t>
            </a:r>
            <a:br>
              <a:rPr lang="fr-FR" sz="2800" b="1" dirty="0"/>
            </a:br>
            <a:r>
              <a:rPr lang="fr-FR" sz="1800" dirty="0"/>
              <a:t>(</a:t>
            </a:r>
            <a:r>
              <a:rPr lang="fr-FR" sz="1800" dirty="0" err="1"/>
              <a:t>Lhemann</a:t>
            </a:r>
            <a:r>
              <a:rPr lang="fr-FR" sz="1800" dirty="0"/>
              <a:t>-Ortega et al., 2017)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BD983D2-5FDD-E3EE-41BA-A3EC2F642E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3158741" cy="3908586"/>
          </a:xfrm>
        </p:spPr>
        <p:txBody>
          <a:bodyPr>
            <a:normAutofit/>
          </a:bodyPr>
          <a:lstStyle/>
          <a:p>
            <a:r>
              <a:rPr lang="fr-FR" sz="1900"/>
              <a:t>Le business model se définit comme la description des mécanismes permettant à une entreprise de générer des profits.</a:t>
            </a:r>
          </a:p>
          <a:p>
            <a:endParaRPr lang="fr-FR" sz="1900"/>
          </a:p>
          <a:p>
            <a:r>
              <a:rPr lang="fr-FR" sz="1900"/>
              <a:t>Il s’articule autour de 3 piliers :</a:t>
            </a:r>
          </a:p>
          <a:p>
            <a:pPr lvl="1"/>
            <a:r>
              <a:rPr lang="fr-FR" sz="1900"/>
              <a:t>Proposition de Valeur</a:t>
            </a:r>
          </a:p>
          <a:p>
            <a:pPr lvl="1"/>
            <a:r>
              <a:rPr lang="fr-FR" sz="1900"/>
              <a:t>Architecture de Valeur</a:t>
            </a:r>
          </a:p>
          <a:p>
            <a:pPr lvl="1"/>
            <a:r>
              <a:rPr lang="fr-FR" sz="1900"/>
              <a:t>Equation de Profit</a:t>
            </a:r>
          </a:p>
        </p:txBody>
      </p:sp>
      <p:pic>
        <p:nvPicPr>
          <p:cNvPr id="5" name="Picture 4" descr="Bâtiment de bureaux superposé avec graphiques boursiers">
            <a:extLst>
              <a:ext uri="{FF2B5EF4-FFF2-40B4-BE49-F238E27FC236}">
                <a16:creationId xmlns:a16="http://schemas.microsoft.com/office/drawing/2014/main" id="{C51D9429-C7E7-0CD5-30C8-C200B37798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18169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677306F5-1F41-4DF7-FCA6-BC5739F5E88D}"/>
              </a:ext>
            </a:extLst>
          </p:cNvPr>
          <p:cNvSpPr txBox="1">
            <a:spLocks/>
          </p:cNvSpPr>
          <p:nvPr/>
        </p:nvSpPr>
        <p:spPr>
          <a:xfrm>
            <a:off x="854015" y="198438"/>
            <a:ext cx="9126598" cy="114300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b="1"/>
              <a:t>Exemple d’une compagnie aérienne low-cost</a:t>
            </a:r>
            <a:endParaRPr lang="fr-FR" altLang="fr-FR" b="1" dirty="0"/>
          </a:p>
        </p:txBody>
      </p:sp>
      <p:graphicFrame>
        <p:nvGraphicFramePr>
          <p:cNvPr id="5" name="Espace réservé du contenu 3">
            <a:extLst>
              <a:ext uri="{FF2B5EF4-FFF2-40B4-BE49-F238E27FC236}">
                <a16:creationId xmlns:a16="http://schemas.microsoft.com/office/drawing/2014/main" id="{5D5E74C9-ACB5-BD4E-E4AF-13B8C5C452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7097047"/>
              </p:ext>
            </p:extLst>
          </p:nvPr>
        </p:nvGraphicFramePr>
        <p:xfrm>
          <a:off x="854015" y="1341438"/>
          <a:ext cx="989282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ZoneTexte 4">
            <a:extLst>
              <a:ext uri="{FF2B5EF4-FFF2-40B4-BE49-F238E27FC236}">
                <a16:creationId xmlns:a16="http://schemas.microsoft.com/office/drawing/2014/main" id="{AE4BCE56-5B6B-B81D-D1BE-F17D12D1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635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Qui ? Quoi ?</a:t>
            </a:r>
          </a:p>
        </p:txBody>
      </p:sp>
      <p:sp>
        <p:nvSpPr>
          <p:cNvPr id="7" name="ZoneTexte 5">
            <a:extLst>
              <a:ext uri="{FF2B5EF4-FFF2-40B4-BE49-F238E27FC236}">
                <a16:creationId xmlns:a16="http://schemas.microsoft.com/office/drawing/2014/main" id="{AD8F7C70-6E28-59AD-03EA-FA95E7AB86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36302" y="1621049"/>
            <a:ext cx="22835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Comment ?</a:t>
            </a:r>
          </a:p>
        </p:txBody>
      </p:sp>
      <p:sp>
        <p:nvSpPr>
          <p:cNvPr id="8" name="ZoneTexte 6">
            <a:extLst>
              <a:ext uri="{FF2B5EF4-FFF2-40B4-BE49-F238E27FC236}">
                <a16:creationId xmlns:a16="http://schemas.microsoft.com/office/drawing/2014/main" id="{FDB182C5-F195-0C59-AF3A-5058FC863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60038" y="5551699"/>
            <a:ext cx="2283514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2400">
                <a:latin typeface="Times New Roman" panose="02020603050405020304" pitchFamily="18" charset="0"/>
              </a:rPr>
              <a:t>Combien 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264587-D84F-F16D-E129-20E9D0615C82}"/>
              </a:ext>
            </a:extLst>
          </p:cNvPr>
          <p:cNvSpPr/>
          <p:nvPr/>
        </p:nvSpPr>
        <p:spPr>
          <a:xfrm>
            <a:off x="1823798" y="2773574"/>
            <a:ext cx="1774616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Touristes, nouveaux clients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Vol sans service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Prix très bas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2C883-AA54-BC6D-1B96-DC3F05415AE3}"/>
              </a:ext>
            </a:extLst>
          </p:cNvPr>
          <p:cNvSpPr/>
          <p:nvPr/>
        </p:nvSpPr>
        <p:spPr>
          <a:xfrm>
            <a:off x="1938467" y="5278649"/>
            <a:ext cx="2456874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CA grâce au volume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Coûts bas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Immobilisations élevées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Flotte d’avions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802A5E-62E6-D323-CD5B-8A91CB697503}"/>
              </a:ext>
            </a:extLst>
          </p:cNvPr>
          <p:cNvSpPr/>
          <p:nvPr/>
        </p:nvSpPr>
        <p:spPr>
          <a:xfrm>
            <a:off x="8131305" y="2370350"/>
            <a:ext cx="2456874" cy="1195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Avions neufs identiques (coûts de maintenance bas)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Hôtesses multitâches (sol et vol)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fr-FR" sz="1200" dirty="0"/>
              <a:t>Nombreuses rotations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CF962BD-78D9-6A75-D588-E6065FCD1137}"/>
              </a:ext>
            </a:extLst>
          </p:cNvPr>
          <p:cNvCxnSpPr>
            <a:stCxn id="9" idx="3"/>
          </p:cNvCxnSpPr>
          <p:nvPr/>
        </p:nvCxnSpPr>
        <p:spPr>
          <a:xfrm>
            <a:off x="3598414" y="3205374"/>
            <a:ext cx="79692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E3A7B8C-E83B-7D22-2A59-10A2031A0A2B}"/>
              </a:ext>
            </a:extLst>
          </p:cNvPr>
          <p:cNvCxnSpPr>
            <a:stCxn id="10" idx="3"/>
          </p:cNvCxnSpPr>
          <p:nvPr/>
        </p:nvCxnSpPr>
        <p:spPr>
          <a:xfrm flipV="1">
            <a:off x="4395341" y="5365961"/>
            <a:ext cx="787398" cy="3444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2679E0B-2F96-A46C-0365-97D1840F11B7}"/>
              </a:ext>
            </a:extLst>
          </p:cNvPr>
          <p:cNvCxnSpPr>
            <a:stCxn id="11" idx="1"/>
          </p:cNvCxnSpPr>
          <p:nvPr/>
        </p:nvCxnSpPr>
        <p:spPr>
          <a:xfrm>
            <a:off x="8131305" y="2968044"/>
            <a:ext cx="75623" cy="214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268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re 1">
            <a:extLst>
              <a:ext uri="{FF2B5EF4-FFF2-40B4-BE49-F238E27FC236}">
                <a16:creationId xmlns:a16="http://schemas.microsoft.com/office/drawing/2014/main" id="{EE443A12-6DC9-4A3C-904E-4B73E4DB1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2" y="326413"/>
            <a:ext cx="10757647" cy="1188720"/>
          </a:xfrm>
        </p:spPr>
        <p:txBody>
          <a:bodyPr>
            <a:normAutofit/>
          </a:bodyPr>
          <a:lstStyle/>
          <a:p>
            <a:pPr algn="ctr"/>
            <a:r>
              <a:rPr lang="fr-FR" altLang="fr-FR" b="1" dirty="0"/>
              <a:t>Modèle RCOV (</a:t>
            </a:r>
            <a:r>
              <a:rPr lang="fr-FR" altLang="fr-FR" b="1" dirty="0" err="1"/>
              <a:t>Demil</a:t>
            </a:r>
            <a:r>
              <a:rPr lang="fr-FR" altLang="fr-FR" b="1" dirty="0"/>
              <a:t>, Lecoq, </a:t>
            </a:r>
            <a:r>
              <a:rPr lang="fr-FR" altLang="fr-FR" b="1" dirty="0" err="1"/>
              <a:t>Warnier</a:t>
            </a:r>
            <a:r>
              <a:rPr lang="fr-FR" altLang="fr-FR" b="1" dirty="0"/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ADE2A5-0E45-4A9F-BC63-C1665944C62C}"/>
              </a:ext>
            </a:extLst>
          </p:cNvPr>
          <p:cNvSpPr/>
          <p:nvPr/>
        </p:nvSpPr>
        <p:spPr>
          <a:xfrm>
            <a:off x="4701697" y="1620629"/>
            <a:ext cx="24479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Ressources &amp; Compétences</a:t>
            </a:r>
          </a:p>
          <a:p>
            <a:pPr algn="ctr">
              <a:defRPr/>
            </a:pPr>
            <a:r>
              <a:rPr lang="fr-FR" sz="1400" dirty="0"/>
              <a:t>(RC)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EB215-7BA4-43D7-ACC5-05DED2A07BD2}"/>
              </a:ext>
            </a:extLst>
          </p:cNvPr>
          <p:cNvSpPr/>
          <p:nvPr/>
        </p:nvSpPr>
        <p:spPr>
          <a:xfrm>
            <a:off x="1893410" y="306049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Propositions de valeur</a:t>
            </a:r>
          </a:p>
          <a:p>
            <a:pPr algn="ctr">
              <a:defRPr/>
            </a:pPr>
            <a:r>
              <a:rPr lang="fr-FR" sz="1400" dirty="0"/>
              <a:t>(V)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9CF372-DDBD-4B9A-854A-9E22E79B201C}"/>
              </a:ext>
            </a:extLst>
          </p:cNvPr>
          <p:cNvSpPr/>
          <p:nvPr/>
        </p:nvSpPr>
        <p:spPr>
          <a:xfrm>
            <a:off x="7365522" y="3060491"/>
            <a:ext cx="2449513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Organisation interne et externe </a:t>
            </a:r>
          </a:p>
          <a:p>
            <a:pPr algn="ctr">
              <a:defRPr/>
            </a:pPr>
            <a:r>
              <a:rPr lang="fr-FR" sz="1400" dirty="0"/>
              <a:t>(0)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5A2361-EE2D-4B7E-97B5-8655379D0EE0}"/>
              </a:ext>
            </a:extLst>
          </p:cNvPr>
          <p:cNvSpPr/>
          <p:nvPr/>
        </p:nvSpPr>
        <p:spPr>
          <a:xfrm>
            <a:off x="1879122" y="4501942"/>
            <a:ext cx="244792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Volume et structure de revenus</a:t>
            </a:r>
          </a:p>
          <a:p>
            <a:pPr algn="ctr">
              <a:defRPr/>
            </a:pPr>
            <a:r>
              <a:rPr lang="fr-FR" sz="1400" dirty="0"/>
              <a:t>Flux des encaissements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AB59C-784E-4A2F-978B-55D9978314BC}"/>
              </a:ext>
            </a:extLst>
          </p:cNvPr>
          <p:cNvSpPr/>
          <p:nvPr/>
        </p:nvSpPr>
        <p:spPr>
          <a:xfrm>
            <a:off x="7379810" y="4428916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Volume et structure des coûts</a:t>
            </a:r>
          </a:p>
          <a:p>
            <a:pPr algn="ctr">
              <a:defRPr/>
            </a:pPr>
            <a:r>
              <a:rPr lang="fr-FR" sz="1400" dirty="0"/>
              <a:t>Flux des décaissements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6B171AD-73BA-4D2A-B427-B9C3D97804B6}"/>
              </a:ext>
            </a:extLst>
          </p:cNvPr>
          <p:cNvSpPr/>
          <p:nvPr/>
        </p:nvSpPr>
        <p:spPr>
          <a:xfrm>
            <a:off x="4774722" y="5581441"/>
            <a:ext cx="244792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Marge et flux de trésorerie</a:t>
            </a:r>
          </a:p>
        </p:txBody>
      </p:sp>
      <p:sp>
        <p:nvSpPr>
          <p:cNvPr id="12" name="Flèche en arc 11">
            <a:extLst>
              <a:ext uri="{FF2B5EF4-FFF2-40B4-BE49-F238E27FC236}">
                <a16:creationId xmlns:a16="http://schemas.microsoft.com/office/drawing/2014/main" id="{EF626682-A14C-47E3-9F47-61AA2090A1DE}"/>
              </a:ext>
            </a:extLst>
          </p:cNvPr>
          <p:cNvSpPr/>
          <p:nvPr/>
        </p:nvSpPr>
        <p:spPr>
          <a:xfrm>
            <a:off x="5320821" y="2504867"/>
            <a:ext cx="762000" cy="592137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13" name="Flèche en arc 12">
            <a:extLst>
              <a:ext uri="{FF2B5EF4-FFF2-40B4-BE49-F238E27FC236}">
                <a16:creationId xmlns:a16="http://schemas.microsoft.com/office/drawing/2014/main" id="{F17C3238-F35F-43B2-87FB-E273022C1B4F}"/>
              </a:ext>
            </a:extLst>
          </p:cNvPr>
          <p:cNvSpPr/>
          <p:nvPr/>
        </p:nvSpPr>
        <p:spPr>
          <a:xfrm rot="10983556">
            <a:off x="5338284" y="2523916"/>
            <a:ext cx="773112" cy="66516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236D6888-7D95-40FF-9173-97FF9DDB6A45}"/>
              </a:ext>
            </a:extLst>
          </p:cNvPr>
          <p:cNvCxnSpPr>
            <a:stCxn id="5" idx="3"/>
            <a:endCxn id="6" idx="1"/>
          </p:cNvCxnSpPr>
          <p:nvPr/>
        </p:nvCxnSpPr>
        <p:spPr>
          <a:xfrm>
            <a:off x="4341335" y="3457366"/>
            <a:ext cx="302418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1F315621-52A0-45A3-9C53-E1B3EC95FE00}"/>
              </a:ext>
            </a:extLst>
          </p:cNvPr>
          <p:cNvCxnSpPr>
            <a:stCxn id="4" idx="3"/>
            <a:endCxn id="6" idx="0"/>
          </p:cNvCxnSpPr>
          <p:nvPr/>
        </p:nvCxnSpPr>
        <p:spPr>
          <a:xfrm>
            <a:off x="7149621" y="2017503"/>
            <a:ext cx="1441450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A0CC189D-19DB-4805-BE73-490421F14759}"/>
              </a:ext>
            </a:extLst>
          </p:cNvPr>
          <p:cNvCxnSpPr>
            <a:stCxn id="4" idx="1"/>
            <a:endCxn id="5" idx="0"/>
          </p:cNvCxnSpPr>
          <p:nvPr/>
        </p:nvCxnSpPr>
        <p:spPr>
          <a:xfrm flipH="1">
            <a:off x="3117372" y="2017503"/>
            <a:ext cx="1584325" cy="104298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:a16="http://schemas.microsoft.com/office/drawing/2014/main" id="{58E7FCE0-AC84-412C-BFF9-ADF330D38C4D}"/>
              </a:ext>
            </a:extLst>
          </p:cNvPr>
          <p:cNvCxnSpPr>
            <a:stCxn id="9" idx="3"/>
          </p:cNvCxnSpPr>
          <p:nvPr/>
        </p:nvCxnSpPr>
        <p:spPr>
          <a:xfrm>
            <a:off x="7222646" y="5976728"/>
            <a:ext cx="3024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951D4418-ECDD-42E6-A9F6-CD5774FEBE38}"/>
              </a:ext>
            </a:extLst>
          </p:cNvPr>
          <p:cNvCxnSpPr/>
          <p:nvPr/>
        </p:nvCxnSpPr>
        <p:spPr>
          <a:xfrm flipH="1" flipV="1">
            <a:off x="10102371" y="1836528"/>
            <a:ext cx="71438" cy="414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F958DA0-B707-424D-98EF-C238F35673D0}"/>
              </a:ext>
            </a:extLst>
          </p:cNvPr>
          <p:cNvCxnSpPr/>
          <p:nvPr/>
        </p:nvCxnSpPr>
        <p:spPr>
          <a:xfrm flipH="1">
            <a:off x="7136921" y="1836528"/>
            <a:ext cx="2965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D171D6C-CB75-41C8-9EB2-C00F40092915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8591071" y="3852654"/>
            <a:ext cx="12700" cy="576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5030676-CCB7-4033-9A96-0EE6E4A2F492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103085" y="3852653"/>
            <a:ext cx="14287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EF6439CC-B2B4-4DE7-8AFB-E0250093778F}"/>
              </a:ext>
            </a:extLst>
          </p:cNvPr>
          <p:cNvCxnSpPr>
            <a:stCxn id="7" idx="2"/>
          </p:cNvCxnSpPr>
          <p:nvPr/>
        </p:nvCxnSpPr>
        <p:spPr>
          <a:xfrm>
            <a:off x="3103084" y="5292516"/>
            <a:ext cx="0" cy="144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C067472B-4E37-4C94-93AE-F7985D1AF130}"/>
              </a:ext>
            </a:extLst>
          </p:cNvPr>
          <p:cNvCxnSpPr/>
          <p:nvPr/>
        </p:nvCxnSpPr>
        <p:spPr>
          <a:xfrm>
            <a:off x="3117371" y="5436978"/>
            <a:ext cx="55451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24F9EE2-E729-4A9C-B81F-195DCB931DC9}"/>
              </a:ext>
            </a:extLst>
          </p:cNvPr>
          <p:cNvCxnSpPr/>
          <p:nvPr/>
        </p:nvCxnSpPr>
        <p:spPr>
          <a:xfrm flipH="1" flipV="1">
            <a:off x="8648222" y="5221078"/>
            <a:ext cx="15875" cy="215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A1617FEA-0149-4D1D-8298-39DA4A6DADE3}"/>
              </a:ext>
            </a:extLst>
          </p:cNvPr>
          <p:cNvCxnSpPr>
            <a:endCxn id="9" idx="0"/>
          </p:cNvCxnSpPr>
          <p:nvPr/>
        </p:nvCxnSpPr>
        <p:spPr>
          <a:xfrm>
            <a:off x="5998684" y="5436979"/>
            <a:ext cx="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édia en ligne 2" title="Aurélien Duthoit, Xerfi Canal Comprendre les modèles d'affaires">
            <a:hlinkClick r:id="" action="ppaction://media"/>
            <a:extLst>
              <a:ext uri="{FF2B5EF4-FFF2-40B4-BE49-F238E27FC236}">
                <a16:creationId xmlns:a16="http://schemas.microsoft.com/office/drawing/2014/main" id="{3E837B88-DE26-0C72-62C5-6B5544119D3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3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re 1">
            <a:extLst>
              <a:ext uri="{FF2B5EF4-FFF2-40B4-BE49-F238E27FC236}">
                <a16:creationId xmlns:a16="http://schemas.microsoft.com/office/drawing/2014/main" id="{34CEE957-AA34-47C5-BF48-8BF526DB7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692150"/>
          </a:xfrm>
        </p:spPr>
        <p:txBody>
          <a:bodyPr>
            <a:normAutofit fontScale="90000"/>
          </a:bodyPr>
          <a:lstStyle/>
          <a:p>
            <a:pPr algn="ctr"/>
            <a:r>
              <a:rPr lang="fr-FR" altLang="fr-FR" b="1" dirty="0"/>
              <a:t>Le BM des agences immobilières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2C65FDA-71DA-4FB9-8B12-AD1F542E3C19}"/>
              </a:ext>
            </a:extLst>
          </p:cNvPr>
          <p:cNvSpPr/>
          <p:nvPr/>
        </p:nvSpPr>
        <p:spPr>
          <a:xfrm>
            <a:off x="3792539" y="2060576"/>
            <a:ext cx="4175125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Ressources &amp; Compétences </a:t>
            </a:r>
          </a:p>
          <a:p>
            <a:pPr algn="ctr">
              <a:defRPr/>
            </a:pPr>
            <a:r>
              <a:rPr lang="fr-FR" sz="1200" dirty="0"/>
              <a:t>Catalogue, connaissance du marché local, compétences des agents, agence, éventuellement publicité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9358A9-4352-4CCA-8F93-DFA6EBC6B2E8}"/>
              </a:ext>
            </a:extLst>
          </p:cNvPr>
          <p:cNvSpPr/>
          <p:nvPr/>
        </p:nvSpPr>
        <p:spPr>
          <a:xfrm>
            <a:off x="1919288" y="3500438"/>
            <a:ext cx="35290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Propositions de valeur aux acheteurs</a:t>
            </a:r>
          </a:p>
          <a:p>
            <a:pPr algn="ctr">
              <a:defRPr/>
            </a:pPr>
            <a:r>
              <a:rPr lang="fr-FR" sz="1200" dirty="0"/>
              <a:t>Acheter un  bien correspondant le plus à ses aspirations et aux prix le plus juste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807CD7-332B-4E5B-95FB-5A62737302DC}"/>
              </a:ext>
            </a:extLst>
          </p:cNvPr>
          <p:cNvSpPr/>
          <p:nvPr/>
        </p:nvSpPr>
        <p:spPr>
          <a:xfrm>
            <a:off x="6154739" y="3500438"/>
            <a:ext cx="3686175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Organisation </a:t>
            </a:r>
          </a:p>
          <a:p>
            <a:pPr algn="ctr">
              <a:defRPr/>
            </a:pPr>
            <a:r>
              <a:rPr lang="fr-FR" sz="1200" dirty="0"/>
              <a:t>Agents immobiliers, éventuellement collaboration avec les autres agence d’un réseau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EC43E0-9834-4B2C-B001-51CE26A109EE}"/>
              </a:ext>
            </a:extLst>
          </p:cNvPr>
          <p:cNvSpPr/>
          <p:nvPr/>
        </p:nvSpPr>
        <p:spPr>
          <a:xfrm>
            <a:off x="1905000" y="4941889"/>
            <a:ext cx="3543300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Revenus</a:t>
            </a:r>
          </a:p>
          <a:p>
            <a:pPr algn="ctr">
              <a:defRPr/>
            </a:pPr>
            <a:r>
              <a:rPr lang="fr-FR" sz="1200" dirty="0"/>
              <a:t>Commission d’environ 5% du montant de la transaction * Nombre de transaction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EBCC0D2-39A7-4366-BF96-DBAF1A0DE9DC}"/>
              </a:ext>
            </a:extLst>
          </p:cNvPr>
          <p:cNvSpPr/>
          <p:nvPr/>
        </p:nvSpPr>
        <p:spPr>
          <a:xfrm>
            <a:off x="6154739" y="4941889"/>
            <a:ext cx="3698875" cy="7905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Coûts</a:t>
            </a:r>
          </a:p>
          <a:p>
            <a:pPr algn="ctr">
              <a:defRPr/>
            </a:pPr>
            <a:r>
              <a:rPr lang="fr-FR" sz="1200" dirty="0"/>
              <a:t>Loyer et salaires fixes des agents, commissions sur ventes versées aux agents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A47B866-29AE-46CC-B6C2-4062ED101592}"/>
              </a:ext>
            </a:extLst>
          </p:cNvPr>
          <p:cNvSpPr/>
          <p:nvPr/>
        </p:nvSpPr>
        <p:spPr>
          <a:xfrm>
            <a:off x="3935413" y="6021388"/>
            <a:ext cx="3744912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Marge</a:t>
            </a:r>
          </a:p>
          <a:p>
            <a:pPr algn="ctr">
              <a:defRPr/>
            </a:pPr>
            <a:r>
              <a:rPr lang="fr-FR" sz="1200" dirty="0"/>
              <a:t>Dépend essentiellement du nombre de transactions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F98E458B-E51A-49FD-AB51-89B508A85CAC}"/>
              </a:ext>
            </a:extLst>
          </p:cNvPr>
          <p:cNvCxnSpPr>
            <a:stCxn id="6" idx="2"/>
            <a:endCxn id="8" idx="0"/>
          </p:cNvCxnSpPr>
          <p:nvPr/>
        </p:nvCxnSpPr>
        <p:spPr>
          <a:xfrm>
            <a:off x="7997825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8AB5A801-00AF-4DAF-93B5-83A8ACE126EB}"/>
              </a:ext>
            </a:extLst>
          </p:cNvPr>
          <p:cNvCxnSpPr>
            <a:stCxn id="5" idx="2"/>
            <a:endCxn id="7" idx="0"/>
          </p:cNvCxnSpPr>
          <p:nvPr/>
        </p:nvCxnSpPr>
        <p:spPr>
          <a:xfrm flipH="1">
            <a:off x="3676650" y="4292600"/>
            <a:ext cx="6350" cy="649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B0F7005D-25FC-4EF0-ABF8-A5136B2F3FE5}"/>
              </a:ext>
            </a:extLst>
          </p:cNvPr>
          <p:cNvSpPr/>
          <p:nvPr/>
        </p:nvSpPr>
        <p:spPr>
          <a:xfrm>
            <a:off x="1703388" y="833438"/>
            <a:ext cx="4451350" cy="792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/>
              <a:t>Proposition de valeur aux vendeurs</a:t>
            </a:r>
          </a:p>
          <a:p>
            <a:pPr algn="ctr">
              <a:defRPr/>
            </a:pPr>
            <a:r>
              <a:rPr lang="fr-FR" sz="1200" dirty="0"/>
              <a:t>Vendre rapidement un bien à un prix le plus élevé possible</a:t>
            </a:r>
          </a:p>
        </p:txBody>
      </p: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A1FDC3B4-CE8D-4A2A-9A95-C46A553FD71F}"/>
              </a:ext>
            </a:extLst>
          </p:cNvPr>
          <p:cNvCxnSpPr>
            <a:stCxn id="7" idx="2"/>
            <a:endCxn id="9" idx="0"/>
          </p:cNvCxnSpPr>
          <p:nvPr/>
        </p:nvCxnSpPr>
        <p:spPr>
          <a:xfrm>
            <a:off x="3676651" y="5732464"/>
            <a:ext cx="2132013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DCBE8D23-DF34-4CC0-8781-7FF5BE1EADBB}"/>
              </a:ext>
            </a:extLst>
          </p:cNvPr>
          <p:cNvCxnSpPr>
            <a:stCxn id="8" idx="2"/>
            <a:endCxn id="9" idx="0"/>
          </p:cNvCxnSpPr>
          <p:nvPr/>
        </p:nvCxnSpPr>
        <p:spPr>
          <a:xfrm flipH="1">
            <a:off x="5808663" y="5732464"/>
            <a:ext cx="2195512" cy="2889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F2334ACF-1F9C-4F81-9361-902E14338EAC}"/>
              </a:ext>
            </a:extLst>
          </p:cNvPr>
          <p:cNvCxnSpPr>
            <a:stCxn id="4" idx="2"/>
            <a:endCxn id="5" idx="0"/>
          </p:cNvCxnSpPr>
          <p:nvPr/>
        </p:nvCxnSpPr>
        <p:spPr>
          <a:xfrm flipH="1">
            <a:off x="3683000" y="2852738"/>
            <a:ext cx="2197100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B303C4C4-4FD6-4602-A47D-34FCD7C068AE}"/>
              </a:ext>
            </a:extLst>
          </p:cNvPr>
          <p:cNvCxnSpPr>
            <a:stCxn id="4" idx="2"/>
            <a:endCxn id="6" idx="0"/>
          </p:cNvCxnSpPr>
          <p:nvPr/>
        </p:nvCxnSpPr>
        <p:spPr>
          <a:xfrm>
            <a:off x="5880101" y="2852738"/>
            <a:ext cx="2117725" cy="647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49D6E91A-3F52-444B-8E5E-9F76F35BA206}"/>
              </a:ext>
            </a:extLst>
          </p:cNvPr>
          <p:cNvCxnSpPr>
            <a:stCxn id="4" idx="0"/>
            <a:endCxn id="24" idx="2"/>
          </p:cNvCxnSpPr>
          <p:nvPr/>
        </p:nvCxnSpPr>
        <p:spPr>
          <a:xfrm flipH="1" flipV="1">
            <a:off x="3929064" y="1625601"/>
            <a:ext cx="1951037" cy="434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2CA2DE-3FA2-75B8-8DFA-FB36FA24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r>
              <a:rPr lang="fr-FR" b="1" dirty="0"/>
              <a:t>La Proposition de Valeur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230A4D-4990-D1C5-6F25-E0CE174BD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r>
              <a:rPr lang="fr-FR" sz="1700"/>
              <a:t>Quoi : qu’est ce que vend l’entreprise, à quel prix et à qui ? </a:t>
            </a:r>
          </a:p>
          <a:p>
            <a:endParaRPr lang="fr-FR" sz="1700"/>
          </a:p>
          <a:p>
            <a:r>
              <a:rPr lang="fr-FR" sz="1700"/>
              <a:t>Clients :</a:t>
            </a:r>
          </a:p>
          <a:p>
            <a:pPr lvl="1"/>
            <a:r>
              <a:rPr lang="fr-FR" sz="1700"/>
              <a:t>L’utilisateur</a:t>
            </a:r>
          </a:p>
          <a:p>
            <a:pPr lvl="1"/>
            <a:r>
              <a:rPr lang="fr-FR" sz="1700"/>
              <a:t>Le payeur</a:t>
            </a:r>
          </a:p>
          <a:p>
            <a:pPr lvl="1"/>
            <a:r>
              <a:rPr lang="fr-FR" sz="1700"/>
              <a:t>Le prescripteur </a:t>
            </a:r>
          </a:p>
          <a:p>
            <a:endParaRPr lang="fr-FR" sz="1700"/>
          </a:p>
          <a:p>
            <a:r>
              <a:rPr lang="fr-FR" sz="1700"/>
              <a:t>Courbe de valeur : définir les attentes (besoins) clients / comparaison des critères de décisions des clients (attributs)</a:t>
            </a:r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85944B29-6633-7913-80AC-6327494299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422126"/>
              </p:ext>
            </p:extLst>
          </p:nvPr>
        </p:nvGraphicFramePr>
        <p:xfrm>
          <a:off x="5405862" y="1727571"/>
          <a:ext cx="6019333" cy="33996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164">
                  <a:extLst>
                    <a:ext uri="{9D8B030D-6E8A-4147-A177-3AD203B41FA5}">
                      <a16:colId xmlns:a16="http://schemas.microsoft.com/office/drawing/2014/main" val="591906198"/>
                    </a:ext>
                  </a:extLst>
                </a:gridCol>
                <a:gridCol w="1515009">
                  <a:extLst>
                    <a:ext uri="{9D8B030D-6E8A-4147-A177-3AD203B41FA5}">
                      <a16:colId xmlns:a16="http://schemas.microsoft.com/office/drawing/2014/main" val="3360383083"/>
                    </a:ext>
                  </a:extLst>
                </a:gridCol>
                <a:gridCol w="1323700">
                  <a:extLst>
                    <a:ext uri="{9D8B030D-6E8A-4147-A177-3AD203B41FA5}">
                      <a16:colId xmlns:a16="http://schemas.microsoft.com/office/drawing/2014/main" val="2347755190"/>
                    </a:ext>
                  </a:extLst>
                </a:gridCol>
                <a:gridCol w="1425460">
                  <a:extLst>
                    <a:ext uri="{9D8B030D-6E8A-4147-A177-3AD203B41FA5}">
                      <a16:colId xmlns:a16="http://schemas.microsoft.com/office/drawing/2014/main" val="2337405088"/>
                    </a:ext>
                  </a:extLst>
                </a:gridCol>
              </a:tblGrid>
              <a:tr h="379038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Type de client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Utilisateur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Payeur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Prescripteur</a:t>
                      </a:r>
                    </a:p>
                  </a:txBody>
                  <a:tcPr marL="117228" marR="117228" marT="58614" marB="58614"/>
                </a:tc>
                <a:extLst>
                  <a:ext uri="{0D108BD9-81ED-4DB2-BD59-A6C34878D82A}">
                    <a16:rowId xmlns:a16="http://schemas.microsoft.com/office/drawing/2014/main" val="1690450847"/>
                  </a:ext>
                </a:extLst>
              </a:tr>
              <a:tr h="808874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Industrie pharmaceutique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Patient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Sécurité Sociale et mutuelle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Médecin </a:t>
                      </a:r>
                    </a:p>
                    <a:p>
                      <a:pPr algn="ctr"/>
                      <a:r>
                        <a:rPr lang="fr-FR" sz="1400" b="1"/>
                        <a:t>Pharmacien</a:t>
                      </a:r>
                    </a:p>
                  </a:txBody>
                  <a:tcPr marL="117228" marR="117228" marT="58614" marB="58614"/>
                </a:tc>
                <a:extLst>
                  <a:ext uri="{0D108BD9-81ED-4DB2-BD59-A6C34878D82A}">
                    <a16:rowId xmlns:a16="http://schemas.microsoft.com/office/drawing/2014/main" val="1423782078"/>
                  </a:ext>
                </a:extLst>
              </a:tr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Moteur de recherche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Internaute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Annonceur publicitaire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-</a:t>
                      </a:r>
                    </a:p>
                  </a:txBody>
                  <a:tcPr marL="117228" marR="117228" marT="58614" marB="58614"/>
                </a:tc>
                <a:extLst>
                  <a:ext uri="{0D108BD9-81ED-4DB2-BD59-A6C34878D82A}">
                    <a16:rowId xmlns:a16="http://schemas.microsoft.com/office/drawing/2014/main" val="2527868612"/>
                  </a:ext>
                </a:extLst>
              </a:tr>
              <a:tr h="1023791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Abribus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Société de bus</a:t>
                      </a:r>
                    </a:p>
                    <a:p>
                      <a:pPr algn="ctr"/>
                      <a:r>
                        <a:rPr lang="fr-FR" sz="1400" b="1"/>
                        <a:t>Usager des transports en commun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Annonceur publicitaire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Collectivité locale</a:t>
                      </a:r>
                    </a:p>
                  </a:txBody>
                  <a:tcPr marL="117228" marR="117228" marT="58614" marB="58614"/>
                </a:tc>
                <a:extLst>
                  <a:ext uri="{0D108BD9-81ED-4DB2-BD59-A6C34878D82A}">
                    <a16:rowId xmlns:a16="http://schemas.microsoft.com/office/drawing/2014/main" val="843182889"/>
                  </a:ext>
                </a:extLst>
              </a:tr>
              <a:tr h="593956"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Tickets restaurant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Salariés</a:t>
                      </a:r>
                    </a:p>
                    <a:p>
                      <a:pPr algn="ctr"/>
                      <a:r>
                        <a:rPr lang="fr-FR" sz="1400" b="1"/>
                        <a:t>Restaurateur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Employé</a:t>
                      </a:r>
                    </a:p>
                    <a:p>
                      <a:pPr algn="ctr"/>
                      <a:r>
                        <a:rPr lang="fr-FR" sz="1400" b="1"/>
                        <a:t>Salarié</a:t>
                      </a:r>
                    </a:p>
                  </a:txBody>
                  <a:tcPr marL="117228" marR="117228" marT="58614" marB="586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Employeur</a:t>
                      </a:r>
                    </a:p>
                  </a:txBody>
                  <a:tcPr marL="117228" marR="117228" marT="58614" marB="58614"/>
                </a:tc>
                <a:extLst>
                  <a:ext uri="{0D108BD9-81ED-4DB2-BD59-A6C34878D82A}">
                    <a16:rowId xmlns:a16="http://schemas.microsoft.com/office/drawing/2014/main" val="1551394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45329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612</Words>
  <Application>Microsoft Office PowerPoint</Application>
  <PresentationFormat>Grand écran</PresentationFormat>
  <Paragraphs>130</Paragraphs>
  <Slides>26</Slides>
  <Notes>0</Notes>
  <HiddenSlides>0</HiddenSlides>
  <MMClips>10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NimbusSanL-Regu</vt:lpstr>
      <vt:lpstr>roboto-regular</vt:lpstr>
      <vt:lpstr>Times New Roman</vt:lpstr>
      <vt:lpstr>Verdana</vt:lpstr>
      <vt:lpstr>Thème Office</vt:lpstr>
      <vt:lpstr>Management d’activités : Business Model BUT 2ième année – Parcours GEMA </vt:lpstr>
      <vt:lpstr>Présentation PowerPoint</vt:lpstr>
      <vt:lpstr>Business Model  &amp;  Business Plan  </vt:lpstr>
      <vt:lpstr>Business Model  (Lhemann-Ortega et al., 2017)</vt:lpstr>
      <vt:lpstr>Présentation PowerPoint</vt:lpstr>
      <vt:lpstr>Modèle RCOV (Demil, Lecoq, Warnier)</vt:lpstr>
      <vt:lpstr>Présentation PowerPoint</vt:lpstr>
      <vt:lpstr>Le BM des agences immobilières</vt:lpstr>
      <vt:lpstr>La Proposition de Valeur</vt:lpstr>
      <vt:lpstr>Présentation PowerPoint</vt:lpstr>
      <vt:lpstr>Présentation PowerPoint</vt:lpstr>
      <vt:lpstr>Architecture de Valeur</vt:lpstr>
      <vt:lpstr>Présentation PowerPoint</vt:lpstr>
      <vt:lpstr>Présentation PowerPoint</vt:lpstr>
      <vt:lpstr>Equation de Profit</vt:lpstr>
      <vt:lpstr>BUSINESS MODEL CANVAS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La clé : le besoin 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d’activités : Business Model BUT 2ième année – Parcours GEMA</dc:title>
  <dc:creator>Lionel Maltese</dc:creator>
  <cp:lastModifiedBy>Lionel Maltese</cp:lastModifiedBy>
  <cp:revision>2</cp:revision>
  <dcterms:created xsi:type="dcterms:W3CDTF">2022-08-26T05:15:20Z</dcterms:created>
  <dcterms:modified xsi:type="dcterms:W3CDTF">2022-08-26T14:37:41Z</dcterms:modified>
</cp:coreProperties>
</file>