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9" r:id="rId3"/>
    <p:sldId id="257" r:id="rId4"/>
    <p:sldId id="258" r:id="rId5"/>
    <p:sldId id="259" r:id="rId6"/>
    <p:sldId id="260" r:id="rId7"/>
    <p:sldId id="261" r:id="rId8"/>
    <p:sldId id="262" r:id="rId9"/>
    <p:sldId id="320" r:id="rId10"/>
    <p:sldId id="390" r:id="rId11"/>
    <p:sldId id="321" r:id="rId12"/>
    <p:sldId id="391" r:id="rId13"/>
    <p:sldId id="392" r:id="rId14"/>
    <p:sldId id="393" r:id="rId15"/>
    <p:sldId id="394" r:id="rId16"/>
    <p:sldId id="395" r:id="rId17"/>
    <p:sldId id="396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8C0996-6D0F-4E2C-BB54-AE9CCB3315E0}" v="28" dt="2022-08-26T14:47:03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onel Maltese" userId="d1808a76ede7401e" providerId="LiveId" clId="{488C0996-6D0F-4E2C-BB54-AE9CCB3315E0}"/>
    <pc:docChg chg="undo custSel addSld delSld modSld">
      <pc:chgData name="Lionel Maltese" userId="d1808a76ede7401e" providerId="LiveId" clId="{488C0996-6D0F-4E2C-BB54-AE9CCB3315E0}" dt="2022-08-26T15:52:28.076" v="1496" actId="26606"/>
      <pc:docMkLst>
        <pc:docMk/>
      </pc:docMkLst>
      <pc:sldChg chg="modSp mod setBg">
        <pc:chgData name="Lionel Maltese" userId="d1808a76ede7401e" providerId="LiveId" clId="{488C0996-6D0F-4E2C-BB54-AE9CCB3315E0}" dt="2022-08-26T14:09:47.145" v="8" actId="1076"/>
        <pc:sldMkLst>
          <pc:docMk/>
          <pc:sldMk cId="22789613" sldId="256"/>
        </pc:sldMkLst>
        <pc:spChg chg="mod">
          <ac:chgData name="Lionel Maltese" userId="d1808a76ede7401e" providerId="LiveId" clId="{488C0996-6D0F-4E2C-BB54-AE9CCB3315E0}" dt="2022-08-26T14:09:35.824" v="5" actId="1076"/>
          <ac:spMkLst>
            <pc:docMk/>
            <pc:sldMk cId="22789613" sldId="256"/>
            <ac:spMk id="2" creationId="{E6164C58-B2A2-DEE6-2B69-420F708FEC11}"/>
          </ac:spMkLst>
        </pc:spChg>
        <pc:spChg chg="mod">
          <ac:chgData name="Lionel Maltese" userId="d1808a76ede7401e" providerId="LiveId" clId="{488C0996-6D0F-4E2C-BB54-AE9CCB3315E0}" dt="2022-08-26T14:09:39.801" v="6" actId="1076"/>
          <ac:spMkLst>
            <pc:docMk/>
            <pc:sldMk cId="22789613" sldId="256"/>
            <ac:spMk id="4" creationId="{607A86E1-D672-571B-A823-00040F956457}"/>
          </ac:spMkLst>
        </pc:spChg>
        <pc:spChg chg="mod">
          <ac:chgData name="Lionel Maltese" userId="d1808a76ede7401e" providerId="LiveId" clId="{488C0996-6D0F-4E2C-BB54-AE9CCB3315E0}" dt="2022-08-26T14:09:32.006" v="4" actId="207"/>
          <ac:spMkLst>
            <pc:docMk/>
            <pc:sldMk cId="22789613" sldId="256"/>
            <ac:spMk id="5" creationId="{C6F4CBD7-874E-68E9-D60A-4666512630FA}"/>
          </ac:spMkLst>
        </pc:spChg>
        <pc:spChg chg="mod">
          <ac:chgData name="Lionel Maltese" userId="d1808a76ede7401e" providerId="LiveId" clId="{488C0996-6D0F-4E2C-BB54-AE9CCB3315E0}" dt="2022-08-26T14:09:47.145" v="8" actId="1076"/>
          <ac:spMkLst>
            <pc:docMk/>
            <pc:sldMk cId="22789613" sldId="256"/>
            <ac:spMk id="6" creationId="{450B46DA-B4B5-5803-BBB5-FF00A237CFF5}"/>
          </ac:spMkLst>
        </pc:spChg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1067089190" sldId="257"/>
        </pc:sldMkLst>
      </pc:sldChg>
      <pc:sldChg chg="addSp modSp new mod modAnim">
        <pc:chgData name="Lionel Maltese" userId="d1808a76ede7401e" providerId="LiveId" clId="{488C0996-6D0F-4E2C-BB54-AE9CCB3315E0}" dt="2022-08-26T14:13:03.987" v="13" actId="14100"/>
        <pc:sldMkLst>
          <pc:docMk/>
          <pc:sldMk cId="1934131189" sldId="257"/>
        </pc:sldMkLst>
        <pc:picChg chg="add mod">
          <ac:chgData name="Lionel Maltese" userId="d1808a76ede7401e" providerId="LiveId" clId="{488C0996-6D0F-4E2C-BB54-AE9CCB3315E0}" dt="2022-08-26T14:13:03.987" v="13" actId="14100"/>
          <ac:picMkLst>
            <pc:docMk/>
            <pc:sldMk cId="1934131189" sldId="257"/>
            <ac:picMk id="2" creationId="{8098DA4B-483E-9F79-0362-FBBC39801AD0}"/>
          </ac:picMkLst>
        </pc:picChg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808473202" sldId="258"/>
        </pc:sldMkLst>
      </pc:sldChg>
      <pc:sldChg chg="addSp delSp modSp new mod setBg">
        <pc:chgData name="Lionel Maltese" userId="d1808a76ede7401e" providerId="LiveId" clId="{488C0996-6D0F-4E2C-BB54-AE9CCB3315E0}" dt="2022-08-26T14:14:54.780" v="24" actId="26606"/>
        <pc:sldMkLst>
          <pc:docMk/>
          <pc:sldMk cId="3105323122" sldId="258"/>
        </pc:sldMkLst>
        <pc:spChg chg="add ord">
          <ac:chgData name="Lionel Maltese" userId="d1808a76ede7401e" providerId="LiveId" clId="{488C0996-6D0F-4E2C-BB54-AE9CCB3315E0}" dt="2022-08-26T14:14:54.780" v="24" actId="26606"/>
          <ac:spMkLst>
            <pc:docMk/>
            <pc:sldMk cId="3105323122" sldId="258"/>
            <ac:spMk id="2" creationId="{BCB0BCEC-BA61-C4A3-77A8-F4E3F0924586}"/>
          </ac:spMkLst>
        </pc:spChg>
        <pc:spChg chg="add del">
          <ac:chgData name="Lionel Maltese" userId="d1808a76ede7401e" providerId="LiveId" clId="{488C0996-6D0F-4E2C-BB54-AE9CCB3315E0}" dt="2022-08-26T14:14:50.743" v="21" actId="26606"/>
          <ac:spMkLst>
            <pc:docMk/>
            <pc:sldMk cId="3105323122" sldId="258"/>
            <ac:spMk id="17417" creationId="{42A4FC2C-047E-45A5-965D-8E1E3BF09BC6}"/>
          </ac:spMkLst>
        </pc:spChg>
        <pc:spChg chg="add del">
          <ac:chgData name="Lionel Maltese" userId="d1808a76ede7401e" providerId="LiveId" clId="{488C0996-6D0F-4E2C-BB54-AE9CCB3315E0}" dt="2022-08-26T14:14:54.777" v="23" actId="26606"/>
          <ac:spMkLst>
            <pc:docMk/>
            <pc:sldMk cId="3105323122" sldId="258"/>
            <ac:spMk id="17419" creationId="{1855405F-37A2-4869-9154-F8BE3BECE6C3}"/>
          </ac:spMkLst>
        </pc:spChg>
        <pc:spChg chg="add del">
          <ac:chgData name="Lionel Maltese" userId="d1808a76ede7401e" providerId="LiveId" clId="{488C0996-6D0F-4E2C-BB54-AE9CCB3315E0}" dt="2022-08-26T14:14:54.777" v="23" actId="26606"/>
          <ac:spMkLst>
            <pc:docMk/>
            <pc:sldMk cId="3105323122" sldId="258"/>
            <ac:spMk id="17420" creationId="{01D0AF59-99C3-4251-AB9A-C966C6AD4400}"/>
          </ac:spMkLst>
        </pc:spChg>
        <pc:spChg chg="add">
          <ac:chgData name="Lionel Maltese" userId="d1808a76ede7401e" providerId="LiveId" clId="{488C0996-6D0F-4E2C-BB54-AE9CCB3315E0}" dt="2022-08-26T14:14:54.780" v="24" actId="26606"/>
          <ac:spMkLst>
            <pc:docMk/>
            <pc:sldMk cId="3105323122" sldId="258"/>
            <ac:spMk id="17422" creationId="{32BC26D8-82FB-445E-AA49-62A77D7C1EE0}"/>
          </ac:spMkLst>
        </pc:spChg>
        <pc:spChg chg="add">
          <ac:chgData name="Lionel Maltese" userId="d1808a76ede7401e" providerId="LiveId" clId="{488C0996-6D0F-4E2C-BB54-AE9CCB3315E0}" dt="2022-08-26T14:14:54.780" v="24" actId="26606"/>
          <ac:spMkLst>
            <pc:docMk/>
            <pc:sldMk cId="3105323122" sldId="258"/>
            <ac:spMk id="17423" creationId="{CB44330D-EA18-4254-AA95-EB49948539B8}"/>
          </ac:spMkLst>
        </pc:spChg>
        <pc:picChg chg="add mod">
          <ac:chgData name="Lionel Maltese" userId="d1808a76ede7401e" providerId="LiveId" clId="{488C0996-6D0F-4E2C-BB54-AE9CCB3315E0}" dt="2022-08-26T14:14:54.780" v="24" actId="26606"/>
          <ac:picMkLst>
            <pc:docMk/>
            <pc:sldMk cId="3105323122" sldId="258"/>
            <ac:picMk id="17412" creationId="{374B3FB3-08B6-AA37-FE08-057B1CEBA734}"/>
          </ac:picMkLst>
        </pc:picChg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2918169862" sldId="259"/>
        </pc:sldMkLst>
      </pc:sldChg>
      <pc:sldChg chg="addSp modSp new mod setBg setClrOvrMap">
        <pc:chgData name="Lionel Maltese" userId="d1808a76ede7401e" providerId="LiveId" clId="{488C0996-6D0F-4E2C-BB54-AE9CCB3315E0}" dt="2022-08-26T14:17:18.722" v="30"/>
        <pc:sldMkLst>
          <pc:docMk/>
          <pc:sldMk cId="3032863151" sldId="259"/>
        </pc:sldMkLst>
        <pc:picChg chg="add mod">
          <ac:chgData name="Lionel Maltese" userId="d1808a76ede7401e" providerId="LiveId" clId="{488C0996-6D0F-4E2C-BB54-AE9CCB3315E0}" dt="2022-08-26T14:17:18.722" v="30"/>
          <ac:picMkLst>
            <pc:docMk/>
            <pc:sldMk cId="3032863151" sldId="259"/>
            <ac:picMk id="3" creationId="{B4BD4337-C09F-6731-3244-D687C5A96C9D}"/>
          </ac:picMkLst>
        </pc:picChg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3314935090" sldId="260"/>
        </pc:sldMkLst>
      </pc:sldChg>
      <pc:sldChg chg="addSp modSp new mod setBg">
        <pc:chgData name="Lionel Maltese" userId="d1808a76ede7401e" providerId="LiveId" clId="{488C0996-6D0F-4E2C-BB54-AE9CCB3315E0}" dt="2022-08-26T14:19:22.508" v="33" actId="26606"/>
        <pc:sldMkLst>
          <pc:docMk/>
          <pc:sldMk cId="3791845852" sldId="260"/>
        </pc:sldMkLst>
        <pc:spChg chg="add">
          <ac:chgData name="Lionel Maltese" userId="d1808a76ede7401e" providerId="LiveId" clId="{488C0996-6D0F-4E2C-BB54-AE9CCB3315E0}" dt="2022-08-26T14:19:22.508" v="33" actId="26606"/>
          <ac:spMkLst>
            <pc:docMk/>
            <pc:sldMk cId="3791845852" sldId="260"/>
            <ac:spMk id="7" creationId="{01D0AF59-99C3-4251-AB9A-C966C6AD4400}"/>
          </ac:spMkLst>
        </pc:spChg>
        <pc:spChg chg="add">
          <ac:chgData name="Lionel Maltese" userId="d1808a76ede7401e" providerId="LiveId" clId="{488C0996-6D0F-4E2C-BB54-AE9CCB3315E0}" dt="2022-08-26T14:19:22.508" v="33" actId="26606"/>
          <ac:spMkLst>
            <pc:docMk/>
            <pc:sldMk cId="3791845852" sldId="260"/>
            <ac:spMk id="9" creationId="{1855405F-37A2-4869-9154-F8BE3BECE6C3}"/>
          </ac:spMkLst>
        </pc:spChg>
        <pc:picChg chg="add mod">
          <ac:chgData name="Lionel Maltese" userId="d1808a76ede7401e" providerId="LiveId" clId="{488C0996-6D0F-4E2C-BB54-AE9CCB3315E0}" dt="2022-08-26T14:19:16.331" v="32"/>
          <ac:picMkLst>
            <pc:docMk/>
            <pc:sldMk cId="3791845852" sldId="260"/>
            <ac:picMk id="2" creationId="{87E9739D-33D8-B8D6-0540-4BD4A887F8B6}"/>
          </ac:picMkLst>
        </pc:picChg>
      </pc:sldChg>
      <pc:sldChg chg="addSp modSp new">
        <pc:chgData name="Lionel Maltese" userId="d1808a76ede7401e" providerId="LiveId" clId="{488C0996-6D0F-4E2C-BB54-AE9CCB3315E0}" dt="2022-08-26T14:20:13.217" v="35"/>
        <pc:sldMkLst>
          <pc:docMk/>
          <pc:sldMk cId="50185538" sldId="261"/>
        </pc:sldMkLst>
        <pc:picChg chg="add mod">
          <ac:chgData name="Lionel Maltese" userId="d1808a76ede7401e" providerId="LiveId" clId="{488C0996-6D0F-4E2C-BB54-AE9CCB3315E0}" dt="2022-08-26T14:20:13.217" v="35"/>
          <ac:picMkLst>
            <pc:docMk/>
            <pc:sldMk cId="50185538" sldId="261"/>
            <ac:picMk id="2" creationId="{7DFA3890-CB04-46A1-EEB9-8087D6C6901D}"/>
          </ac:picMkLst>
        </pc:picChg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1067268528" sldId="261"/>
        </pc:sldMkLst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1284532933" sldId="262"/>
        </pc:sldMkLst>
      </pc:sldChg>
      <pc:sldChg chg="addSp modSp new mod modAnim">
        <pc:chgData name="Lionel Maltese" userId="d1808a76ede7401e" providerId="LiveId" clId="{488C0996-6D0F-4E2C-BB54-AE9CCB3315E0}" dt="2022-08-26T14:21:57.972" v="39" actId="14100"/>
        <pc:sldMkLst>
          <pc:docMk/>
          <pc:sldMk cId="2913291769" sldId="262"/>
        </pc:sldMkLst>
        <pc:picChg chg="add mod">
          <ac:chgData name="Lionel Maltese" userId="d1808a76ede7401e" providerId="LiveId" clId="{488C0996-6D0F-4E2C-BB54-AE9CCB3315E0}" dt="2022-08-26T14:21:57.972" v="39" actId="14100"/>
          <ac:picMkLst>
            <pc:docMk/>
            <pc:sldMk cId="2913291769" sldId="262"/>
            <ac:picMk id="2" creationId="{82F6FD93-2C02-00FD-8576-00DEBFD75F90}"/>
          </ac:picMkLst>
        </pc:picChg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1629759249" sldId="263"/>
        </pc:sldMkLst>
      </pc:sldChg>
      <pc:sldChg chg="new del">
        <pc:chgData name="Lionel Maltese" userId="d1808a76ede7401e" providerId="LiveId" clId="{488C0996-6D0F-4E2C-BB54-AE9CCB3315E0}" dt="2022-08-26T14:43:04.441" v="47" actId="47"/>
        <pc:sldMkLst>
          <pc:docMk/>
          <pc:sldMk cId="1655188058" sldId="263"/>
        </pc:sldMkLst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3253520118" sldId="264"/>
        </pc:sldMkLst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374521390" sldId="265"/>
        </pc:sldMkLst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3396711509" sldId="266"/>
        </pc:sldMkLst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4270176877" sldId="267"/>
        </pc:sldMkLst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1903914628" sldId="268"/>
        </pc:sldMkLst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604147261" sldId="269"/>
        </pc:sldMkLst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991829261" sldId="270"/>
        </pc:sldMkLst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1707732925" sldId="271"/>
        </pc:sldMkLst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378586016" sldId="272"/>
        </pc:sldMkLst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3062891606" sldId="273"/>
        </pc:sldMkLst>
      </pc:sldChg>
      <pc:sldChg chg="delDesignElem">
        <pc:chgData name="Lionel Maltese" userId="d1808a76ede7401e" providerId="LiveId" clId="{488C0996-6D0F-4E2C-BB54-AE9CCB3315E0}" dt="2022-08-26T14:38:29.041" v="42"/>
        <pc:sldMkLst>
          <pc:docMk/>
          <pc:sldMk cId="0" sldId="320"/>
        </pc:sldMkLst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3106333541" sldId="355"/>
        </pc:sldMkLst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3178866268" sldId="356"/>
        </pc:sldMkLst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744120978" sldId="369"/>
        </pc:sldMkLst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258097539" sldId="370"/>
        </pc:sldMkLst>
      </pc:sldChg>
      <pc:sldChg chg="del">
        <pc:chgData name="Lionel Maltese" userId="d1808a76ede7401e" providerId="LiveId" clId="{488C0996-6D0F-4E2C-BB54-AE9CCB3315E0}" dt="2022-08-26T14:10:03.482" v="9" actId="47"/>
        <pc:sldMkLst>
          <pc:docMk/>
          <pc:sldMk cId="3322446443" sldId="371"/>
        </pc:sldMkLst>
      </pc:sldChg>
      <pc:sldChg chg="add setBg">
        <pc:chgData name="Lionel Maltese" userId="d1808a76ede7401e" providerId="LiveId" clId="{488C0996-6D0F-4E2C-BB54-AE9CCB3315E0}" dt="2022-08-26T14:38:00.188" v="41"/>
        <pc:sldMkLst>
          <pc:docMk/>
          <pc:sldMk cId="32890164" sldId="389"/>
        </pc:sldMkLst>
      </pc:sldChg>
      <pc:sldChg chg="addSp modSp new mod modAnim">
        <pc:chgData name="Lionel Maltese" userId="d1808a76ede7401e" providerId="LiveId" clId="{488C0996-6D0F-4E2C-BB54-AE9CCB3315E0}" dt="2022-08-26T14:42:54.360" v="46" actId="14100"/>
        <pc:sldMkLst>
          <pc:docMk/>
          <pc:sldMk cId="3479655176" sldId="390"/>
        </pc:sldMkLst>
        <pc:picChg chg="add mod">
          <ac:chgData name="Lionel Maltese" userId="d1808a76ede7401e" providerId="LiveId" clId="{488C0996-6D0F-4E2C-BB54-AE9CCB3315E0}" dt="2022-08-26T14:42:54.360" v="46" actId="14100"/>
          <ac:picMkLst>
            <pc:docMk/>
            <pc:sldMk cId="3479655176" sldId="390"/>
            <ac:picMk id="2" creationId="{FD851AFA-78C0-6575-C927-0079CF1F8565}"/>
          </ac:picMkLst>
        </pc:picChg>
      </pc:sldChg>
      <pc:sldChg chg="addSp modSp new mod">
        <pc:chgData name="Lionel Maltese" userId="d1808a76ede7401e" providerId="LiveId" clId="{488C0996-6D0F-4E2C-BB54-AE9CCB3315E0}" dt="2022-08-26T14:47:03.472" v="149" actId="14100"/>
        <pc:sldMkLst>
          <pc:docMk/>
          <pc:sldMk cId="3402257169" sldId="391"/>
        </pc:sldMkLst>
        <pc:spChg chg="add mod">
          <ac:chgData name="Lionel Maltese" userId="d1808a76ede7401e" providerId="LiveId" clId="{488C0996-6D0F-4E2C-BB54-AE9CCB3315E0}" dt="2022-08-26T14:46:57.144" v="146" actId="1076"/>
          <ac:spMkLst>
            <pc:docMk/>
            <pc:sldMk cId="3402257169" sldId="391"/>
            <ac:spMk id="2" creationId="{CC8A23E8-EA63-FF8D-B530-8B1E9568514D}"/>
          </ac:spMkLst>
        </pc:spChg>
        <pc:spChg chg="add mod">
          <ac:chgData name="Lionel Maltese" userId="d1808a76ede7401e" providerId="LiveId" clId="{488C0996-6D0F-4E2C-BB54-AE9CCB3315E0}" dt="2022-08-26T14:46:57.144" v="146" actId="1076"/>
          <ac:spMkLst>
            <pc:docMk/>
            <pc:sldMk cId="3402257169" sldId="391"/>
            <ac:spMk id="3" creationId="{799A0CDC-B12D-28D9-CB7A-9DFA573CA57F}"/>
          </ac:spMkLst>
        </pc:spChg>
        <pc:spChg chg="add mod">
          <ac:chgData name="Lionel Maltese" userId="d1808a76ede7401e" providerId="LiveId" clId="{488C0996-6D0F-4E2C-BB54-AE9CCB3315E0}" dt="2022-08-26T14:46:58.777" v="147" actId="1076"/>
          <ac:spMkLst>
            <pc:docMk/>
            <pc:sldMk cId="3402257169" sldId="391"/>
            <ac:spMk id="4" creationId="{22EF33C8-F125-EC26-26E4-B854DAFC94D8}"/>
          </ac:spMkLst>
        </pc:spChg>
        <pc:spChg chg="add mod">
          <ac:chgData name="Lionel Maltese" userId="d1808a76ede7401e" providerId="LiveId" clId="{488C0996-6D0F-4E2C-BB54-AE9CCB3315E0}" dt="2022-08-26T14:47:01.505" v="148" actId="1076"/>
          <ac:spMkLst>
            <pc:docMk/>
            <pc:sldMk cId="3402257169" sldId="391"/>
            <ac:spMk id="5" creationId="{D7760B9C-5631-5669-EDB8-6098479FB24B}"/>
          </ac:spMkLst>
        </pc:spChg>
        <pc:picChg chg="add mod">
          <ac:chgData name="Lionel Maltese" userId="d1808a76ede7401e" providerId="LiveId" clId="{488C0996-6D0F-4E2C-BB54-AE9CCB3315E0}" dt="2022-08-26T14:47:03.472" v="149" actId="14100"/>
          <ac:picMkLst>
            <pc:docMk/>
            <pc:sldMk cId="3402257169" sldId="391"/>
            <ac:picMk id="18434" creationId="{A39F6184-5949-6A00-EB45-89A6E2213BAD}"/>
          </ac:picMkLst>
        </pc:picChg>
      </pc:sldChg>
      <pc:sldChg chg="addSp delSp modSp new mod setBg">
        <pc:chgData name="Lionel Maltese" userId="d1808a76ede7401e" providerId="LiveId" clId="{488C0996-6D0F-4E2C-BB54-AE9CCB3315E0}" dt="2022-08-26T14:58:48.955" v="296" actId="5793"/>
        <pc:sldMkLst>
          <pc:docMk/>
          <pc:sldMk cId="3024158589" sldId="392"/>
        </pc:sldMkLst>
        <pc:spChg chg="mod">
          <ac:chgData name="Lionel Maltese" userId="d1808a76ede7401e" providerId="LiveId" clId="{488C0996-6D0F-4E2C-BB54-AE9CCB3315E0}" dt="2022-08-26T14:54:17.886" v="247" actId="26606"/>
          <ac:spMkLst>
            <pc:docMk/>
            <pc:sldMk cId="3024158589" sldId="392"/>
            <ac:spMk id="2" creationId="{6C51915F-252B-2037-653A-CF312DDCCF96}"/>
          </ac:spMkLst>
        </pc:spChg>
        <pc:spChg chg="mod">
          <ac:chgData name="Lionel Maltese" userId="d1808a76ede7401e" providerId="LiveId" clId="{488C0996-6D0F-4E2C-BB54-AE9CCB3315E0}" dt="2022-08-26T14:58:48.955" v="296" actId="5793"/>
          <ac:spMkLst>
            <pc:docMk/>
            <pc:sldMk cId="3024158589" sldId="392"/>
            <ac:spMk id="3" creationId="{3752E065-BE34-92DA-FCFB-B0A188F4A655}"/>
          </ac:spMkLst>
        </pc:spChg>
        <pc:spChg chg="add del">
          <ac:chgData name="Lionel Maltese" userId="d1808a76ede7401e" providerId="LiveId" clId="{488C0996-6D0F-4E2C-BB54-AE9CCB3315E0}" dt="2022-08-26T14:54:07.404" v="244" actId="26606"/>
          <ac:spMkLst>
            <pc:docMk/>
            <pc:sldMk cId="3024158589" sldId="392"/>
            <ac:spMk id="9" creationId="{04812C46-200A-4DEB-A05E-3ED6C68C2387}"/>
          </ac:spMkLst>
        </pc:spChg>
        <pc:spChg chg="add del">
          <ac:chgData name="Lionel Maltese" userId="d1808a76ede7401e" providerId="LiveId" clId="{488C0996-6D0F-4E2C-BB54-AE9CCB3315E0}" dt="2022-08-26T14:54:07.404" v="244" actId="26606"/>
          <ac:spMkLst>
            <pc:docMk/>
            <pc:sldMk cId="3024158589" sldId="392"/>
            <ac:spMk id="11" creationId="{D1EA859B-E555-4109-94F3-6700E046E008}"/>
          </ac:spMkLst>
        </pc:spChg>
        <pc:spChg chg="add del">
          <ac:chgData name="Lionel Maltese" userId="d1808a76ede7401e" providerId="LiveId" clId="{488C0996-6D0F-4E2C-BB54-AE9CCB3315E0}" dt="2022-08-26T14:54:17.886" v="247" actId="26606"/>
          <ac:spMkLst>
            <pc:docMk/>
            <pc:sldMk cId="3024158589" sldId="392"/>
            <ac:spMk id="13" creationId="{04812C46-200A-4DEB-A05E-3ED6C68C2387}"/>
          </ac:spMkLst>
        </pc:spChg>
        <pc:spChg chg="add del">
          <ac:chgData name="Lionel Maltese" userId="d1808a76ede7401e" providerId="LiveId" clId="{488C0996-6D0F-4E2C-BB54-AE9CCB3315E0}" dt="2022-08-26T14:54:17.886" v="247" actId="26606"/>
          <ac:spMkLst>
            <pc:docMk/>
            <pc:sldMk cId="3024158589" sldId="392"/>
            <ac:spMk id="15" creationId="{D1EA859B-E555-4109-94F3-6700E046E008}"/>
          </ac:spMkLst>
        </pc:spChg>
        <pc:spChg chg="add">
          <ac:chgData name="Lionel Maltese" userId="d1808a76ede7401e" providerId="LiveId" clId="{488C0996-6D0F-4E2C-BB54-AE9CCB3315E0}" dt="2022-08-26T14:54:17.886" v="247" actId="26606"/>
          <ac:spMkLst>
            <pc:docMk/>
            <pc:sldMk cId="3024158589" sldId="392"/>
            <ac:spMk id="20" creationId="{04812C46-200A-4DEB-A05E-3ED6C68C2387}"/>
          </ac:spMkLst>
        </pc:spChg>
        <pc:spChg chg="add">
          <ac:chgData name="Lionel Maltese" userId="d1808a76ede7401e" providerId="LiveId" clId="{488C0996-6D0F-4E2C-BB54-AE9CCB3315E0}" dt="2022-08-26T14:54:17.886" v="247" actId="26606"/>
          <ac:spMkLst>
            <pc:docMk/>
            <pc:sldMk cId="3024158589" sldId="392"/>
            <ac:spMk id="22" creationId="{D1EA859B-E555-4109-94F3-6700E046E008}"/>
          </ac:spMkLst>
        </pc:spChg>
        <pc:picChg chg="add del">
          <ac:chgData name="Lionel Maltese" userId="d1808a76ede7401e" providerId="LiveId" clId="{488C0996-6D0F-4E2C-BB54-AE9CCB3315E0}" dt="2022-08-26T14:54:07.404" v="244" actId="26606"/>
          <ac:picMkLst>
            <pc:docMk/>
            <pc:sldMk cId="3024158589" sldId="392"/>
            <ac:picMk id="5" creationId="{7280E52C-E1E8-11E2-ECCD-41EF3D789595}"/>
          </ac:picMkLst>
        </pc:picChg>
        <pc:picChg chg="add mod">
          <ac:chgData name="Lionel Maltese" userId="d1808a76ede7401e" providerId="LiveId" clId="{488C0996-6D0F-4E2C-BB54-AE9CCB3315E0}" dt="2022-08-26T14:54:17.886" v="247" actId="26606"/>
          <ac:picMkLst>
            <pc:docMk/>
            <pc:sldMk cId="3024158589" sldId="392"/>
            <ac:picMk id="14" creationId="{3CE3EC27-0F6A-9BC0-175E-D3AB3A2F4155}"/>
          </ac:picMkLst>
        </pc:picChg>
      </pc:sldChg>
      <pc:sldChg chg="addSp delSp modSp new mod setBg">
        <pc:chgData name="Lionel Maltese" userId="d1808a76ede7401e" providerId="LiveId" clId="{488C0996-6D0F-4E2C-BB54-AE9CCB3315E0}" dt="2022-08-26T15:47:06.145" v="1213" actId="113"/>
        <pc:sldMkLst>
          <pc:docMk/>
          <pc:sldMk cId="3029728749" sldId="393"/>
        </pc:sldMkLst>
        <pc:spChg chg="mod">
          <ac:chgData name="Lionel Maltese" userId="d1808a76ede7401e" providerId="LiveId" clId="{488C0996-6D0F-4E2C-BB54-AE9CCB3315E0}" dt="2022-08-26T15:47:06.145" v="1213" actId="113"/>
          <ac:spMkLst>
            <pc:docMk/>
            <pc:sldMk cId="3029728749" sldId="393"/>
            <ac:spMk id="2" creationId="{15698B06-7D2C-492C-65F2-6808CED62863}"/>
          </ac:spMkLst>
        </pc:spChg>
        <pc:spChg chg="add del mod">
          <ac:chgData name="Lionel Maltese" userId="d1808a76ede7401e" providerId="LiveId" clId="{488C0996-6D0F-4E2C-BB54-AE9CCB3315E0}" dt="2022-08-26T15:43:47.549" v="884" actId="26606"/>
          <ac:spMkLst>
            <pc:docMk/>
            <pc:sldMk cId="3029728749" sldId="393"/>
            <ac:spMk id="3" creationId="{FCF1FC46-9250-6D12-0A85-D3768DCBC6D6}"/>
          </ac:spMkLst>
        </pc:spChg>
        <pc:spChg chg="add">
          <ac:chgData name="Lionel Maltese" userId="d1808a76ede7401e" providerId="LiveId" clId="{488C0996-6D0F-4E2C-BB54-AE9CCB3315E0}" dt="2022-08-26T15:43:47.549" v="884" actId="26606"/>
          <ac:spMkLst>
            <pc:docMk/>
            <pc:sldMk cId="3029728749" sldId="393"/>
            <ac:spMk id="9" creationId="{BACC6370-2D7E-4714-9D71-7542949D7D5D}"/>
          </ac:spMkLst>
        </pc:spChg>
        <pc:spChg chg="add">
          <ac:chgData name="Lionel Maltese" userId="d1808a76ede7401e" providerId="LiveId" clId="{488C0996-6D0F-4E2C-BB54-AE9CCB3315E0}" dt="2022-08-26T15:43:47.549" v="884" actId="26606"/>
          <ac:spMkLst>
            <pc:docMk/>
            <pc:sldMk cId="3029728749" sldId="393"/>
            <ac:spMk id="11" creationId="{256B2C21-A230-48C0-8DF1-C46611373C44}"/>
          </ac:spMkLst>
        </pc:spChg>
        <pc:spChg chg="add">
          <ac:chgData name="Lionel Maltese" userId="d1808a76ede7401e" providerId="LiveId" clId="{488C0996-6D0F-4E2C-BB54-AE9CCB3315E0}" dt="2022-08-26T15:43:47.549" v="884" actId="26606"/>
          <ac:spMkLst>
            <pc:docMk/>
            <pc:sldMk cId="3029728749" sldId="393"/>
            <ac:spMk id="13" creationId="{3847E18C-932D-4C95-AABA-FEC7C9499AD7}"/>
          </ac:spMkLst>
        </pc:spChg>
        <pc:spChg chg="add">
          <ac:chgData name="Lionel Maltese" userId="d1808a76ede7401e" providerId="LiveId" clId="{488C0996-6D0F-4E2C-BB54-AE9CCB3315E0}" dt="2022-08-26T15:43:47.549" v="884" actId="26606"/>
          <ac:spMkLst>
            <pc:docMk/>
            <pc:sldMk cId="3029728749" sldId="393"/>
            <ac:spMk id="15" creationId="{3150CB11-0C61-439E-910F-5787759E72A0}"/>
          </ac:spMkLst>
        </pc:spChg>
        <pc:spChg chg="add">
          <ac:chgData name="Lionel Maltese" userId="d1808a76ede7401e" providerId="LiveId" clId="{488C0996-6D0F-4E2C-BB54-AE9CCB3315E0}" dt="2022-08-26T15:43:47.549" v="884" actId="26606"/>
          <ac:spMkLst>
            <pc:docMk/>
            <pc:sldMk cId="3029728749" sldId="393"/>
            <ac:spMk id="17" creationId="{43F8A58B-5155-44CE-A5FF-7647B47D0A7A}"/>
          </ac:spMkLst>
        </pc:spChg>
        <pc:spChg chg="add">
          <ac:chgData name="Lionel Maltese" userId="d1808a76ede7401e" providerId="LiveId" clId="{488C0996-6D0F-4E2C-BB54-AE9CCB3315E0}" dt="2022-08-26T15:43:47.549" v="884" actId="26606"/>
          <ac:spMkLst>
            <pc:docMk/>
            <pc:sldMk cId="3029728749" sldId="393"/>
            <ac:spMk id="19" creationId="{443F2ACA-E6D6-4028-82DD-F03C262D5DE6}"/>
          </ac:spMkLst>
        </pc:spChg>
        <pc:graphicFrameChg chg="add del">
          <ac:chgData name="Lionel Maltese" userId="d1808a76ede7401e" providerId="LiveId" clId="{488C0996-6D0F-4E2C-BB54-AE9CCB3315E0}" dt="2022-08-26T15:43:47.506" v="883" actId="26606"/>
          <ac:graphicFrameMkLst>
            <pc:docMk/>
            <pc:sldMk cId="3029728749" sldId="393"/>
            <ac:graphicFrameMk id="5" creationId="{094A6B00-69A3-95DE-F367-F7ACB6D7703D}"/>
          </ac:graphicFrameMkLst>
        </pc:graphicFrameChg>
        <pc:graphicFrameChg chg="add">
          <ac:chgData name="Lionel Maltese" userId="d1808a76ede7401e" providerId="LiveId" clId="{488C0996-6D0F-4E2C-BB54-AE9CCB3315E0}" dt="2022-08-26T15:43:47.549" v="884" actId="26606"/>
          <ac:graphicFrameMkLst>
            <pc:docMk/>
            <pc:sldMk cId="3029728749" sldId="393"/>
            <ac:graphicFrameMk id="12" creationId="{20688E4F-85BE-029C-8FDB-325CAC7E4EAE}"/>
          </ac:graphicFrameMkLst>
        </pc:graphicFrameChg>
        <pc:picChg chg="add del">
          <ac:chgData name="Lionel Maltese" userId="d1808a76ede7401e" providerId="LiveId" clId="{488C0996-6D0F-4E2C-BB54-AE9CCB3315E0}" dt="2022-08-26T15:43:47.506" v="883" actId="26606"/>
          <ac:picMkLst>
            <pc:docMk/>
            <pc:sldMk cId="3029728749" sldId="393"/>
            <ac:picMk id="6" creationId="{AF2657AF-F82D-69D6-D006-96305E0076B9}"/>
          </ac:picMkLst>
        </pc:picChg>
        <pc:cxnChg chg="add del">
          <ac:chgData name="Lionel Maltese" userId="d1808a76ede7401e" providerId="LiveId" clId="{488C0996-6D0F-4E2C-BB54-AE9CCB3315E0}" dt="2022-08-26T15:43:47.506" v="883" actId="26606"/>
          <ac:cxnSpMkLst>
            <pc:docMk/>
            <pc:sldMk cId="3029728749" sldId="393"/>
            <ac:cxnSpMk id="10" creationId="{A7F400EE-A8A5-48AF-B4D6-291B52C6F0B0}"/>
          </ac:cxnSpMkLst>
        </pc:cxnChg>
      </pc:sldChg>
      <pc:sldChg chg="addSp delSp modSp new mod setBg">
        <pc:chgData name="Lionel Maltese" userId="d1808a76ede7401e" providerId="LiveId" clId="{488C0996-6D0F-4E2C-BB54-AE9CCB3315E0}" dt="2022-08-26T15:47:00.625" v="1212" actId="113"/>
        <pc:sldMkLst>
          <pc:docMk/>
          <pc:sldMk cId="3398371318" sldId="394"/>
        </pc:sldMkLst>
        <pc:spChg chg="mod">
          <ac:chgData name="Lionel Maltese" userId="d1808a76ede7401e" providerId="LiveId" clId="{488C0996-6D0F-4E2C-BB54-AE9CCB3315E0}" dt="2022-08-26T15:47:00.625" v="1212" actId="113"/>
          <ac:spMkLst>
            <pc:docMk/>
            <pc:sldMk cId="3398371318" sldId="394"/>
            <ac:spMk id="2" creationId="{88098DA0-B378-5D9E-E2C4-9425FA2A823F}"/>
          </ac:spMkLst>
        </pc:spChg>
        <pc:spChg chg="mod">
          <ac:chgData name="Lionel Maltese" userId="d1808a76ede7401e" providerId="LiveId" clId="{488C0996-6D0F-4E2C-BB54-AE9CCB3315E0}" dt="2022-08-26T15:43:58.449" v="885" actId="26606"/>
          <ac:spMkLst>
            <pc:docMk/>
            <pc:sldMk cId="3398371318" sldId="394"/>
            <ac:spMk id="3" creationId="{60809E36-CCE6-2D3E-08EF-6913F26FDA82}"/>
          </ac:spMkLst>
        </pc:spChg>
        <pc:spChg chg="add">
          <ac:chgData name="Lionel Maltese" userId="d1808a76ede7401e" providerId="LiveId" clId="{488C0996-6D0F-4E2C-BB54-AE9CCB3315E0}" dt="2022-08-26T15:43:58.449" v="885" actId="26606"/>
          <ac:spMkLst>
            <pc:docMk/>
            <pc:sldMk cId="3398371318" sldId="394"/>
            <ac:spMk id="14" creationId="{04812C46-200A-4DEB-A05E-3ED6C68C2387}"/>
          </ac:spMkLst>
        </pc:spChg>
        <pc:spChg chg="add">
          <ac:chgData name="Lionel Maltese" userId="d1808a76ede7401e" providerId="LiveId" clId="{488C0996-6D0F-4E2C-BB54-AE9CCB3315E0}" dt="2022-08-26T15:43:58.449" v="885" actId="26606"/>
          <ac:spMkLst>
            <pc:docMk/>
            <pc:sldMk cId="3398371318" sldId="394"/>
            <ac:spMk id="16" creationId="{D1EA859B-E555-4109-94F3-6700E046E008}"/>
          </ac:spMkLst>
        </pc:spChg>
        <pc:picChg chg="add mod ord">
          <ac:chgData name="Lionel Maltese" userId="d1808a76ede7401e" providerId="LiveId" clId="{488C0996-6D0F-4E2C-BB54-AE9CCB3315E0}" dt="2022-08-26T15:43:58.449" v="885" actId="26606"/>
          <ac:picMkLst>
            <pc:docMk/>
            <pc:sldMk cId="3398371318" sldId="394"/>
            <ac:picMk id="5" creationId="{FCC34D18-0B56-7496-65AB-12EA5875FDCA}"/>
          </ac:picMkLst>
        </pc:picChg>
        <pc:cxnChg chg="add del">
          <ac:chgData name="Lionel Maltese" userId="d1808a76ede7401e" providerId="LiveId" clId="{488C0996-6D0F-4E2C-BB54-AE9CCB3315E0}" dt="2022-08-26T15:43:58.449" v="885" actId="26606"/>
          <ac:cxnSpMkLst>
            <pc:docMk/>
            <pc:sldMk cId="3398371318" sldId="394"/>
            <ac:cxnSpMk id="9" creationId="{A7F400EE-A8A5-48AF-B4D6-291B52C6F0B0}"/>
          </ac:cxnSpMkLst>
        </pc:cxnChg>
      </pc:sldChg>
      <pc:sldChg chg="addSp delSp modSp new mod setBg">
        <pc:chgData name="Lionel Maltese" userId="d1808a76ede7401e" providerId="LiveId" clId="{488C0996-6D0F-4E2C-BB54-AE9CCB3315E0}" dt="2022-08-26T15:46:56.490" v="1211" actId="113"/>
        <pc:sldMkLst>
          <pc:docMk/>
          <pc:sldMk cId="379822578" sldId="395"/>
        </pc:sldMkLst>
        <pc:spChg chg="mod">
          <ac:chgData name="Lionel Maltese" userId="d1808a76ede7401e" providerId="LiveId" clId="{488C0996-6D0F-4E2C-BB54-AE9CCB3315E0}" dt="2022-08-26T15:46:56.490" v="1211" actId="113"/>
          <ac:spMkLst>
            <pc:docMk/>
            <pc:sldMk cId="379822578" sldId="395"/>
            <ac:spMk id="2" creationId="{D92D2CDD-9468-0D3D-4814-49B234400EC2}"/>
          </ac:spMkLst>
        </pc:spChg>
        <pc:spChg chg="mod">
          <ac:chgData name="Lionel Maltese" userId="d1808a76ede7401e" providerId="LiveId" clId="{488C0996-6D0F-4E2C-BB54-AE9CCB3315E0}" dt="2022-08-26T15:46:51.066" v="1210" actId="26606"/>
          <ac:spMkLst>
            <pc:docMk/>
            <pc:sldMk cId="379822578" sldId="395"/>
            <ac:spMk id="3" creationId="{66DB9FBE-EFBF-FAC7-1794-DD29F10036C0}"/>
          </ac:spMkLst>
        </pc:spChg>
        <pc:spChg chg="add del">
          <ac:chgData name="Lionel Maltese" userId="d1808a76ede7401e" providerId="LiveId" clId="{488C0996-6D0F-4E2C-BB54-AE9CCB3315E0}" dt="2022-08-26T15:46:47.757" v="1207" actId="26606"/>
          <ac:spMkLst>
            <pc:docMk/>
            <pc:sldMk cId="379822578" sldId="395"/>
            <ac:spMk id="9" creationId="{04812C46-200A-4DEB-A05E-3ED6C68C2387}"/>
          </ac:spMkLst>
        </pc:spChg>
        <pc:spChg chg="add del">
          <ac:chgData name="Lionel Maltese" userId="d1808a76ede7401e" providerId="LiveId" clId="{488C0996-6D0F-4E2C-BB54-AE9CCB3315E0}" dt="2022-08-26T15:46:47.757" v="1207" actId="26606"/>
          <ac:spMkLst>
            <pc:docMk/>
            <pc:sldMk cId="379822578" sldId="395"/>
            <ac:spMk id="11" creationId="{D1EA859B-E555-4109-94F3-6700E046E008}"/>
          </ac:spMkLst>
        </pc:spChg>
        <pc:spChg chg="add del">
          <ac:chgData name="Lionel Maltese" userId="d1808a76ede7401e" providerId="LiveId" clId="{488C0996-6D0F-4E2C-BB54-AE9CCB3315E0}" dt="2022-08-26T15:46:51.047" v="1209" actId="26606"/>
          <ac:spMkLst>
            <pc:docMk/>
            <pc:sldMk cId="379822578" sldId="395"/>
            <ac:spMk id="13" creationId="{04812C46-200A-4DEB-A05E-3ED6C68C2387}"/>
          </ac:spMkLst>
        </pc:spChg>
        <pc:spChg chg="add del">
          <ac:chgData name="Lionel Maltese" userId="d1808a76ede7401e" providerId="LiveId" clId="{488C0996-6D0F-4E2C-BB54-AE9CCB3315E0}" dt="2022-08-26T15:46:51.047" v="1209" actId="26606"/>
          <ac:spMkLst>
            <pc:docMk/>
            <pc:sldMk cId="379822578" sldId="395"/>
            <ac:spMk id="15" creationId="{D1EA859B-E555-4109-94F3-6700E046E008}"/>
          </ac:spMkLst>
        </pc:spChg>
        <pc:spChg chg="add">
          <ac:chgData name="Lionel Maltese" userId="d1808a76ede7401e" providerId="LiveId" clId="{488C0996-6D0F-4E2C-BB54-AE9CCB3315E0}" dt="2022-08-26T15:46:51.066" v="1210" actId="26606"/>
          <ac:spMkLst>
            <pc:docMk/>
            <pc:sldMk cId="379822578" sldId="395"/>
            <ac:spMk id="17" creationId="{04812C46-200A-4DEB-A05E-3ED6C68C2387}"/>
          </ac:spMkLst>
        </pc:spChg>
        <pc:spChg chg="add">
          <ac:chgData name="Lionel Maltese" userId="d1808a76ede7401e" providerId="LiveId" clId="{488C0996-6D0F-4E2C-BB54-AE9CCB3315E0}" dt="2022-08-26T15:46:51.066" v="1210" actId="26606"/>
          <ac:spMkLst>
            <pc:docMk/>
            <pc:sldMk cId="379822578" sldId="395"/>
            <ac:spMk id="19" creationId="{D1EA859B-E555-4109-94F3-6700E046E008}"/>
          </ac:spMkLst>
        </pc:spChg>
        <pc:picChg chg="add del">
          <ac:chgData name="Lionel Maltese" userId="d1808a76ede7401e" providerId="LiveId" clId="{488C0996-6D0F-4E2C-BB54-AE9CCB3315E0}" dt="2022-08-26T15:46:47.757" v="1207" actId="26606"/>
          <ac:picMkLst>
            <pc:docMk/>
            <pc:sldMk cId="379822578" sldId="395"/>
            <ac:picMk id="5" creationId="{AB3A51A8-62A2-B7A8-F7C3-73B52B2B67C1}"/>
          </ac:picMkLst>
        </pc:picChg>
        <pc:picChg chg="add del">
          <ac:chgData name="Lionel Maltese" userId="d1808a76ede7401e" providerId="LiveId" clId="{488C0996-6D0F-4E2C-BB54-AE9CCB3315E0}" dt="2022-08-26T15:46:51.047" v="1209" actId="26606"/>
          <ac:picMkLst>
            <pc:docMk/>
            <pc:sldMk cId="379822578" sldId="395"/>
            <ac:picMk id="14" creationId="{20A5FF76-4C94-DA92-271B-530F7806C007}"/>
          </ac:picMkLst>
        </pc:picChg>
        <pc:picChg chg="add">
          <ac:chgData name="Lionel Maltese" userId="d1808a76ede7401e" providerId="LiveId" clId="{488C0996-6D0F-4E2C-BB54-AE9CCB3315E0}" dt="2022-08-26T15:46:51.066" v="1210" actId="26606"/>
          <ac:picMkLst>
            <pc:docMk/>
            <pc:sldMk cId="379822578" sldId="395"/>
            <ac:picMk id="18" creationId="{A9477715-5A93-B136-7E39-0D6CF0142F31}"/>
          </ac:picMkLst>
        </pc:picChg>
      </pc:sldChg>
      <pc:sldChg chg="addSp delSp modSp new mod setBg">
        <pc:chgData name="Lionel Maltese" userId="d1808a76ede7401e" providerId="LiveId" clId="{488C0996-6D0F-4E2C-BB54-AE9CCB3315E0}" dt="2022-08-26T15:52:28.076" v="1496" actId="26606"/>
        <pc:sldMkLst>
          <pc:docMk/>
          <pc:sldMk cId="186046594" sldId="396"/>
        </pc:sldMkLst>
        <pc:spChg chg="mod">
          <ac:chgData name="Lionel Maltese" userId="d1808a76ede7401e" providerId="LiveId" clId="{488C0996-6D0F-4E2C-BB54-AE9CCB3315E0}" dt="2022-08-26T15:52:28.076" v="1496" actId="26606"/>
          <ac:spMkLst>
            <pc:docMk/>
            <pc:sldMk cId="186046594" sldId="396"/>
            <ac:spMk id="2" creationId="{749F0907-793D-460D-6DF6-8792BC1FDB12}"/>
          </ac:spMkLst>
        </pc:spChg>
        <pc:spChg chg="del mod">
          <ac:chgData name="Lionel Maltese" userId="d1808a76ede7401e" providerId="LiveId" clId="{488C0996-6D0F-4E2C-BB54-AE9CCB3315E0}" dt="2022-08-26T15:52:28.076" v="1496" actId="26606"/>
          <ac:spMkLst>
            <pc:docMk/>
            <pc:sldMk cId="186046594" sldId="396"/>
            <ac:spMk id="3" creationId="{96F62BA2-0A85-0461-D35A-31591527F400}"/>
          </ac:spMkLst>
        </pc:spChg>
        <pc:spChg chg="add">
          <ac:chgData name="Lionel Maltese" userId="d1808a76ede7401e" providerId="LiveId" clId="{488C0996-6D0F-4E2C-BB54-AE9CCB3315E0}" dt="2022-08-26T15:52:28.076" v="1496" actId="26606"/>
          <ac:spMkLst>
            <pc:docMk/>
            <pc:sldMk cId="186046594" sldId="396"/>
            <ac:spMk id="9" creationId="{B89815EE-0F88-4364-B815-14A6E7ECBC66}"/>
          </ac:spMkLst>
        </pc:spChg>
        <pc:spChg chg="add">
          <ac:chgData name="Lionel Maltese" userId="d1808a76ede7401e" providerId="LiveId" clId="{488C0996-6D0F-4E2C-BB54-AE9CCB3315E0}" dt="2022-08-26T15:52:28.076" v="1496" actId="26606"/>
          <ac:spMkLst>
            <pc:docMk/>
            <pc:sldMk cId="186046594" sldId="396"/>
            <ac:spMk id="11" creationId="{6C2BBEB8-4077-499F-80FD-AA9827A8D8B7}"/>
          </ac:spMkLst>
        </pc:spChg>
        <pc:spChg chg="add">
          <ac:chgData name="Lionel Maltese" userId="d1808a76ede7401e" providerId="LiveId" clId="{488C0996-6D0F-4E2C-BB54-AE9CCB3315E0}" dt="2022-08-26T15:52:28.076" v="1496" actId="26606"/>
          <ac:spMkLst>
            <pc:docMk/>
            <pc:sldMk cId="186046594" sldId="396"/>
            <ac:spMk id="13" creationId="{6F3B7728-0C26-4662-B285-85C645523C10}"/>
          </ac:spMkLst>
        </pc:spChg>
        <pc:spChg chg="add">
          <ac:chgData name="Lionel Maltese" userId="d1808a76ede7401e" providerId="LiveId" clId="{488C0996-6D0F-4E2C-BB54-AE9CCB3315E0}" dt="2022-08-26T15:52:28.076" v="1496" actId="26606"/>
          <ac:spMkLst>
            <pc:docMk/>
            <pc:sldMk cId="186046594" sldId="396"/>
            <ac:spMk id="15" creationId="{28C367AD-9838-470A-87EF-678609CC8692}"/>
          </ac:spMkLst>
        </pc:spChg>
        <pc:spChg chg="add">
          <ac:chgData name="Lionel Maltese" userId="d1808a76ede7401e" providerId="LiveId" clId="{488C0996-6D0F-4E2C-BB54-AE9CCB3315E0}" dt="2022-08-26T15:52:28.076" v="1496" actId="26606"/>
          <ac:spMkLst>
            <pc:docMk/>
            <pc:sldMk cId="186046594" sldId="396"/>
            <ac:spMk id="17" creationId="{B0CF1642-4E76-4223-A010-6334380A22EA}"/>
          </ac:spMkLst>
        </pc:spChg>
        <pc:graphicFrameChg chg="add">
          <ac:chgData name="Lionel Maltese" userId="d1808a76ede7401e" providerId="LiveId" clId="{488C0996-6D0F-4E2C-BB54-AE9CCB3315E0}" dt="2022-08-26T15:52:28.076" v="1496" actId="26606"/>
          <ac:graphicFrameMkLst>
            <pc:docMk/>
            <pc:sldMk cId="186046594" sldId="396"/>
            <ac:graphicFrameMk id="5" creationId="{1564055F-5CA8-2F94-2A77-B820C917C5AC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69ECD-2E87-49F2-BDAD-EE6FC222B5B1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6C000A7-B225-4323-B8DC-FD1F2BFF0357}">
      <dgm:prSet/>
      <dgm:spPr/>
      <dgm:t>
        <a:bodyPr/>
        <a:lstStyle/>
        <a:p>
          <a:r>
            <a:rPr lang="fr-FR"/>
            <a:t>OFFRE: </a:t>
          </a:r>
          <a:endParaRPr lang="en-US"/>
        </a:p>
      </dgm:t>
    </dgm:pt>
    <dgm:pt modelId="{EE973766-41FD-4926-A9B7-2207F664F6C0}" type="parTrans" cxnId="{D407402B-D3B7-49AC-99FA-F5970CCF04D1}">
      <dgm:prSet/>
      <dgm:spPr/>
      <dgm:t>
        <a:bodyPr/>
        <a:lstStyle/>
        <a:p>
          <a:endParaRPr lang="en-US"/>
        </a:p>
      </dgm:t>
    </dgm:pt>
    <dgm:pt modelId="{37CF704D-C1E8-408B-A9A7-336571AEF438}" type="sibTrans" cxnId="{D407402B-D3B7-49AC-99FA-F5970CCF04D1}">
      <dgm:prSet/>
      <dgm:spPr/>
      <dgm:t>
        <a:bodyPr/>
        <a:lstStyle/>
        <a:p>
          <a:endParaRPr lang="en-US"/>
        </a:p>
      </dgm:t>
    </dgm:pt>
    <dgm:pt modelId="{A7E961C5-6C17-48D4-8719-8982FA66AE44}">
      <dgm:prSet/>
      <dgm:spPr/>
      <dgm:t>
        <a:bodyPr/>
        <a:lstStyle/>
        <a:p>
          <a:r>
            <a:rPr lang="fr-FR"/>
            <a:t>Proposition de valeur pour les clients (outputs commerciaux)</a:t>
          </a:r>
          <a:endParaRPr lang="en-US"/>
        </a:p>
      </dgm:t>
    </dgm:pt>
    <dgm:pt modelId="{F8F01DB2-FDFF-413B-8674-5329921A0406}" type="parTrans" cxnId="{50E8C7AC-D426-4002-85D8-A61C1D917D67}">
      <dgm:prSet/>
      <dgm:spPr/>
      <dgm:t>
        <a:bodyPr/>
        <a:lstStyle/>
        <a:p>
          <a:endParaRPr lang="en-US"/>
        </a:p>
      </dgm:t>
    </dgm:pt>
    <dgm:pt modelId="{F97E3A71-37F2-4251-B657-2A189D989A45}" type="sibTrans" cxnId="{50E8C7AC-D426-4002-85D8-A61C1D917D67}">
      <dgm:prSet/>
      <dgm:spPr/>
      <dgm:t>
        <a:bodyPr/>
        <a:lstStyle/>
        <a:p>
          <a:endParaRPr lang="en-US"/>
        </a:p>
      </dgm:t>
    </dgm:pt>
    <dgm:pt modelId="{D251949C-9B9C-4858-903D-E6AF4C53EA7B}">
      <dgm:prSet/>
      <dgm:spPr/>
      <dgm:t>
        <a:bodyPr/>
        <a:lstStyle/>
        <a:p>
          <a:r>
            <a:rPr lang="fr-FR"/>
            <a:t>Segmentation marketing : cibles commerciales incluant utilisateur/payeur/prescripteur </a:t>
          </a:r>
          <a:endParaRPr lang="en-US"/>
        </a:p>
      </dgm:t>
    </dgm:pt>
    <dgm:pt modelId="{9E951B92-DA48-4AB3-927E-3DD508B4899E}" type="parTrans" cxnId="{BA12A778-EA00-47DC-AEE6-AD027D35FF2D}">
      <dgm:prSet/>
      <dgm:spPr/>
      <dgm:t>
        <a:bodyPr/>
        <a:lstStyle/>
        <a:p>
          <a:endParaRPr lang="en-US"/>
        </a:p>
      </dgm:t>
    </dgm:pt>
    <dgm:pt modelId="{1CBB67AD-8DD1-42E9-BD8B-FBED71CBF502}" type="sibTrans" cxnId="{BA12A778-EA00-47DC-AEE6-AD027D35FF2D}">
      <dgm:prSet/>
      <dgm:spPr/>
      <dgm:t>
        <a:bodyPr/>
        <a:lstStyle/>
        <a:p>
          <a:endParaRPr lang="en-US"/>
        </a:p>
      </dgm:t>
    </dgm:pt>
    <dgm:pt modelId="{7251F761-CF7E-4375-8E74-116CFBE2DBA0}">
      <dgm:prSet/>
      <dgm:spPr/>
      <dgm:t>
        <a:bodyPr/>
        <a:lstStyle/>
        <a:p>
          <a:r>
            <a:rPr lang="fr-FR"/>
            <a:t>INTERNE :</a:t>
          </a:r>
          <a:endParaRPr lang="en-US"/>
        </a:p>
      </dgm:t>
    </dgm:pt>
    <dgm:pt modelId="{E1045B80-7080-43BB-A029-F8C636C3DBC4}" type="parTrans" cxnId="{890AEBC8-4FF9-4C81-94B4-D3039B975955}">
      <dgm:prSet/>
      <dgm:spPr/>
      <dgm:t>
        <a:bodyPr/>
        <a:lstStyle/>
        <a:p>
          <a:endParaRPr lang="en-US"/>
        </a:p>
      </dgm:t>
    </dgm:pt>
    <dgm:pt modelId="{AA9BA30A-F7FE-450D-9821-E4FAD8D19CA1}" type="sibTrans" cxnId="{890AEBC8-4FF9-4C81-94B4-D3039B975955}">
      <dgm:prSet/>
      <dgm:spPr/>
      <dgm:t>
        <a:bodyPr/>
        <a:lstStyle/>
        <a:p>
          <a:endParaRPr lang="en-US"/>
        </a:p>
      </dgm:t>
    </dgm:pt>
    <dgm:pt modelId="{B04A27A7-CBE1-4869-8903-D01006F2EE40}">
      <dgm:prSet/>
      <dgm:spPr/>
      <dgm:t>
        <a:bodyPr/>
        <a:lstStyle/>
        <a:p>
          <a:r>
            <a:rPr lang="fr-FR"/>
            <a:t>Identification ressources &amp; compétences (inputs)</a:t>
          </a:r>
          <a:endParaRPr lang="en-US"/>
        </a:p>
      </dgm:t>
    </dgm:pt>
    <dgm:pt modelId="{710EA904-C786-4B8C-B247-DAFC7504D0AA}" type="parTrans" cxnId="{C67207CD-6E2F-4EB4-906C-AA526EC3F693}">
      <dgm:prSet/>
      <dgm:spPr/>
      <dgm:t>
        <a:bodyPr/>
        <a:lstStyle/>
        <a:p>
          <a:endParaRPr lang="en-US"/>
        </a:p>
      </dgm:t>
    </dgm:pt>
    <dgm:pt modelId="{7637ABA2-D64B-44C2-90FF-B360DC6B1700}" type="sibTrans" cxnId="{C67207CD-6E2F-4EB4-906C-AA526EC3F693}">
      <dgm:prSet/>
      <dgm:spPr/>
      <dgm:t>
        <a:bodyPr/>
        <a:lstStyle/>
        <a:p>
          <a:endParaRPr lang="en-US"/>
        </a:p>
      </dgm:t>
    </dgm:pt>
    <dgm:pt modelId="{E18522EC-E5C9-4DA6-9804-EFED4768E45F}">
      <dgm:prSet/>
      <dgm:spPr/>
      <dgm:t>
        <a:bodyPr/>
        <a:lstStyle/>
        <a:p>
          <a:r>
            <a:rPr lang="fr-FR"/>
            <a:t>Evaluation VRIO (cf stratégie)</a:t>
          </a:r>
          <a:endParaRPr lang="en-US"/>
        </a:p>
      </dgm:t>
    </dgm:pt>
    <dgm:pt modelId="{80B7E0A3-BDCC-4E03-B17A-9631C8A7A879}" type="parTrans" cxnId="{7B4881A4-D791-4AB9-BDB5-4AAECEE3E904}">
      <dgm:prSet/>
      <dgm:spPr/>
      <dgm:t>
        <a:bodyPr/>
        <a:lstStyle/>
        <a:p>
          <a:endParaRPr lang="en-US"/>
        </a:p>
      </dgm:t>
    </dgm:pt>
    <dgm:pt modelId="{6AC9B71D-8EAE-489E-91D3-A9405EFCE177}" type="sibTrans" cxnId="{7B4881A4-D791-4AB9-BDB5-4AAECEE3E904}">
      <dgm:prSet/>
      <dgm:spPr/>
      <dgm:t>
        <a:bodyPr/>
        <a:lstStyle/>
        <a:p>
          <a:endParaRPr lang="en-US"/>
        </a:p>
      </dgm:t>
    </dgm:pt>
    <dgm:pt modelId="{F41AD92F-7DEE-47AE-878D-B764F5C5103A}">
      <dgm:prSet/>
      <dgm:spPr/>
      <dgm:t>
        <a:bodyPr/>
        <a:lstStyle/>
        <a:p>
          <a:r>
            <a:rPr lang="fr-FR"/>
            <a:t>EXTERNE</a:t>
          </a:r>
          <a:endParaRPr lang="en-US"/>
        </a:p>
      </dgm:t>
    </dgm:pt>
    <dgm:pt modelId="{F1E5778A-2DB4-474E-95E2-DA41CA0A43CA}" type="parTrans" cxnId="{7EBE58F6-E9FA-49D0-9391-7B044F369E04}">
      <dgm:prSet/>
      <dgm:spPr/>
      <dgm:t>
        <a:bodyPr/>
        <a:lstStyle/>
        <a:p>
          <a:endParaRPr lang="en-US"/>
        </a:p>
      </dgm:t>
    </dgm:pt>
    <dgm:pt modelId="{E29DE2DB-77B7-4AF2-B601-DD72C9F5B257}" type="sibTrans" cxnId="{7EBE58F6-E9FA-49D0-9391-7B044F369E04}">
      <dgm:prSet/>
      <dgm:spPr/>
      <dgm:t>
        <a:bodyPr/>
        <a:lstStyle/>
        <a:p>
          <a:endParaRPr lang="en-US"/>
        </a:p>
      </dgm:t>
    </dgm:pt>
    <dgm:pt modelId="{33F535B5-474F-42CF-8769-CE98DBA674A4}">
      <dgm:prSet/>
      <dgm:spPr/>
      <dgm:t>
        <a:bodyPr/>
        <a:lstStyle/>
        <a:p>
          <a:r>
            <a:rPr lang="fr-FR"/>
            <a:t>MACRO ENVIRONNEMENT PESTEL (cf stratégie)</a:t>
          </a:r>
          <a:endParaRPr lang="en-US"/>
        </a:p>
      </dgm:t>
    </dgm:pt>
    <dgm:pt modelId="{41366899-AD83-46DD-A237-1276302DBCD3}" type="parTrans" cxnId="{BEBF0544-2700-4203-9D45-D27C1046FA3D}">
      <dgm:prSet/>
      <dgm:spPr/>
      <dgm:t>
        <a:bodyPr/>
        <a:lstStyle/>
        <a:p>
          <a:endParaRPr lang="en-US"/>
        </a:p>
      </dgm:t>
    </dgm:pt>
    <dgm:pt modelId="{FEB935AC-79E6-4E16-8D87-D58EBAE85B0C}" type="sibTrans" cxnId="{BEBF0544-2700-4203-9D45-D27C1046FA3D}">
      <dgm:prSet/>
      <dgm:spPr/>
      <dgm:t>
        <a:bodyPr/>
        <a:lstStyle/>
        <a:p>
          <a:endParaRPr lang="en-US"/>
        </a:p>
      </dgm:t>
    </dgm:pt>
    <dgm:pt modelId="{3E60EDD5-06BC-477D-BE7C-A3233B407540}">
      <dgm:prSet/>
      <dgm:spPr/>
      <dgm:t>
        <a:bodyPr/>
        <a:lstStyle/>
        <a:p>
          <a:r>
            <a:rPr lang="fr-FR"/>
            <a:t>MICRO ENVIRONNEMENT : 5 Forces PORTER (cf stratégie)</a:t>
          </a:r>
          <a:endParaRPr lang="en-US"/>
        </a:p>
      </dgm:t>
    </dgm:pt>
    <dgm:pt modelId="{3EB05F3A-E901-4549-9F15-AE4FDA2D5182}" type="parTrans" cxnId="{C1696E32-27CB-4732-AAD0-7283BAB55931}">
      <dgm:prSet/>
      <dgm:spPr/>
      <dgm:t>
        <a:bodyPr/>
        <a:lstStyle/>
        <a:p>
          <a:endParaRPr lang="en-US"/>
        </a:p>
      </dgm:t>
    </dgm:pt>
    <dgm:pt modelId="{1F523231-ACDD-4071-BE6E-2AE1D87C7E8B}" type="sibTrans" cxnId="{C1696E32-27CB-4732-AAD0-7283BAB55931}">
      <dgm:prSet/>
      <dgm:spPr/>
      <dgm:t>
        <a:bodyPr/>
        <a:lstStyle/>
        <a:p>
          <a:endParaRPr lang="en-US"/>
        </a:p>
      </dgm:t>
    </dgm:pt>
    <dgm:pt modelId="{B4EE17C9-8964-4A57-96AC-A0F62DDDDAD7}" type="pres">
      <dgm:prSet presAssocID="{B9669ECD-2E87-49F2-BDAD-EE6FC222B5B1}" presName="linear" presStyleCnt="0">
        <dgm:presLayoutVars>
          <dgm:dir/>
          <dgm:animLvl val="lvl"/>
          <dgm:resizeHandles val="exact"/>
        </dgm:presLayoutVars>
      </dgm:prSet>
      <dgm:spPr/>
    </dgm:pt>
    <dgm:pt modelId="{2063625E-E682-4DEA-97BD-D33C7FD0B2D9}" type="pres">
      <dgm:prSet presAssocID="{46C000A7-B225-4323-B8DC-FD1F2BFF0357}" presName="parentLin" presStyleCnt="0"/>
      <dgm:spPr/>
    </dgm:pt>
    <dgm:pt modelId="{5751F698-E825-44C8-ACEE-BC878A6B0B6B}" type="pres">
      <dgm:prSet presAssocID="{46C000A7-B225-4323-B8DC-FD1F2BFF0357}" presName="parentLeftMargin" presStyleLbl="node1" presStyleIdx="0" presStyleCnt="3"/>
      <dgm:spPr/>
    </dgm:pt>
    <dgm:pt modelId="{0D0C6CD2-D2A4-4CD8-BCC6-FB0F976B9F39}" type="pres">
      <dgm:prSet presAssocID="{46C000A7-B225-4323-B8DC-FD1F2BFF035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6C5B594-B593-4916-87A8-34B2B9C16A28}" type="pres">
      <dgm:prSet presAssocID="{46C000A7-B225-4323-B8DC-FD1F2BFF0357}" presName="negativeSpace" presStyleCnt="0"/>
      <dgm:spPr/>
    </dgm:pt>
    <dgm:pt modelId="{87016334-307F-4138-91DE-A1C81CF38641}" type="pres">
      <dgm:prSet presAssocID="{46C000A7-B225-4323-B8DC-FD1F2BFF0357}" presName="childText" presStyleLbl="conFgAcc1" presStyleIdx="0" presStyleCnt="3">
        <dgm:presLayoutVars>
          <dgm:bulletEnabled val="1"/>
        </dgm:presLayoutVars>
      </dgm:prSet>
      <dgm:spPr/>
    </dgm:pt>
    <dgm:pt modelId="{E112B8F3-EB27-45FE-975A-C301A80269EA}" type="pres">
      <dgm:prSet presAssocID="{37CF704D-C1E8-408B-A9A7-336571AEF438}" presName="spaceBetweenRectangles" presStyleCnt="0"/>
      <dgm:spPr/>
    </dgm:pt>
    <dgm:pt modelId="{C9F11D72-C302-4C84-8C65-825E0FDDCE8D}" type="pres">
      <dgm:prSet presAssocID="{7251F761-CF7E-4375-8E74-116CFBE2DBA0}" presName="parentLin" presStyleCnt="0"/>
      <dgm:spPr/>
    </dgm:pt>
    <dgm:pt modelId="{A3AB30FD-FB79-4EA5-9CE0-9F68CB28783D}" type="pres">
      <dgm:prSet presAssocID="{7251F761-CF7E-4375-8E74-116CFBE2DBA0}" presName="parentLeftMargin" presStyleLbl="node1" presStyleIdx="0" presStyleCnt="3"/>
      <dgm:spPr/>
    </dgm:pt>
    <dgm:pt modelId="{9AA720D2-B6E3-4DFA-AF00-54C70701CAFA}" type="pres">
      <dgm:prSet presAssocID="{7251F761-CF7E-4375-8E74-116CFBE2DBA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505E4FB-9D60-4B1B-981C-3045F854FC40}" type="pres">
      <dgm:prSet presAssocID="{7251F761-CF7E-4375-8E74-116CFBE2DBA0}" presName="negativeSpace" presStyleCnt="0"/>
      <dgm:spPr/>
    </dgm:pt>
    <dgm:pt modelId="{86E13F24-BD89-477E-BDD6-0411E060C1CF}" type="pres">
      <dgm:prSet presAssocID="{7251F761-CF7E-4375-8E74-116CFBE2DBA0}" presName="childText" presStyleLbl="conFgAcc1" presStyleIdx="1" presStyleCnt="3">
        <dgm:presLayoutVars>
          <dgm:bulletEnabled val="1"/>
        </dgm:presLayoutVars>
      </dgm:prSet>
      <dgm:spPr/>
    </dgm:pt>
    <dgm:pt modelId="{8B0E67ED-7C49-4B73-8E30-718FDAA642D5}" type="pres">
      <dgm:prSet presAssocID="{AA9BA30A-F7FE-450D-9821-E4FAD8D19CA1}" presName="spaceBetweenRectangles" presStyleCnt="0"/>
      <dgm:spPr/>
    </dgm:pt>
    <dgm:pt modelId="{EFA2E9FC-1450-4EC7-ABA7-BF7BFB622E0A}" type="pres">
      <dgm:prSet presAssocID="{F41AD92F-7DEE-47AE-878D-B764F5C5103A}" presName="parentLin" presStyleCnt="0"/>
      <dgm:spPr/>
    </dgm:pt>
    <dgm:pt modelId="{9BEDD78F-AC10-40A4-97D5-0B734872B3BB}" type="pres">
      <dgm:prSet presAssocID="{F41AD92F-7DEE-47AE-878D-B764F5C5103A}" presName="parentLeftMargin" presStyleLbl="node1" presStyleIdx="1" presStyleCnt="3"/>
      <dgm:spPr/>
    </dgm:pt>
    <dgm:pt modelId="{24E64E3B-B2C6-4A84-9DD2-BFD3B55E26B8}" type="pres">
      <dgm:prSet presAssocID="{F41AD92F-7DEE-47AE-878D-B764F5C5103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CD994CF-6C96-4B07-9019-4343264B9F9A}" type="pres">
      <dgm:prSet presAssocID="{F41AD92F-7DEE-47AE-878D-B764F5C5103A}" presName="negativeSpace" presStyleCnt="0"/>
      <dgm:spPr/>
    </dgm:pt>
    <dgm:pt modelId="{2A904A75-2400-4358-8778-E3DF57EACDE1}" type="pres">
      <dgm:prSet presAssocID="{F41AD92F-7DEE-47AE-878D-B764F5C5103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DDC8114-E4EF-4610-A13F-31CD8F3B5976}" type="presOf" srcId="{7251F761-CF7E-4375-8E74-116CFBE2DBA0}" destId="{A3AB30FD-FB79-4EA5-9CE0-9F68CB28783D}" srcOrd="0" destOrd="0" presId="urn:microsoft.com/office/officeart/2005/8/layout/list1"/>
    <dgm:cxn modelId="{D407402B-D3B7-49AC-99FA-F5970CCF04D1}" srcId="{B9669ECD-2E87-49F2-BDAD-EE6FC222B5B1}" destId="{46C000A7-B225-4323-B8DC-FD1F2BFF0357}" srcOrd="0" destOrd="0" parTransId="{EE973766-41FD-4926-A9B7-2207F664F6C0}" sibTransId="{37CF704D-C1E8-408B-A9A7-336571AEF438}"/>
    <dgm:cxn modelId="{C1696E32-27CB-4732-AAD0-7283BAB55931}" srcId="{F41AD92F-7DEE-47AE-878D-B764F5C5103A}" destId="{3E60EDD5-06BC-477D-BE7C-A3233B407540}" srcOrd="1" destOrd="0" parTransId="{3EB05F3A-E901-4549-9F15-AE4FDA2D5182}" sibTransId="{1F523231-ACDD-4071-BE6E-2AE1D87C7E8B}"/>
    <dgm:cxn modelId="{F8856242-BE31-4C52-A02C-4F54778E01E1}" type="presOf" srcId="{7251F761-CF7E-4375-8E74-116CFBE2DBA0}" destId="{9AA720D2-B6E3-4DFA-AF00-54C70701CAFA}" srcOrd="1" destOrd="0" presId="urn:microsoft.com/office/officeart/2005/8/layout/list1"/>
    <dgm:cxn modelId="{48F29E63-00BC-4C95-961B-326777B8292E}" type="presOf" srcId="{46C000A7-B225-4323-B8DC-FD1F2BFF0357}" destId="{5751F698-E825-44C8-ACEE-BC878A6B0B6B}" srcOrd="0" destOrd="0" presId="urn:microsoft.com/office/officeart/2005/8/layout/list1"/>
    <dgm:cxn modelId="{BEBF0544-2700-4203-9D45-D27C1046FA3D}" srcId="{F41AD92F-7DEE-47AE-878D-B764F5C5103A}" destId="{33F535B5-474F-42CF-8769-CE98DBA674A4}" srcOrd="0" destOrd="0" parTransId="{41366899-AD83-46DD-A237-1276302DBCD3}" sibTransId="{FEB935AC-79E6-4E16-8D87-D58EBAE85B0C}"/>
    <dgm:cxn modelId="{22C3514E-DFDB-4EE2-BDC5-C14E6BF6D57C}" type="presOf" srcId="{46C000A7-B225-4323-B8DC-FD1F2BFF0357}" destId="{0D0C6CD2-D2A4-4CD8-BCC6-FB0F976B9F39}" srcOrd="1" destOrd="0" presId="urn:microsoft.com/office/officeart/2005/8/layout/list1"/>
    <dgm:cxn modelId="{318AE06F-F2B3-492A-AAD9-C7269506E001}" type="presOf" srcId="{B04A27A7-CBE1-4869-8903-D01006F2EE40}" destId="{86E13F24-BD89-477E-BDD6-0411E060C1CF}" srcOrd="0" destOrd="0" presId="urn:microsoft.com/office/officeart/2005/8/layout/list1"/>
    <dgm:cxn modelId="{BA12A778-EA00-47DC-AEE6-AD027D35FF2D}" srcId="{46C000A7-B225-4323-B8DC-FD1F2BFF0357}" destId="{D251949C-9B9C-4858-903D-E6AF4C53EA7B}" srcOrd="1" destOrd="0" parTransId="{9E951B92-DA48-4AB3-927E-3DD508B4899E}" sibTransId="{1CBB67AD-8DD1-42E9-BD8B-FBED71CBF502}"/>
    <dgm:cxn modelId="{45DEC27A-C012-4804-98BA-05CA8C5BE7B8}" type="presOf" srcId="{F41AD92F-7DEE-47AE-878D-B764F5C5103A}" destId="{24E64E3B-B2C6-4A84-9DD2-BFD3B55E26B8}" srcOrd="1" destOrd="0" presId="urn:microsoft.com/office/officeart/2005/8/layout/list1"/>
    <dgm:cxn modelId="{4B949B96-4583-48C9-BE7B-FA2FFE5C6CDE}" type="presOf" srcId="{E18522EC-E5C9-4DA6-9804-EFED4768E45F}" destId="{86E13F24-BD89-477E-BDD6-0411E060C1CF}" srcOrd="0" destOrd="1" presId="urn:microsoft.com/office/officeart/2005/8/layout/list1"/>
    <dgm:cxn modelId="{7B4881A4-D791-4AB9-BDB5-4AAECEE3E904}" srcId="{7251F761-CF7E-4375-8E74-116CFBE2DBA0}" destId="{E18522EC-E5C9-4DA6-9804-EFED4768E45F}" srcOrd="1" destOrd="0" parTransId="{80B7E0A3-BDCC-4E03-B17A-9631C8A7A879}" sibTransId="{6AC9B71D-8EAE-489E-91D3-A9405EFCE177}"/>
    <dgm:cxn modelId="{50E8C7AC-D426-4002-85D8-A61C1D917D67}" srcId="{46C000A7-B225-4323-B8DC-FD1F2BFF0357}" destId="{A7E961C5-6C17-48D4-8719-8982FA66AE44}" srcOrd="0" destOrd="0" parTransId="{F8F01DB2-FDFF-413B-8674-5329921A0406}" sibTransId="{F97E3A71-37F2-4251-B657-2A189D989A45}"/>
    <dgm:cxn modelId="{9708FDB0-9F07-4F33-816D-DD4793E5080A}" type="presOf" srcId="{A7E961C5-6C17-48D4-8719-8982FA66AE44}" destId="{87016334-307F-4138-91DE-A1C81CF38641}" srcOrd="0" destOrd="0" presId="urn:microsoft.com/office/officeart/2005/8/layout/list1"/>
    <dgm:cxn modelId="{930623BF-1B42-4958-9690-F889F568BD66}" type="presOf" srcId="{D251949C-9B9C-4858-903D-E6AF4C53EA7B}" destId="{87016334-307F-4138-91DE-A1C81CF38641}" srcOrd="0" destOrd="1" presId="urn:microsoft.com/office/officeart/2005/8/layout/list1"/>
    <dgm:cxn modelId="{890AEBC8-4FF9-4C81-94B4-D3039B975955}" srcId="{B9669ECD-2E87-49F2-BDAD-EE6FC222B5B1}" destId="{7251F761-CF7E-4375-8E74-116CFBE2DBA0}" srcOrd="1" destOrd="0" parTransId="{E1045B80-7080-43BB-A029-F8C636C3DBC4}" sibTransId="{AA9BA30A-F7FE-450D-9821-E4FAD8D19CA1}"/>
    <dgm:cxn modelId="{C67207CD-6E2F-4EB4-906C-AA526EC3F693}" srcId="{7251F761-CF7E-4375-8E74-116CFBE2DBA0}" destId="{B04A27A7-CBE1-4869-8903-D01006F2EE40}" srcOrd="0" destOrd="0" parTransId="{710EA904-C786-4B8C-B247-DAFC7504D0AA}" sibTransId="{7637ABA2-D64B-44C2-90FF-B360DC6B1700}"/>
    <dgm:cxn modelId="{FFA59DE2-C839-42FE-9956-2C5297906ACF}" type="presOf" srcId="{3E60EDD5-06BC-477D-BE7C-A3233B407540}" destId="{2A904A75-2400-4358-8778-E3DF57EACDE1}" srcOrd="0" destOrd="1" presId="urn:microsoft.com/office/officeart/2005/8/layout/list1"/>
    <dgm:cxn modelId="{201946E6-B2CA-424E-AB71-765FE3643192}" type="presOf" srcId="{B9669ECD-2E87-49F2-BDAD-EE6FC222B5B1}" destId="{B4EE17C9-8964-4A57-96AC-A0F62DDDDAD7}" srcOrd="0" destOrd="0" presId="urn:microsoft.com/office/officeart/2005/8/layout/list1"/>
    <dgm:cxn modelId="{0FA581EC-200C-427C-BEF3-06F6089048B6}" type="presOf" srcId="{33F535B5-474F-42CF-8769-CE98DBA674A4}" destId="{2A904A75-2400-4358-8778-E3DF57EACDE1}" srcOrd="0" destOrd="0" presId="urn:microsoft.com/office/officeart/2005/8/layout/list1"/>
    <dgm:cxn modelId="{E51BDDED-861A-4B98-9867-D72D3BD05077}" type="presOf" srcId="{F41AD92F-7DEE-47AE-878D-B764F5C5103A}" destId="{9BEDD78F-AC10-40A4-97D5-0B734872B3BB}" srcOrd="0" destOrd="0" presId="urn:microsoft.com/office/officeart/2005/8/layout/list1"/>
    <dgm:cxn modelId="{7EBE58F6-E9FA-49D0-9391-7B044F369E04}" srcId="{B9669ECD-2E87-49F2-BDAD-EE6FC222B5B1}" destId="{F41AD92F-7DEE-47AE-878D-B764F5C5103A}" srcOrd="2" destOrd="0" parTransId="{F1E5778A-2DB4-474E-95E2-DA41CA0A43CA}" sibTransId="{E29DE2DB-77B7-4AF2-B601-DD72C9F5B257}"/>
    <dgm:cxn modelId="{693A5678-448B-42C9-85AC-DD7B1361F0E3}" type="presParOf" srcId="{B4EE17C9-8964-4A57-96AC-A0F62DDDDAD7}" destId="{2063625E-E682-4DEA-97BD-D33C7FD0B2D9}" srcOrd="0" destOrd="0" presId="urn:microsoft.com/office/officeart/2005/8/layout/list1"/>
    <dgm:cxn modelId="{1AAA8CE7-EA93-404F-B9E6-F1ECE4B8AFED}" type="presParOf" srcId="{2063625E-E682-4DEA-97BD-D33C7FD0B2D9}" destId="{5751F698-E825-44C8-ACEE-BC878A6B0B6B}" srcOrd="0" destOrd="0" presId="urn:microsoft.com/office/officeart/2005/8/layout/list1"/>
    <dgm:cxn modelId="{2619505E-BA2D-4DCF-A972-50E51F3B785D}" type="presParOf" srcId="{2063625E-E682-4DEA-97BD-D33C7FD0B2D9}" destId="{0D0C6CD2-D2A4-4CD8-BCC6-FB0F976B9F39}" srcOrd="1" destOrd="0" presId="urn:microsoft.com/office/officeart/2005/8/layout/list1"/>
    <dgm:cxn modelId="{83B14473-D58F-4737-880E-B63EE1C9209C}" type="presParOf" srcId="{B4EE17C9-8964-4A57-96AC-A0F62DDDDAD7}" destId="{E6C5B594-B593-4916-87A8-34B2B9C16A28}" srcOrd="1" destOrd="0" presId="urn:microsoft.com/office/officeart/2005/8/layout/list1"/>
    <dgm:cxn modelId="{AEAE5D5E-F137-4584-9D16-54BEF6EAE6F3}" type="presParOf" srcId="{B4EE17C9-8964-4A57-96AC-A0F62DDDDAD7}" destId="{87016334-307F-4138-91DE-A1C81CF38641}" srcOrd="2" destOrd="0" presId="urn:microsoft.com/office/officeart/2005/8/layout/list1"/>
    <dgm:cxn modelId="{E926AFC2-4D9A-476C-8134-DA6313C172D4}" type="presParOf" srcId="{B4EE17C9-8964-4A57-96AC-A0F62DDDDAD7}" destId="{E112B8F3-EB27-45FE-975A-C301A80269EA}" srcOrd="3" destOrd="0" presId="urn:microsoft.com/office/officeart/2005/8/layout/list1"/>
    <dgm:cxn modelId="{F0172A75-D3FE-492E-BF6D-3BD525940E9C}" type="presParOf" srcId="{B4EE17C9-8964-4A57-96AC-A0F62DDDDAD7}" destId="{C9F11D72-C302-4C84-8C65-825E0FDDCE8D}" srcOrd="4" destOrd="0" presId="urn:microsoft.com/office/officeart/2005/8/layout/list1"/>
    <dgm:cxn modelId="{4DE81477-2066-4F72-9EC6-CECB311FEC72}" type="presParOf" srcId="{C9F11D72-C302-4C84-8C65-825E0FDDCE8D}" destId="{A3AB30FD-FB79-4EA5-9CE0-9F68CB28783D}" srcOrd="0" destOrd="0" presId="urn:microsoft.com/office/officeart/2005/8/layout/list1"/>
    <dgm:cxn modelId="{A92EBA79-3745-4936-A734-A8A92D16212E}" type="presParOf" srcId="{C9F11D72-C302-4C84-8C65-825E0FDDCE8D}" destId="{9AA720D2-B6E3-4DFA-AF00-54C70701CAFA}" srcOrd="1" destOrd="0" presId="urn:microsoft.com/office/officeart/2005/8/layout/list1"/>
    <dgm:cxn modelId="{28D0E16C-A1EB-4DE4-9B84-407E193FD78B}" type="presParOf" srcId="{B4EE17C9-8964-4A57-96AC-A0F62DDDDAD7}" destId="{6505E4FB-9D60-4B1B-981C-3045F854FC40}" srcOrd="5" destOrd="0" presId="urn:microsoft.com/office/officeart/2005/8/layout/list1"/>
    <dgm:cxn modelId="{2A5BCE92-CF0A-4FB4-8C8D-BEA629B89DC2}" type="presParOf" srcId="{B4EE17C9-8964-4A57-96AC-A0F62DDDDAD7}" destId="{86E13F24-BD89-477E-BDD6-0411E060C1CF}" srcOrd="6" destOrd="0" presId="urn:microsoft.com/office/officeart/2005/8/layout/list1"/>
    <dgm:cxn modelId="{20A837F0-7A56-4650-B6E1-BBFBF0D45BDE}" type="presParOf" srcId="{B4EE17C9-8964-4A57-96AC-A0F62DDDDAD7}" destId="{8B0E67ED-7C49-4B73-8E30-718FDAA642D5}" srcOrd="7" destOrd="0" presId="urn:microsoft.com/office/officeart/2005/8/layout/list1"/>
    <dgm:cxn modelId="{6DA10991-FA9B-4631-BD91-5C925CA5F64D}" type="presParOf" srcId="{B4EE17C9-8964-4A57-96AC-A0F62DDDDAD7}" destId="{EFA2E9FC-1450-4EC7-ABA7-BF7BFB622E0A}" srcOrd="8" destOrd="0" presId="urn:microsoft.com/office/officeart/2005/8/layout/list1"/>
    <dgm:cxn modelId="{95934A4C-AE15-404F-8825-2E30AD24E210}" type="presParOf" srcId="{EFA2E9FC-1450-4EC7-ABA7-BF7BFB622E0A}" destId="{9BEDD78F-AC10-40A4-97D5-0B734872B3BB}" srcOrd="0" destOrd="0" presId="urn:microsoft.com/office/officeart/2005/8/layout/list1"/>
    <dgm:cxn modelId="{98A0BEF5-2A5B-475D-8123-2EDF760BA8C5}" type="presParOf" srcId="{EFA2E9FC-1450-4EC7-ABA7-BF7BFB622E0A}" destId="{24E64E3B-B2C6-4A84-9DD2-BFD3B55E26B8}" srcOrd="1" destOrd="0" presId="urn:microsoft.com/office/officeart/2005/8/layout/list1"/>
    <dgm:cxn modelId="{315ADBD3-F711-4307-B813-AB8CD28CAA48}" type="presParOf" srcId="{B4EE17C9-8964-4A57-96AC-A0F62DDDDAD7}" destId="{FCD994CF-6C96-4B07-9019-4343264B9F9A}" srcOrd="9" destOrd="0" presId="urn:microsoft.com/office/officeart/2005/8/layout/list1"/>
    <dgm:cxn modelId="{1C0F2029-221D-412D-A8D0-04299E9F344F}" type="presParOf" srcId="{B4EE17C9-8964-4A57-96AC-A0F62DDDDAD7}" destId="{2A904A75-2400-4358-8778-E3DF57EACD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44EA6F-D2C1-4AAB-AFB2-0DE3E5AB17F7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AADB3D6-6E05-4CAF-AC8F-CA569F1EE5CA}">
      <dgm:prSet/>
      <dgm:spPr/>
      <dgm:t>
        <a:bodyPr/>
        <a:lstStyle/>
        <a:p>
          <a:r>
            <a:rPr lang="fr-FR"/>
            <a:t>Réalisation d’un Roadmap Stratégique</a:t>
          </a:r>
          <a:endParaRPr lang="en-US"/>
        </a:p>
      </dgm:t>
    </dgm:pt>
    <dgm:pt modelId="{C4F9ABB2-0E0B-497F-A4DC-10E2C6EC37A2}" type="parTrans" cxnId="{6B691043-D019-4F95-BAA9-981F1F195C6C}">
      <dgm:prSet/>
      <dgm:spPr/>
      <dgm:t>
        <a:bodyPr/>
        <a:lstStyle/>
        <a:p>
          <a:endParaRPr lang="en-US"/>
        </a:p>
      </dgm:t>
    </dgm:pt>
    <dgm:pt modelId="{DB175228-B378-4FD3-AB34-EABB087B8DBC}" type="sibTrans" cxnId="{6B691043-D019-4F95-BAA9-981F1F195C6C}">
      <dgm:prSet/>
      <dgm:spPr/>
      <dgm:t>
        <a:bodyPr/>
        <a:lstStyle/>
        <a:p>
          <a:endParaRPr lang="en-US"/>
        </a:p>
      </dgm:t>
    </dgm:pt>
    <dgm:pt modelId="{1B4BBD7E-2818-445C-B8C4-4813889DBF93}">
      <dgm:prSet/>
      <dgm:spPr/>
      <dgm:t>
        <a:bodyPr/>
        <a:lstStyle/>
        <a:p>
          <a:r>
            <a:rPr lang="fr-FR"/>
            <a:t>TD1 : Système d’Offre</a:t>
          </a:r>
          <a:endParaRPr lang="en-US"/>
        </a:p>
      </dgm:t>
    </dgm:pt>
    <dgm:pt modelId="{8D10D753-9EF9-44D4-B217-C5D91E385B46}" type="parTrans" cxnId="{9F44E7C2-245C-455F-98E4-7D904C8F164C}">
      <dgm:prSet/>
      <dgm:spPr/>
      <dgm:t>
        <a:bodyPr/>
        <a:lstStyle/>
        <a:p>
          <a:endParaRPr lang="en-US"/>
        </a:p>
      </dgm:t>
    </dgm:pt>
    <dgm:pt modelId="{897232C5-3831-4E5F-8FA7-D61D1A8E1B81}" type="sibTrans" cxnId="{9F44E7C2-245C-455F-98E4-7D904C8F164C}">
      <dgm:prSet/>
      <dgm:spPr/>
      <dgm:t>
        <a:bodyPr/>
        <a:lstStyle/>
        <a:p>
          <a:endParaRPr lang="en-US"/>
        </a:p>
      </dgm:t>
    </dgm:pt>
    <dgm:pt modelId="{A053CA9B-CC6E-4B89-89EB-A9A7461C4860}">
      <dgm:prSet/>
      <dgm:spPr/>
      <dgm:t>
        <a:bodyPr/>
        <a:lstStyle/>
        <a:p>
          <a:r>
            <a:rPr lang="fr-FR"/>
            <a:t>TD2 : Analyse Interne</a:t>
          </a:r>
          <a:endParaRPr lang="en-US"/>
        </a:p>
      </dgm:t>
    </dgm:pt>
    <dgm:pt modelId="{68D00C74-83B5-4B9E-B7DA-4876D4C01156}" type="parTrans" cxnId="{4BB62A2E-AAF0-41C3-BB4D-6A19F6650E58}">
      <dgm:prSet/>
      <dgm:spPr/>
      <dgm:t>
        <a:bodyPr/>
        <a:lstStyle/>
        <a:p>
          <a:endParaRPr lang="en-US"/>
        </a:p>
      </dgm:t>
    </dgm:pt>
    <dgm:pt modelId="{FD8E77D6-BA75-4638-BC47-D77FF1F5320E}" type="sibTrans" cxnId="{4BB62A2E-AAF0-41C3-BB4D-6A19F6650E58}">
      <dgm:prSet/>
      <dgm:spPr/>
      <dgm:t>
        <a:bodyPr/>
        <a:lstStyle/>
        <a:p>
          <a:endParaRPr lang="en-US"/>
        </a:p>
      </dgm:t>
    </dgm:pt>
    <dgm:pt modelId="{3C27A38B-8C83-49E5-9E10-BADD0932385D}">
      <dgm:prSet/>
      <dgm:spPr/>
      <dgm:t>
        <a:bodyPr/>
        <a:lstStyle/>
        <a:p>
          <a:r>
            <a:rPr lang="fr-FR"/>
            <a:t>TD3 : Analyse Externe</a:t>
          </a:r>
          <a:endParaRPr lang="en-US"/>
        </a:p>
      </dgm:t>
    </dgm:pt>
    <dgm:pt modelId="{AB78FC66-B881-461E-9051-8C1D07FF6AD8}" type="parTrans" cxnId="{5901B37D-6885-4C81-80E5-DE3E7206961B}">
      <dgm:prSet/>
      <dgm:spPr/>
      <dgm:t>
        <a:bodyPr/>
        <a:lstStyle/>
        <a:p>
          <a:endParaRPr lang="en-US"/>
        </a:p>
      </dgm:t>
    </dgm:pt>
    <dgm:pt modelId="{5ECCE7D9-6843-498C-B18C-E8EE436F93D4}" type="sibTrans" cxnId="{5901B37D-6885-4C81-80E5-DE3E7206961B}">
      <dgm:prSet/>
      <dgm:spPr/>
      <dgm:t>
        <a:bodyPr/>
        <a:lstStyle/>
        <a:p>
          <a:endParaRPr lang="en-US"/>
        </a:p>
      </dgm:t>
    </dgm:pt>
    <dgm:pt modelId="{74E1D186-F7D1-4CD1-8CD3-93EA0A0BA07D}">
      <dgm:prSet/>
      <dgm:spPr/>
      <dgm:t>
        <a:bodyPr/>
        <a:lstStyle/>
        <a:p>
          <a:r>
            <a:rPr lang="fr-FR"/>
            <a:t>TD4 : Business Model </a:t>
          </a:r>
          <a:endParaRPr lang="en-US"/>
        </a:p>
      </dgm:t>
    </dgm:pt>
    <dgm:pt modelId="{4A8E9D76-5332-461D-9D11-C2859C3B58BE}" type="parTrans" cxnId="{7FE4AAB0-7A8D-4584-AADC-02DAF32253C1}">
      <dgm:prSet/>
      <dgm:spPr/>
      <dgm:t>
        <a:bodyPr/>
        <a:lstStyle/>
        <a:p>
          <a:endParaRPr lang="en-US"/>
        </a:p>
      </dgm:t>
    </dgm:pt>
    <dgm:pt modelId="{1DB46784-DEB1-42D8-8A7E-43CE5C8D0D49}" type="sibTrans" cxnId="{7FE4AAB0-7A8D-4584-AADC-02DAF32253C1}">
      <dgm:prSet/>
      <dgm:spPr/>
      <dgm:t>
        <a:bodyPr/>
        <a:lstStyle/>
        <a:p>
          <a:endParaRPr lang="en-US"/>
        </a:p>
      </dgm:t>
    </dgm:pt>
    <dgm:pt modelId="{70092AF2-CD42-415C-B277-301D42D3915B}">
      <dgm:prSet/>
      <dgm:spPr/>
      <dgm:t>
        <a:bodyPr/>
        <a:lstStyle/>
        <a:p>
          <a:r>
            <a:rPr lang="fr-FR"/>
            <a:t>Exams (TP1 &amp; T22) : Oraux et Evaluation (cas Alternance et Cas FI)</a:t>
          </a:r>
          <a:endParaRPr lang="en-US"/>
        </a:p>
      </dgm:t>
    </dgm:pt>
    <dgm:pt modelId="{D87A521D-800C-4AAC-BFC7-79879ECAED5D}" type="parTrans" cxnId="{33489AAB-EFD4-4C7F-8E2C-BE2625DAF40F}">
      <dgm:prSet/>
      <dgm:spPr/>
      <dgm:t>
        <a:bodyPr/>
        <a:lstStyle/>
        <a:p>
          <a:endParaRPr lang="en-US"/>
        </a:p>
      </dgm:t>
    </dgm:pt>
    <dgm:pt modelId="{299C86B2-8099-4276-8795-E64EB888E381}" type="sibTrans" cxnId="{33489AAB-EFD4-4C7F-8E2C-BE2625DAF40F}">
      <dgm:prSet/>
      <dgm:spPr/>
      <dgm:t>
        <a:bodyPr/>
        <a:lstStyle/>
        <a:p>
          <a:endParaRPr lang="en-US"/>
        </a:p>
      </dgm:t>
    </dgm:pt>
    <dgm:pt modelId="{EBEE46E5-2272-4B66-8EA7-5B12871029FB}" type="pres">
      <dgm:prSet presAssocID="{8444EA6F-D2C1-4AAB-AFB2-0DE3E5AB17F7}" presName="Name0" presStyleCnt="0">
        <dgm:presLayoutVars>
          <dgm:dir/>
          <dgm:animLvl val="lvl"/>
          <dgm:resizeHandles val="exact"/>
        </dgm:presLayoutVars>
      </dgm:prSet>
      <dgm:spPr/>
    </dgm:pt>
    <dgm:pt modelId="{48280AE2-934B-4BD9-AA0D-A8AC6908A83A}" type="pres">
      <dgm:prSet presAssocID="{70092AF2-CD42-415C-B277-301D42D3915B}" presName="boxAndChildren" presStyleCnt="0"/>
      <dgm:spPr/>
    </dgm:pt>
    <dgm:pt modelId="{6E51D561-4B74-457B-B61F-A43654E6747E}" type="pres">
      <dgm:prSet presAssocID="{70092AF2-CD42-415C-B277-301D42D3915B}" presName="parentTextBox" presStyleLbl="node1" presStyleIdx="0" presStyleCnt="2"/>
      <dgm:spPr/>
    </dgm:pt>
    <dgm:pt modelId="{539A1D1A-6831-4683-9811-DDEA86E3E50F}" type="pres">
      <dgm:prSet presAssocID="{DB175228-B378-4FD3-AB34-EABB087B8DBC}" presName="sp" presStyleCnt="0"/>
      <dgm:spPr/>
    </dgm:pt>
    <dgm:pt modelId="{14DC060F-B80E-4571-BC2D-B08EE76E7806}" type="pres">
      <dgm:prSet presAssocID="{CAADB3D6-6E05-4CAF-AC8F-CA569F1EE5CA}" presName="arrowAndChildren" presStyleCnt="0"/>
      <dgm:spPr/>
    </dgm:pt>
    <dgm:pt modelId="{0FFB9B1E-950C-44A7-A0B2-BA0D9532479E}" type="pres">
      <dgm:prSet presAssocID="{CAADB3D6-6E05-4CAF-AC8F-CA569F1EE5CA}" presName="parentTextArrow" presStyleLbl="node1" presStyleIdx="0" presStyleCnt="2"/>
      <dgm:spPr/>
    </dgm:pt>
    <dgm:pt modelId="{9DD9298B-4658-41CE-BED0-DB51CF508FC1}" type="pres">
      <dgm:prSet presAssocID="{CAADB3D6-6E05-4CAF-AC8F-CA569F1EE5CA}" presName="arrow" presStyleLbl="node1" presStyleIdx="1" presStyleCnt="2"/>
      <dgm:spPr/>
    </dgm:pt>
    <dgm:pt modelId="{EAC38546-A374-4EED-8505-8F3C881AC15E}" type="pres">
      <dgm:prSet presAssocID="{CAADB3D6-6E05-4CAF-AC8F-CA569F1EE5CA}" presName="descendantArrow" presStyleCnt="0"/>
      <dgm:spPr/>
    </dgm:pt>
    <dgm:pt modelId="{EF50EE8B-BBC3-4E5B-9E9A-25923F183541}" type="pres">
      <dgm:prSet presAssocID="{1B4BBD7E-2818-445C-B8C4-4813889DBF93}" presName="childTextArrow" presStyleLbl="fgAccFollowNode1" presStyleIdx="0" presStyleCnt="4">
        <dgm:presLayoutVars>
          <dgm:bulletEnabled val="1"/>
        </dgm:presLayoutVars>
      </dgm:prSet>
      <dgm:spPr/>
    </dgm:pt>
    <dgm:pt modelId="{9C197615-CCE4-4D9F-8B55-8F67E0C19F3E}" type="pres">
      <dgm:prSet presAssocID="{A053CA9B-CC6E-4B89-89EB-A9A7461C4860}" presName="childTextArrow" presStyleLbl="fgAccFollowNode1" presStyleIdx="1" presStyleCnt="4">
        <dgm:presLayoutVars>
          <dgm:bulletEnabled val="1"/>
        </dgm:presLayoutVars>
      </dgm:prSet>
      <dgm:spPr/>
    </dgm:pt>
    <dgm:pt modelId="{8D3B40F6-1A2A-4A0B-BEE8-6A01955C71AA}" type="pres">
      <dgm:prSet presAssocID="{3C27A38B-8C83-49E5-9E10-BADD0932385D}" presName="childTextArrow" presStyleLbl="fgAccFollowNode1" presStyleIdx="2" presStyleCnt="4">
        <dgm:presLayoutVars>
          <dgm:bulletEnabled val="1"/>
        </dgm:presLayoutVars>
      </dgm:prSet>
      <dgm:spPr/>
    </dgm:pt>
    <dgm:pt modelId="{BA39275F-7EDD-46FB-9342-C0F6CD926D22}" type="pres">
      <dgm:prSet presAssocID="{74E1D186-F7D1-4CD1-8CD3-93EA0A0BA07D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2FACB106-DEC2-4FF7-95A3-67222478085C}" type="presOf" srcId="{74E1D186-F7D1-4CD1-8CD3-93EA0A0BA07D}" destId="{BA39275F-7EDD-46FB-9342-C0F6CD926D22}" srcOrd="0" destOrd="0" presId="urn:microsoft.com/office/officeart/2005/8/layout/process4"/>
    <dgm:cxn modelId="{EF41281E-6381-441E-ACCC-0A6D5B093DAE}" type="presOf" srcId="{3C27A38B-8C83-49E5-9E10-BADD0932385D}" destId="{8D3B40F6-1A2A-4A0B-BEE8-6A01955C71AA}" srcOrd="0" destOrd="0" presId="urn:microsoft.com/office/officeart/2005/8/layout/process4"/>
    <dgm:cxn modelId="{4BB62A2E-AAF0-41C3-BB4D-6A19F6650E58}" srcId="{CAADB3D6-6E05-4CAF-AC8F-CA569F1EE5CA}" destId="{A053CA9B-CC6E-4B89-89EB-A9A7461C4860}" srcOrd="1" destOrd="0" parTransId="{68D00C74-83B5-4B9E-B7DA-4876D4C01156}" sibTransId="{FD8E77D6-BA75-4638-BC47-D77FF1F5320E}"/>
    <dgm:cxn modelId="{8E6D7938-88C3-4894-9868-9213A9649A59}" type="presOf" srcId="{70092AF2-CD42-415C-B277-301D42D3915B}" destId="{6E51D561-4B74-457B-B61F-A43654E6747E}" srcOrd="0" destOrd="0" presId="urn:microsoft.com/office/officeart/2005/8/layout/process4"/>
    <dgm:cxn modelId="{6B691043-D019-4F95-BAA9-981F1F195C6C}" srcId="{8444EA6F-D2C1-4AAB-AFB2-0DE3E5AB17F7}" destId="{CAADB3D6-6E05-4CAF-AC8F-CA569F1EE5CA}" srcOrd="0" destOrd="0" parTransId="{C4F9ABB2-0E0B-497F-A4DC-10E2C6EC37A2}" sibTransId="{DB175228-B378-4FD3-AB34-EABB087B8DBC}"/>
    <dgm:cxn modelId="{258B6A58-D1CE-456E-A298-7E8DB795F617}" type="presOf" srcId="{8444EA6F-D2C1-4AAB-AFB2-0DE3E5AB17F7}" destId="{EBEE46E5-2272-4B66-8EA7-5B12871029FB}" srcOrd="0" destOrd="0" presId="urn:microsoft.com/office/officeart/2005/8/layout/process4"/>
    <dgm:cxn modelId="{5901B37D-6885-4C81-80E5-DE3E7206961B}" srcId="{CAADB3D6-6E05-4CAF-AC8F-CA569F1EE5CA}" destId="{3C27A38B-8C83-49E5-9E10-BADD0932385D}" srcOrd="2" destOrd="0" parTransId="{AB78FC66-B881-461E-9051-8C1D07FF6AD8}" sibTransId="{5ECCE7D9-6843-498C-B18C-E8EE436F93D4}"/>
    <dgm:cxn modelId="{2F7DA491-2B2B-4D42-B3F8-FBA24B9C0B9C}" type="presOf" srcId="{CAADB3D6-6E05-4CAF-AC8F-CA569F1EE5CA}" destId="{0FFB9B1E-950C-44A7-A0B2-BA0D9532479E}" srcOrd="0" destOrd="0" presId="urn:microsoft.com/office/officeart/2005/8/layout/process4"/>
    <dgm:cxn modelId="{BB6144A0-BA3F-4DA7-B58F-26DEDFC477CB}" type="presOf" srcId="{CAADB3D6-6E05-4CAF-AC8F-CA569F1EE5CA}" destId="{9DD9298B-4658-41CE-BED0-DB51CF508FC1}" srcOrd="1" destOrd="0" presId="urn:microsoft.com/office/officeart/2005/8/layout/process4"/>
    <dgm:cxn modelId="{33489AAB-EFD4-4C7F-8E2C-BE2625DAF40F}" srcId="{8444EA6F-D2C1-4AAB-AFB2-0DE3E5AB17F7}" destId="{70092AF2-CD42-415C-B277-301D42D3915B}" srcOrd="1" destOrd="0" parTransId="{D87A521D-800C-4AAC-BFC7-79879ECAED5D}" sibTransId="{299C86B2-8099-4276-8795-E64EB888E381}"/>
    <dgm:cxn modelId="{7FE4AAB0-7A8D-4584-AADC-02DAF32253C1}" srcId="{CAADB3D6-6E05-4CAF-AC8F-CA569F1EE5CA}" destId="{74E1D186-F7D1-4CD1-8CD3-93EA0A0BA07D}" srcOrd="3" destOrd="0" parTransId="{4A8E9D76-5332-461D-9D11-C2859C3B58BE}" sibTransId="{1DB46784-DEB1-42D8-8A7E-43CE5C8D0D49}"/>
    <dgm:cxn modelId="{9F44E7C2-245C-455F-98E4-7D904C8F164C}" srcId="{CAADB3D6-6E05-4CAF-AC8F-CA569F1EE5CA}" destId="{1B4BBD7E-2818-445C-B8C4-4813889DBF93}" srcOrd="0" destOrd="0" parTransId="{8D10D753-9EF9-44D4-B217-C5D91E385B46}" sibTransId="{897232C5-3831-4E5F-8FA7-D61D1A8E1B81}"/>
    <dgm:cxn modelId="{C12487CA-4663-4D6C-BBD5-B0352608E551}" type="presOf" srcId="{A053CA9B-CC6E-4B89-89EB-A9A7461C4860}" destId="{9C197615-CCE4-4D9F-8B55-8F67E0C19F3E}" srcOrd="0" destOrd="0" presId="urn:microsoft.com/office/officeart/2005/8/layout/process4"/>
    <dgm:cxn modelId="{3E688DCE-D7C3-465D-91F8-493F156D60A4}" type="presOf" srcId="{1B4BBD7E-2818-445C-B8C4-4813889DBF93}" destId="{EF50EE8B-BBC3-4E5B-9E9A-25923F183541}" srcOrd="0" destOrd="0" presId="urn:microsoft.com/office/officeart/2005/8/layout/process4"/>
    <dgm:cxn modelId="{64014F13-20E5-4B0E-9B8C-B9B5C279AC79}" type="presParOf" srcId="{EBEE46E5-2272-4B66-8EA7-5B12871029FB}" destId="{48280AE2-934B-4BD9-AA0D-A8AC6908A83A}" srcOrd="0" destOrd="0" presId="urn:microsoft.com/office/officeart/2005/8/layout/process4"/>
    <dgm:cxn modelId="{E751E4CF-951C-42C0-837E-9D51ED356FFD}" type="presParOf" srcId="{48280AE2-934B-4BD9-AA0D-A8AC6908A83A}" destId="{6E51D561-4B74-457B-B61F-A43654E6747E}" srcOrd="0" destOrd="0" presId="urn:microsoft.com/office/officeart/2005/8/layout/process4"/>
    <dgm:cxn modelId="{09D6BC80-048A-46DE-8F67-DD04DB3BFA09}" type="presParOf" srcId="{EBEE46E5-2272-4B66-8EA7-5B12871029FB}" destId="{539A1D1A-6831-4683-9811-DDEA86E3E50F}" srcOrd="1" destOrd="0" presId="urn:microsoft.com/office/officeart/2005/8/layout/process4"/>
    <dgm:cxn modelId="{41AF55D1-DA00-47F2-A53D-D723352714E7}" type="presParOf" srcId="{EBEE46E5-2272-4B66-8EA7-5B12871029FB}" destId="{14DC060F-B80E-4571-BC2D-B08EE76E7806}" srcOrd="2" destOrd="0" presId="urn:microsoft.com/office/officeart/2005/8/layout/process4"/>
    <dgm:cxn modelId="{153C4630-3E9A-4BD8-9535-4CAFEDB97B75}" type="presParOf" srcId="{14DC060F-B80E-4571-BC2D-B08EE76E7806}" destId="{0FFB9B1E-950C-44A7-A0B2-BA0D9532479E}" srcOrd="0" destOrd="0" presId="urn:microsoft.com/office/officeart/2005/8/layout/process4"/>
    <dgm:cxn modelId="{B6C473CA-3FC9-4BA5-AF4D-8A3F2F8F31C7}" type="presParOf" srcId="{14DC060F-B80E-4571-BC2D-B08EE76E7806}" destId="{9DD9298B-4658-41CE-BED0-DB51CF508FC1}" srcOrd="1" destOrd="0" presId="urn:microsoft.com/office/officeart/2005/8/layout/process4"/>
    <dgm:cxn modelId="{83AB25D9-E492-4706-9CA8-9E8CB5252DE5}" type="presParOf" srcId="{14DC060F-B80E-4571-BC2D-B08EE76E7806}" destId="{EAC38546-A374-4EED-8505-8F3C881AC15E}" srcOrd="2" destOrd="0" presId="urn:microsoft.com/office/officeart/2005/8/layout/process4"/>
    <dgm:cxn modelId="{61A7C083-DB4C-472B-8379-32EDD8BF881E}" type="presParOf" srcId="{EAC38546-A374-4EED-8505-8F3C881AC15E}" destId="{EF50EE8B-BBC3-4E5B-9E9A-25923F183541}" srcOrd="0" destOrd="0" presId="urn:microsoft.com/office/officeart/2005/8/layout/process4"/>
    <dgm:cxn modelId="{FB29CA5F-2407-495A-9776-261115F7CF28}" type="presParOf" srcId="{EAC38546-A374-4EED-8505-8F3C881AC15E}" destId="{9C197615-CCE4-4D9F-8B55-8F67E0C19F3E}" srcOrd="1" destOrd="0" presId="urn:microsoft.com/office/officeart/2005/8/layout/process4"/>
    <dgm:cxn modelId="{05316EB3-54E8-479E-A5F7-B3BD42137AA4}" type="presParOf" srcId="{EAC38546-A374-4EED-8505-8F3C881AC15E}" destId="{8D3B40F6-1A2A-4A0B-BEE8-6A01955C71AA}" srcOrd="2" destOrd="0" presId="urn:microsoft.com/office/officeart/2005/8/layout/process4"/>
    <dgm:cxn modelId="{9B539C24-AF08-4FF5-A741-DE78DB729359}" type="presParOf" srcId="{EAC38546-A374-4EED-8505-8F3C881AC15E}" destId="{BA39275F-7EDD-46FB-9342-C0F6CD926D22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16334-307F-4138-91DE-A1C81CF38641}">
      <dsp:nvSpPr>
        <dsp:cNvPr id="0" name=""/>
        <dsp:cNvSpPr/>
      </dsp:nvSpPr>
      <dsp:spPr>
        <a:xfrm>
          <a:off x="0" y="297859"/>
          <a:ext cx="6666833" cy="173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16560" rIns="5174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Proposition de valeur pour les clients (outputs commerciaux)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Segmentation marketing : cibles commerciales incluant utilisateur/payeur/prescripteur </a:t>
          </a:r>
          <a:endParaRPr lang="en-US" sz="2000" kern="1200"/>
        </a:p>
      </dsp:txBody>
      <dsp:txXfrm>
        <a:off x="0" y="297859"/>
        <a:ext cx="6666833" cy="1732500"/>
      </dsp:txXfrm>
    </dsp:sp>
    <dsp:sp modelId="{0D0C6CD2-D2A4-4CD8-BCC6-FB0F976B9F39}">
      <dsp:nvSpPr>
        <dsp:cNvPr id="0" name=""/>
        <dsp:cNvSpPr/>
      </dsp:nvSpPr>
      <dsp:spPr>
        <a:xfrm>
          <a:off x="333341" y="2659"/>
          <a:ext cx="4666783" cy="5904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OFFRE: </a:t>
          </a:r>
          <a:endParaRPr lang="en-US" sz="2000" kern="1200"/>
        </a:p>
      </dsp:txBody>
      <dsp:txXfrm>
        <a:off x="362162" y="31480"/>
        <a:ext cx="4609141" cy="532758"/>
      </dsp:txXfrm>
    </dsp:sp>
    <dsp:sp modelId="{86E13F24-BD89-477E-BDD6-0411E060C1CF}">
      <dsp:nvSpPr>
        <dsp:cNvPr id="0" name=""/>
        <dsp:cNvSpPr/>
      </dsp:nvSpPr>
      <dsp:spPr>
        <a:xfrm>
          <a:off x="0" y="2433559"/>
          <a:ext cx="6666833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16560" rIns="5174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Identification ressources &amp; compétences (inputs)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Evaluation VRIO (cf stratégie)</a:t>
          </a:r>
          <a:endParaRPr lang="en-US" sz="2000" kern="1200"/>
        </a:p>
      </dsp:txBody>
      <dsp:txXfrm>
        <a:off x="0" y="2433559"/>
        <a:ext cx="6666833" cy="1165500"/>
      </dsp:txXfrm>
    </dsp:sp>
    <dsp:sp modelId="{9AA720D2-B6E3-4DFA-AF00-54C70701CAFA}">
      <dsp:nvSpPr>
        <dsp:cNvPr id="0" name=""/>
        <dsp:cNvSpPr/>
      </dsp:nvSpPr>
      <dsp:spPr>
        <a:xfrm>
          <a:off x="333341" y="2138359"/>
          <a:ext cx="4666783" cy="59040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INTERNE :</a:t>
          </a:r>
          <a:endParaRPr lang="en-US" sz="2000" kern="1200"/>
        </a:p>
      </dsp:txBody>
      <dsp:txXfrm>
        <a:off x="362162" y="2167180"/>
        <a:ext cx="4609141" cy="532758"/>
      </dsp:txXfrm>
    </dsp:sp>
    <dsp:sp modelId="{2A904A75-2400-4358-8778-E3DF57EACDE1}">
      <dsp:nvSpPr>
        <dsp:cNvPr id="0" name=""/>
        <dsp:cNvSpPr/>
      </dsp:nvSpPr>
      <dsp:spPr>
        <a:xfrm>
          <a:off x="0" y="4002260"/>
          <a:ext cx="6666833" cy="1449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7420" tIns="416560" rIns="51742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MACRO ENVIRONNEMENT PESTEL (cf stratégie)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MICRO ENVIRONNEMENT : 5 Forces PORTER (cf stratégie)</a:t>
          </a:r>
          <a:endParaRPr lang="en-US" sz="2000" kern="1200"/>
        </a:p>
      </dsp:txBody>
      <dsp:txXfrm>
        <a:off x="0" y="4002260"/>
        <a:ext cx="6666833" cy="1449000"/>
      </dsp:txXfrm>
    </dsp:sp>
    <dsp:sp modelId="{24E64E3B-B2C6-4A84-9DD2-BFD3B55E26B8}">
      <dsp:nvSpPr>
        <dsp:cNvPr id="0" name=""/>
        <dsp:cNvSpPr/>
      </dsp:nvSpPr>
      <dsp:spPr>
        <a:xfrm>
          <a:off x="333341" y="3707060"/>
          <a:ext cx="4666783" cy="59040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6393" tIns="0" rIns="176393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/>
            <a:t>EXTERNE</a:t>
          </a:r>
          <a:endParaRPr lang="en-US" sz="2000" kern="1200"/>
        </a:p>
      </dsp:txBody>
      <dsp:txXfrm>
        <a:off x="362162" y="3735881"/>
        <a:ext cx="4609141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1D561-4B74-457B-B61F-A43654E6747E}">
      <dsp:nvSpPr>
        <dsp:cNvPr id="0" name=""/>
        <dsp:cNvSpPr/>
      </dsp:nvSpPr>
      <dsp:spPr>
        <a:xfrm>
          <a:off x="0" y="2672253"/>
          <a:ext cx="5800725" cy="17532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Exams (TP1 &amp; T22) : Oraux et Evaluation (cas Alternance et Cas FI)</a:t>
          </a:r>
          <a:endParaRPr lang="en-US" sz="2700" kern="1200"/>
        </a:p>
      </dsp:txBody>
      <dsp:txXfrm>
        <a:off x="0" y="2672253"/>
        <a:ext cx="5800725" cy="1753287"/>
      </dsp:txXfrm>
    </dsp:sp>
    <dsp:sp modelId="{9DD9298B-4658-41CE-BED0-DB51CF508FC1}">
      <dsp:nvSpPr>
        <dsp:cNvPr id="0" name=""/>
        <dsp:cNvSpPr/>
      </dsp:nvSpPr>
      <dsp:spPr>
        <a:xfrm rot="10800000">
          <a:off x="0" y="1996"/>
          <a:ext cx="5800725" cy="2696555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Réalisation d’un Roadmap Stratégique</a:t>
          </a:r>
          <a:endParaRPr lang="en-US" sz="2700" kern="1200"/>
        </a:p>
      </dsp:txBody>
      <dsp:txXfrm rot="-10800000">
        <a:off x="0" y="1996"/>
        <a:ext cx="5800725" cy="946491"/>
      </dsp:txXfrm>
    </dsp:sp>
    <dsp:sp modelId="{EF50EE8B-BBC3-4E5B-9E9A-25923F183541}">
      <dsp:nvSpPr>
        <dsp:cNvPr id="0" name=""/>
        <dsp:cNvSpPr/>
      </dsp:nvSpPr>
      <dsp:spPr>
        <a:xfrm>
          <a:off x="0" y="948487"/>
          <a:ext cx="1450181" cy="80627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TD1 : Système d’Offre</a:t>
          </a:r>
          <a:endParaRPr lang="en-US" sz="1800" kern="1200"/>
        </a:p>
      </dsp:txBody>
      <dsp:txXfrm>
        <a:off x="0" y="948487"/>
        <a:ext cx="1450181" cy="806270"/>
      </dsp:txXfrm>
    </dsp:sp>
    <dsp:sp modelId="{9C197615-CCE4-4D9F-8B55-8F67E0C19F3E}">
      <dsp:nvSpPr>
        <dsp:cNvPr id="0" name=""/>
        <dsp:cNvSpPr/>
      </dsp:nvSpPr>
      <dsp:spPr>
        <a:xfrm>
          <a:off x="1450181" y="948487"/>
          <a:ext cx="1450181" cy="806270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TD2 : Analyse Interne</a:t>
          </a:r>
          <a:endParaRPr lang="en-US" sz="1800" kern="1200"/>
        </a:p>
      </dsp:txBody>
      <dsp:txXfrm>
        <a:off x="1450181" y="948487"/>
        <a:ext cx="1450181" cy="806270"/>
      </dsp:txXfrm>
    </dsp:sp>
    <dsp:sp modelId="{8D3B40F6-1A2A-4A0B-BEE8-6A01955C71AA}">
      <dsp:nvSpPr>
        <dsp:cNvPr id="0" name=""/>
        <dsp:cNvSpPr/>
      </dsp:nvSpPr>
      <dsp:spPr>
        <a:xfrm>
          <a:off x="2900362" y="948487"/>
          <a:ext cx="1450181" cy="806270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TD3 : Analyse Externe</a:t>
          </a:r>
          <a:endParaRPr lang="en-US" sz="1800" kern="1200"/>
        </a:p>
      </dsp:txBody>
      <dsp:txXfrm>
        <a:off x="2900362" y="948487"/>
        <a:ext cx="1450181" cy="806270"/>
      </dsp:txXfrm>
    </dsp:sp>
    <dsp:sp modelId="{BA39275F-7EDD-46FB-9342-C0F6CD926D22}">
      <dsp:nvSpPr>
        <dsp:cNvPr id="0" name=""/>
        <dsp:cNvSpPr/>
      </dsp:nvSpPr>
      <dsp:spPr>
        <a:xfrm>
          <a:off x="4350543" y="948487"/>
          <a:ext cx="1450181" cy="806270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/>
            <a:t>TD4 : Business Model </a:t>
          </a:r>
          <a:endParaRPr lang="en-US" sz="1800" kern="1200"/>
        </a:p>
      </dsp:txBody>
      <dsp:txXfrm>
        <a:off x="4350543" y="948487"/>
        <a:ext cx="1450181" cy="806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68B99-3F21-0856-44FB-D443D0D69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B1E915-D87F-FC3E-1B02-693CB1125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84420A-1538-5AE9-21F1-211FD8D7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7E7CBF-FFB8-F894-E287-0D4665F4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D7BB1C-7542-FCE3-2764-63DD696B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7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400F01-5EA9-D181-E1C2-E3B00C670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33D117-ADD8-3A8B-E522-36A96BCCC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2903D3-5494-7C4F-5B43-E723F329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02D2BA-EBE8-2309-F28D-CD638353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69A2ED-C418-4C41-5B74-6AA53B2E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32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7B289B-712A-7D13-0B27-D0170B3C0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189E83-8A60-4514-DCA2-C1D52517E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41B477-A6D2-060D-6DA4-55E19AAD4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237FDE-A048-826E-3339-9D64040D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BFE061-851F-BE5E-411B-98D39FFF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97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845AD8-B688-F324-367C-060F0474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37B93C-C6DA-6A71-2A90-7103D0E94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DDE944-C01D-CEF3-4D78-DCB03868D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C4E258-70CA-9BF6-D0FC-C54ED442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323DD0-71E9-8112-85C3-A960320B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9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254C6F-58B8-CA10-79D9-EF3D5695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E31C47-59AB-2803-8A81-01D377E12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3EF4CE-FD5A-B6DA-92E2-CC494266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C5D89F-E03B-1EA7-9243-F8CFB8E6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21A521-457A-CD54-32DE-DB6A12EF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58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D878A-60FC-75A9-6043-4EC9B79A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713BA4-9786-CD05-266D-436010107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031B5B-AA6B-6E24-5D2B-BD368E809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5173D1-6C38-E1C8-C7AE-7C83B5C7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A91527-B53F-F8AE-58B1-86014FC6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EDDAB8-0C38-558A-008B-2F7DDD93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14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15A55-BBDF-02E8-6342-1FA6D75C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C06B4F-51BB-3BA3-5870-F75DE8D73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972243-BB08-8F20-9451-A0608595C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8B082F-F9D4-DA74-77A5-62AA44D45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7074FE-B127-4D23-2DAE-2E2402E70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EBCB1A-1B9B-E3AE-4041-18DFADD5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DBC0D35-6904-2A4A-7B23-6CC8C18F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EF76D8-12E3-6954-22AE-D2B32224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5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DA8444-2C2A-4750-92CA-A9726B83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9529D7-D079-3D1E-E717-95805E151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7594DF-4A13-8670-F951-737362F2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E43095-3A73-7F55-9043-53CC61CFC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09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C71B272-33F4-4C53-F877-9F107E34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73F57E-9BE2-1694-840C-0C7A8F91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CF0806-7507-5795-0247-995DBFD4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47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B8A2B-7B53-74D9-C97F-288ABDB0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6A2129-F8A6-F417-2B6F-4903D5827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3F37F2-7E16-12DD-A277-7B7705392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CE5D23-1A94-D5FF-5604-6C916C704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C418C8-CE26-FD4B-6A11-6B10237EA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431E1C-47B0-E180-4433-96AB6694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86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EFBFB0-B0FA-DC4D-D32B-64415222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1346BE7-F5A9-D5E0-E8FF-3967F441E2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CB09D9-7F7E-4985-E3BF-8DF3BB74A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59E5CE-77A8-EC3E-FE35-3BEB4C07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4C0A8A-E3E5-CA40-B8F6-8B052D3D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B2E136-F637-6980-2B9E-6360394E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862F3F-74CB-8B5C-3C85-0F7246CF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CD6F28-282E-C323-599F-F727D153B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F3EE49-6362-2A54-D25E-4EB6DDCE9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BD1C33-DAB1-87B7-19FC-BE9554D46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DBB5A6-43D9-0BBE-54DA-F9645EC85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09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onelmaltese.f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jHqeLZJIhk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Lvkwo6v_ao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screencast-o-matic.com/watch/cYf3Q6A6ks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MOmh3aKOxs?start=85&amp;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164C58-B2A2-DEE6-2B69-420F708FE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965" y="1885333"/>
            <a:ext cx="4193309" cy="985836"/>
          </a:xfrm>
          <a:solidFill>
            <a:schemeClr val="bg1"/>
          </a:solidFill>
          <a:effectLst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Management d’activités : Business Model</a:t>
            </a:r>
            <a:b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</a:br>
            <a: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BUT 2</a:t>
            </a:r>
            <a:r>
              <a:rPr lang="fr-FR" sz="1800" b="1" i="0" u="none" strike="noStrike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ième</a:t>
            </a:r>
            <a: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 année – Parcours GEMA 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A86E1-D672-571B-A823-00040F956457}"/>
              </a:ext>
            </a:extLst>
          </p:cNvPr>
          <p:cNvSpPr txBox="1">
            <a:spLocks noChangeArrowheads="1"/>
          </p:cNvSpPr>
          <p:nvPr/>
        </p:nvSpPr>
        <p:spPr>
          <a:xfrm>
            <a:off x="1035868" y="5271405"/>
            <a:ext cx="1325278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fr-FR" sz="1400" b="1" i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Lionel Maltese</a:t>
            </a: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Maître de Conférences Aix Marseille Université  CERGAM / Université Laval Québec</a:t>
            </a: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Professeur Associé </a:t>
            </a:r>
            <a:r>
              <a:rPr lang="fr-FR" sz="1400" b="1" i="1" dirty="0" err="1">
                <a:solidFill>
                  <a:schemeClr val="bg1"/>
                </a:solidFill>
              </a:rPr>
              <a:t>Kedge</a:t>
            </a:r>
            <a:r>
              <a:rPr lang="fr-FR" sz="1400" b="1" i="1" dirty="0">
                <a:solidFill>
                  <a:schemeClr val="bg1"/>
                </a:solidFill>
              </a:rPr>
              <a:t> Business </a:t>
            </a:r>
            <a:r>
              <a:rPr lang="fr-FR" sz="1400" b="1" i="1" dirty="0" err="1">
                <a:solidFill>
                  <a:schemeClr val="bg1"/>
                </a:solidFill>
              </a:rPr>
              <a:t>School</a:t>
            </a:r>
            <a:endParaRPr lang="fr-FR" sz="1400" b="1" i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Entrepreneur Sport Business 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6F4CBD7-874E-68E9-D60A-466651263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13004" y="101600"/>
            <a:ext cx="640873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>
                <a:latin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http://lionelmaltese.fr</a:t>
            </a:r>
            <a:endParaRPr lang="fr-FR" altLang="fr-FR" sz="1800" b="1" dirty="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>
                <a:latin typeface="Verdana" panose="020B0604030504040204" pitchFamily="34" charset="0"/>
              </a:rPr>
              <a:t>@</a:t>
            </a:r>
            <a:r>
              <a:rPr lang="fr-FR" altLang="fr-FR" sz="1800" b="1" dirty="0" err="1">
                <a:latin typeface="Verdana" panose="020B0604030504040204" pitchFamily="34" charset="0"/>
              </a:rPr>
              <a:t>lionelmaltese</a:t>
            </a:r>
            <a:r>
              <a:rPr lang="fr-FR" altLang="fr-FR" sz="1800" b="1" dirty="0"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50B46DA-B4B5-5803-BBB5-FF00A237CFF5}"/>
              </a:ext>
            </a:extLst>
          </p:cNvPr>
          <p:cNvSpPr txBox="1"/>
          <p:nvPr/>
        </p:nvSpPr>
        <p:spPr>
          <a:xfrm>
            <a:off x="10483273" y="969818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SEANCE 3</a:t>
            </a:r>
          </a:p>
        </p:txBody>
      </p:sp>
    </p:spTree>
    <p:extLst>
      <p:ext uri="{BB962C8B-B14F-4D97-AF65-F5344CB8AC3E}">
        <p14:creationId xmlns:p14="http://schemas.microsoft.com/office/powerpoint/2010/main" val="22789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Frédéric Fréry, Les grandes écoles et les universités sont elles du spectacle ?">
            <a:hlinkClick r:id="" action="ppaction://media"/>
            <a:extLst>
              <a:ext uri="{FF2B5EF4-FFF2-40B4-BE49-F238E27FC236}">
                <a16:creationId xmlns:a16="http://schemas.microsoft.com/office/drawing/2014/main" id="{FD851AFA-78C0-6575-C927-0079CF1F85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5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7AA9098F-5DA2-4AD0-BE84-8C0EF7B04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3068639"/>
            <a:ext cx="1657350" cy="11525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Réputation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Classement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(Accréditations)</a:t>
            </a:r>
          </a:p>
        </p:txBody>
      </p:sp>
      <p:sp>
        <p:nvSpPr>
          <p:cNvPr id="2053" name="Oval 5">
            <a:extLst>
              <a:ext uri="{FF2B5EF4-FFF2-40B4-BE49-F238E27FC236}">
                <a16:creationId xmlns:a16="http://schemas.microsoft.com/office/drawing/2014/main" id="{7AD6A8D8-A675-471C-9FE2-9FD72CF025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4113" y="1557339"/>
            <a:ext cx="1657350" cy="1512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Connaissance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des accréditions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Lobbying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r-FR" altLang="fr-FR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200911AD-E63E-4823-B0AC-883FA3331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1" y="4149726"/>
            <a:ext cx="1584325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Professeurs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Chercheurs –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Enseignants</a:t>
            </a:r>
          </a:p>
        </p:txBody>
      </p:sp>
      <p:sp>
        <p:nvSpPr>
          <p:cNvPr id="2055" name="Oval 7">
            <a:extLst>
              <a:ext uri="{FF2B5EF4-FFF2-40B4-BE49-F238E27FC236}">
                <a16:creationId xmlns:a16="http://schemas.microsoft.com/office/drawing/2014/main" id="{44D3E502-3C1A-42A8-89DC-69CE3E4E1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5157789"/>
            <a:ext cx="1657350" cy="1512887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Capacité de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publications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Internationales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Relationnel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Recherche</a:t>
            </a:r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85D2B65D-325D-4299-9E16-F901C089F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6225" y="2997200"/>
            <a:ext cx="2160588" cy="1295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Partenariats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Entreprises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(Apprentissage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et alternance)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Universités étrangères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(doubles diplômes)</a:t>
            </a:r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45863129-51CD-4160-B81B-6EAB3F161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9" y="1773238"/>
            <a:ext cx="1584325" cy="1008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Lieux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(établissements)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de pédagogie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pour les Etudiants</a:t>
            </a:r>
          </a:p>
        </p:txBody>
      </p:sp>
      <p:sp>
        <p:nvSpPr>
          <p:cNvPr id="2058" name="Oval 10">
            <a:extLst>
              <a:ext uri="{FF2B5EF4-FFF2-40B4-BE49-F238E27FC236}">
                <a16:creationId xmlns:a16="http://schemas.microsoft.com/office/drawing/2014/main" id="{21097DDF-70E1-4723-9064-BD313360F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500" y="215900"/>
            <a:ext cx="1657350" cy="15128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Personnels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Administratifs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(gestion des stages,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Projets, recrutement,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promotion…)</a:t>
            </a:r>
          </a:p>
        </p:txBody>
      </p:sp>
      <p:sp>
        <p:nvSpPr>
          <p:cNvPr id="2059" name="Oval 11">
            <a:extLst>
              <a:ext uri="{FF2B5EF4-FFF2-40B4-BE49-F238E27FC236}">
                <a16:creationId xmlns:a16="http://schemas.microsoft.com/office/drawing/2014/main" id="{DF07CF75-7294-4F93-B106-EF5DBA7C44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3" y="4292600"/>
            <a:ext cx="1657350" cy="15128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Commercialisation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Négociation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Lobbying</a:t>
            </a:r>
          </a:p>
        </p:txBody>
      </p:sp>
      <p:sp>
        <p:nvSpPr>
          <p:cNvPr id="2060" name="Line 12">
            <a:extLst>
              <a:ext uri="{FF2B5EF4-FFF2-40B4-BE49-F238E27FC236}">
                <a16:creationId xmlns:a16="http://schemas.microsoft.com/office/drawing/2014/main" id="{35FF8DF9-5CC0-421B-A262-863B03DA7C6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79876" y="4221163"/>
            <a:ext cx="9366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36CB3F1D-A18B-4226-B6D8-D4CF7B849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4508501"/>
            <a:ext cx="64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50 %</a:t>
            </a:r>
          </a:p>
        </p:txBody>
      </p:sp>
      <p:sp>
        <p:nvSpPr>
          <p:cNvPr id="2062" name="Line 14">
            <a:extLst>
              <a:ext uri="{FF2B5EF4-FFF2-40B4-BE49-F238E27FC236}">
                <a16:creationId xmlns:a16="http://schemas.microsoft.com/office/drawing/2014/main" id="{CD1508E8-7D8A-4731-80D9-B93A4750041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6" y="3933826"/>
            <a:ext cx="936625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3" name="Line 15">
            <a:extLst>
              <a:ext uri="{FF2B5EF4-FFF2-40B4-BE49-F238E27FC236}">
                <a16:creationId xmlns:a16="http://schemas.microsoft.com/office/drawing/2014/main" id="{3A67BF4C-6145-47DD-9DFF-38A4DC5097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9875" y="3716338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4" name="Text Box 16">
            <a:extLst>
              <a:ext uri="{FF2B5EF4-FFF2-40B4-BE49-F238E27FC236}">
                <a16:creationId xmlns:a16="http://schemas.microsoft.com/office/drawing/2014/main" id="{E54D68E2-01EE-4721-ACF6-E8CD7B65B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3716339"/>
            <a:ext cx="64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25 %</a:t>
            </a:r>
          </a:p>
        </p:txBody>
      </p:sp>
      <p:sp>
        <p:nvSpPr>
          <p:cNvPr id="2065" name="Line 17">
            <a:extLst>
              <a:ext uri="{FF2B5EF4-FFF2-40B4-BE49-F238E27FC236}">
                <a16:creationId xmlns:a16="http://schemas.microsoft.com/office/drawing/2014/main" id="{89609440-94B7-4F1C-B1F7-563F907BE4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9875" y="3429000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6" name="Line 18">
            <a:extLst>
              <a:ext uri="{FF2B5EF4-FFF2-40B4-BE49-F238E27FC236}">
                <a16:creationId xmlns:a16="http://schemas.microsoft.com/office/drawing/2014/main" id="{C1108533-DE5A-4612-9366-E0040FDF281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9876" y="2492375"/>
            <a:ext cx="1008063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7" name="Text Box 19">
            <a:extLst>
              <a:ext uri="{FF2B5EF4-FFF2-40B4-BE49-F238E27FC236}">
                <a16:creationId xmlns:a16="http://schemas.microsoft.com/office/drawing/2014/main" id="{118430C2-5850-4185-AF99-15A990363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2781301"/>
            <a:ext cx="6477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000">
                <a:latin typeface="Arial" panose="020B0604020202020204" pitchFamily="34" charset="0"/>
                <a:cs typeface="Arial" panose="020B0604020202020204" pitchFamily="34" charset="0"/>
              </a:rPr>
              <a:t>25 %</a:t>
            </a:r>
          </a:p>
        </p:txBody>
      </p:sp>
      <p:sp>
        <p:nvSpPr>
          <p:cNvPr id="2068" name="Line 20">
            <a:extLst>
              <a:ext uri="{FF2B5EF4-FFF2-40B4-BE49-F238E27FC236}">
                <a16:creationId xmlns:a16="http://schemas.microsoft.com/office/drawing/2014/main" id="{16E9612D-B994-42C4-819B-C9E0DEF1B0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63976" y="2276476"/>
            <a:ext cx="12239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69" name="Line 21">
            <a:extLst>
              <a:ext uri="{FF2B5EF4-FFF2-40B4-BE49-F238E27FC236}">
                <a16:creationId xmlns:a16="http://schemas.microsoft.com/office/drawing/2014/main" id="{E39CECDE-5A7B-48C4-B76E-8FBD1AAACB9C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2263" y="2205038"/>
            <a:ext cx="12239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70" name="Line 22">
            <a:extLst>
              <a:ext uri="{FF2B5EF4-FFF2-40B4-BE49-F238E27FC236}">
                <a16:creationId xmlns:a16="http://schemas.microsoft.com/office/drawing/2014/main" id="{68123C27-46A7-4C1F-A5B9-DAE1A6E446D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672263" y="2420938"/>
            <a:ext cx="12239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71" name="Line 23">
            <a:extLst>
              <a:ext uri="{FF2B5EF4-FFF2-40B4-BE49-F238E27FC236}">
                <a16:creationId xmlns:a16="http://schemas.microsoft.com/office/drawing/2014/main" id="{B9765D1F-1CA1-4E65-AF76-145067D82F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00825" y="4076701"/>
            <a:ext cx="129540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72" name="Line 24">
            <a:extLst>
              <a:ext uri="{FF2B5EF4-FFF2-40B4-BE49-F238E27FC236}">
                <a16:creationId xmlns:a16="http://schemas.microsoft.com/office/drawing/2014/main" id="{AE21DD8D-8B47-4586-AF1F-89A0B13972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00825" y="3860801"/>
            <a:ext cx="1295400" cy="7207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72727" name="Rectangle 25">
            <a:extLst>
              <a:ext uri="{FF2B5EF4-FFF2-40B4-BE49-F238E27FC236}">
                <a16:creationId xmlns:a16="http://schemas.microsoft.com/office/drawing/2014/main" id="{13A7FA3A-125E-453E-8E52-D6B9EBDCF6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5445125"/>
            <a:ext cx="684213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28" name="Oval 26">
            <a:extLst>
              <a:ext uri="{FF2B5EF4-FFF2-40B4-BE49-F238E27FC236}">
                <a16:creationId xmlns:a16="http://schemas.microsoft.com/office/drawing/2014/main" id="{D4EDCF56-AE2F-4775-A243-6356A15D8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6092826"/>
            <a:ext cx="720725" cy="504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729" name="Text Box 27">
            <a:extLst>
              <a:ext uri="{FF2B5EF4-FFF2-40B4-BE49-F238E27FC236}">
                <a16:creationId xmlns:a16="http://schemas.microsoft.com/office/drawing/2014/main" id="{80AC1F48-066A-4873-A06A-AD4695801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5445125"/>
            <a:ext cx="1439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Ressources</a:t>
            </a:r>
          </a:p>
        </p:txBody>
      </p:sp>
      <p:sp>
        <p:nvSpPr>
          <p:cNvPr id="72730" name="Text Box 28">
            <a:extLst>
              <a:ext uri="{FF2B5EF4-FFF2-40B4-BE49-F238E27FC236}">
                <a16:creationId xmlns:a16="http://schemas.microsoft.com/office/drawing/2014/main" id="{8BFC69E5-DBEF-4C4C-A6EC-65223846F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1" y="6092825"/>
            <a:ext cx="14398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fr-FR" altLang="fr-FR" sz="1200">
                <a:latin typeface="Arial" panose="020B0604020202020204" pitchFamily="34" charset="0"/>
                <a:cs typeface="Arial" panose="020B0604020202020204" pitchFamily="34" charset="0"/>
              </a:rPr>
              <a:t>Compétences</a:t>
            </a:r>
          </a:p>
        </p:txBody>
      </p:sp>
      <p:sp>
        <p:nvSpPr>
          <p:cNvPr id="72731" name="Text Box 29">
            <a:extLst>
              <a:ext uri="{FF2B5EF4-FFF2-40B4-BE49-F238E27FC236}">
                <a16:creationId xmlns:a16="http://schemas.microsoft.com/office/drawing/2014/main" id="{B24803D2-9B9D-4D71-BDC0-DF77EA50C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2268538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fr-FR" altLang="fr-FR" sz="1400" b="1" i="1">
                <a:latin typeface="Arial" panose="020B0604020202020204" pitchFamily="34" charset="0"/>
                <a:cs typeface="Arial" panose="020B0604020202020204" pitchFamily="34" charset="0"/>
              </a:rPr>
              <a:t>Business Model d’une Grande Ecole de Commerce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fr-FR" altLang="fr-FR" sz="1400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8" name="Oval 30">
            <a:extLst>
              <a:ext uri="{FF2B5EF4-FFF2-40B4-BE49-F238E27FC236}">
                <a16:creationId xmlns:a16="http://schemas.microsoft.com/office/drawing/2014/main" id="{C4DA79AC-ECEF-42A9-B01B-A22BFE8C5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4" y="4437064"/>
            <a:ext cx="21748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79" name="Oval 31">
            <a:extLst>
              <a:ext uri="{FF2B5EF4-FFF2-40B4-BE49-F238E27FC236}">
                <a16:creationId xmlns:a16="http://schemas.microsoft.com/office/drawing/2014/main" id="{63C04E23-DB76-47AE-B5DC-CC6A965D0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4339" y="2565400"/>
            <a:ext cx="21748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80" name="Oval 32">
            <a:extLst>
              <a:ext uri="{FF2B5EF4-FFF2-40B4-BE49-F238E27FC236}">
                <a16:creationId xmlns:a16="http://schemas.microsoft.com/office/drawing/2014/main" id="{768FBF73-37CB-4ED3-BE78-A1B312579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4005264"/>
            <a:ext cx="21748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81" name="Oval 33">
            <a:extLst>
              <a:ext uri="{FF2B5EF4-FFF2-40B4-BE49-F238E27FC236}">
                <a16:creationId xmlns:a16="http://schemas.microsoft.com/office/drawing/2014/main" id="{6A7928D0-FB09-4784-B329-6FECD97D0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4" y="2852739"/>
            <a:ext cx="217487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82" name="Oval 34">
            <a:extLst>
              <a:ext uri="{FF2B5EF4-FFF2-40B4-BE49-F238E27FC236}">
                <a16:creationId xmlns:a16="http://schemas.microsoft.com/office/drawing/2014/main" id="{09C2BD4C-A870-4489-A2D9-EB797DBC5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420939"/>
            <a:ext cx="21748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83" name="Oval 35">
            <a:extLst>
              <a:ext uri="{FF2B5EF4-FFF2-40B4-BE49-F238E27FC236}">
                <a16:creationId xmlns:a16="http://schemas.microsoft.com/office/drawing/2014/main" id="{286183D3-E189-43C8-B6C6-BA4BA68EA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8525" y="2781300"/>
            <a:ext cx="21748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84" name="Oval 36">
            <a:extLst>
              <a:ext uri="{FF2B5EF4-FFF2-40B4-BE49-F238E27FC236}">
                <a16:creationId xmlns:a16="http://schemas.microsoft.com/office/drawing/2014/main" id="{0CC2C2CA-DF8C-47DC-8CC2-3EE209903F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064" y="3933825"/>
            <a:ext cx="217487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85" name="Oval 37">
            <a:extLst>
              <a:ext uri="{FF2B5EF4-FFF2-40B4-BE49-F238E27FC236}">
                <a16:creationId xmlns:a16="http://schemas.microsoft.com/office/drawing/2014/main" id="{D1D39E0B-C3E2-49E4-8013-4461EA097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4292600"/>
            <a:ext cx="217488" cy="2873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86" name="Oval 38">
            <a:extLst>
              <a:ext uri="{FF2B5EF4-FFF2-40B4-BE49-F238E27FC236}">
                <a16:creationId xmlns:a16="http://schemas.microsoft.com/office/drawing/2014/main" id="{72CDCF83-EEC3-4907-869A-8546204BA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1175" y="3716339"/>
            <a:ext cx="21748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087" name="Oval 39">
            <a:extLst>
              <a:ext uri="{FF2B5EF4-FFF2-40B4-BE49-F238E27FC236}">
                <a16:creationId xmlns:a16="http://schemas.microsoft.com/office/drawing/2014/main" id="{9BC4189B-DC83-4061-8B6B-26242D7A9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3141664"/>
            <a:ext cx="217488" cy="2873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2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054" grpId="0" animBg="1"/>
      <p:bldP spid="2055" grpId="0" animBg="1"/>
      <p:bldP spid="2056" grpId="0" animBg="1"/>
      <p:bldP spid="2057" grpId="0" animBg="1"/>
      <p:bldP spid="2058" grpId="0" animBg="1"/>
      <p:bldP spid="2059" grpId="0" animBg="1"/>
      <p:bldP spid="2061" grpId="0"/>
      <p:bldP spid="2064" grpId="0"/>
      <p:bldP spid="2067" grpId="0"/>
      <p:bldP spid="2078" grpId="0" animBg="1"/>
      <p:bldP spid="2079" grpId="0" animBg="1"/>
      <p:bldP spid="2080" grpId="0" animBg="1"/>
      <p:bldP spid="2081" grpId="0" animBg="1"/>
      <p:bldP spid="2082" grpId="0" animBg="1"/>
      <p:bldP spid="2083" grpId="0" animBg="1"/>
      <p:bldP spid="2084" grpId="0" animBg="1"/>
      <p:bldP spid="2085" grpId="0" animBg="1"/>
      <p:bldP spid="2086" grpId="0" animBg="1"/>
      <p:bldP spid="20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CC8A23E8-EA63-FF8D-B530-8B1E9568514D}"/>
              </a:ext>
            </a:extLst>
          </p:cNvPr>
          <p:cNvSpPr txBox="1"/>
          <p:nvPr/>
        </p:nvSpPr>
        <p:spPr>
          <a:xfrm>
            <a:off x="406399" y="768059"/>
            <a:ext cx="3764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Ce que l’on a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99A0CDC-B12D-28D9-CB7A-9DFA573CA57F}"/>
              </a:ext>
            </a:extLst>
          </p:cNvPr>
          <p:cNvSpPr txBox="1"/>
          <p:nvPr/>
        </p:nvSpPr>
        <p:spPr>
          <a:xfrm>
            <a:off x="4613912" y="768059"/>
            <a:ext cx="7439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Ce que l’on fait avec ce que l’on a ?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2EF33C8-F125-EC26-26E4-B854DAFC94D8}"/>
              </a:ext>
            </a:extLst>
          </p:cNvPr>
          <p:cNvSpPr/>
          <p:nvPr/>
        </p:nvSpPr>
        <p:spPr>
          <a:xfrm>
            <a:off x="683317" y="2005860"/>
            <a:ext cx="2216989" cy="1699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RESSOURCES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7760B9C-5631-5669-EDB8-6098479FB24B}"/>
              </a:ext>
            </a:extLst>
          </p:cNvPr>
          <p:cNvSpPr/>
          <p:nvPr/>
        </p:nvSpPr>
        <p:spPr>
          <a:xfrm>
            <a:off x="7819888" y="1922733"/>
            <a:ext cx="2349260" cy="16994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COMPETENCES</a:t>
            </a:r>
          </a:p>
        </p:txBody>
      </p:sp>
      <p:pic>
        <p:nvPicPr>
          <p:cNvPr id="18434" name="Picture 2" descr="Amazon.fr - Comment développer votre activité avec votre réseau relationnel:  Méthodes, outils et attitudes pour réussir en toutes situations - Bosetti,  Alain, Lahore, Mark - Livres">
            <a:extLst>
              <a:ext uri="{FF2B5EF4-FFF2-40B4-BE49-F238E27FC236}">
                <a16:creationId xmlns:a16="http://schemas.microsoft.com/office/drawing/2014/main" id="{A39F6184-5949-6A00-EB45-89A6E2213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860" y="1845894"/>
            <a:ext cx="3030249" cy="42440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25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Vue aérienne de la route forestière">
            <a:extLst>
              <a:ext uri="{FF2B5EF4-FFF2-40B4-BE49-F238E27FC236}">
                <a16:creationId xmlns:a16="http://schemas.microsoft.com/office/drawing/2014/main" id="{3CE3EC27-0F6A-9BC0-175E-D3AB3A2F41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77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51915F-252B-2037-653A-CF312DDCC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FR" sz="4000"/>
              <a:t>Roadmap stratégique : création d’activité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52E065-BE34-92DA-FCFB-B0A188F4A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fr-FR" sz="2000" dirty="0"/>
              <a:t>Evaluation</a:t>
            </a:r>
          </a:p>
          <a:p>
            <a:endParaRPr lang="fr-FR" sz="2000" dirty="0"/>
          </a:p>
          <a:p>
            <a:r>
              <a:rPr lang="fr-FR" sz="2000" dirty="0"/>
              <a:t>Organisation  </a:t>
            </a:r>
          </a:p>
          <a:p>
            <a:endParaRPr lang="fr-FR" sz="2000" dirty="0"/>
          </a:p>
          <a:p>
            <a:r>
              <a:rPr lang="fr-FR" sz="2000" dirty="0"/>
              <a:t>Mise en œuvre </a:t>
            </a:r>
          </a:p>
        </p:txBody>
      </p:sp>
    </p:spTree>
    <p:extLst>
      <p:ext uri="{BB962C8B-B14F-4D97-AF65-F5344CB8AC3E}">
        <p14:creationId xmlns:p14="http://schemas.microsoft.com/office/powerpoint/2010/main" val="3024158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698B06-7D2C-492C-65F2-6808CED62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fr-FR" sz="4000" b="1" dirty="0">
                <a:solidFill>
                  <a:srgbClr val="FFFFFF"/>
                </a:solidFill>
              </a:rPr>
              <a:t>Evaluation</a:t>
            </a:r>
          </a:p>
        </p:txBody>
      </p:sp>
      <p:graphicFrame>
        <p:nvGraphicFramePr>
          <p:cNvPr id="12" name="Espace réservé du contenu 2">
            <a:extLst>
              <a:ext uri="{FF2B5EF4-FFF2-40B4-BE49-F238E27FC236}">
                <a16:creationId xmlns:a16="http://schemas.microsoft.com/office/drawing/2014/main" id="{20688E4F-85BE-029C-8FDB-325CAC7E4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417386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9728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ersonne tenant une pièce de puzzle">
            <a:extLst>
              <a:ext uri="{FF2B5EF4-FFF2-40B4-BE49-F238E27FC236}">
                <a16:creationId xmlns:a16="http://schemas.microsoft.com/office/drawing/2014/main" id="{FCC34D18-0B56-7496-65AB-12EA5875FD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9" r="2344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8098DA0-B378-5D9E-E2C4-9425FA2A8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FR" sz="4000" b="1" dirty="0"/>
              <a:t>Organisation </a:t>
            </a:r>
            <a:r>
              <a:rPr lang="fr-FR" sz="4000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809E36-CCE6-2D3E-08EF-6913F26FDA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fr-FR" sz="2000"/>
              <a:t>Description du Business Model</a:t>
            </a:r>
          </a:p>
          <a:p>
            <a:pPr lvl="1"/>
            <a:r>
              <a:rPr lang="fr-FR" sz="2000"/>
              <a:t>CANVAS</a:t>
            </a:r>
          </a:p>
          <a:p>
            <a:pPr lvl="1"/>
            <a:r>
              <a:rPr lang="fr-FR" sz="2000"/>
              <a:t>RCOV</a:t>
            </a:r>
          </a:p>
          <a:p>
            <a:endParaRPr lang="fr-FR" sz="2000"/>
          </a:p>
          <a:p>
            <a:r>
              <a:rPr lang="fr-FR" sz="2000"/>
              <a:t>Orchestration ressources et compétences</a:t>
            </a:r>
          </a:p>
        </p:txBody>
      </p:sp>
    </p:spTree>
    <p:extLst>
      <p:ext uri="{BB962C8B-B14F-4D97-AF65-F5344CB8AC3E}">
        <p14:creationId xmlns:p14="http://schemas.microsoft.com/office/powerpoint/2010/main" val="3398371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 descr="Calculatrice, stylo, boussole, argent et un papier avec graphiques imprimés">
            <a:extLst>
              <a:ext uri="{FF2B5EF4-FFF2-40B4-BE49-F238E27FC236}">
                <a16:creationId xmlns:a16="http://schemas.microsoft.com/office/drawing/2014/main" id="{A9477715-5A93-B136-7E39-0D6CF0142F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5" r="5412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2D2CDD-9468-0D3D-4814-49B23440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fr-FR" sz="4000" b="1" dirty="0"/>
              <a:t>Mise en œuvre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DB9FBE-EFBF-FAC7-1794-DD29F1003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fr-FR" sz="1900"/>
              <a:t>Budget prévisionnel de lancement de l’activité (Cash In / Cash out)</a:t>
            </a:r>
          </a:p>
          <a:p>
            <a:endParaRPr lang="fr-FR" sz="1900"/>
          </a:p>
          <a:p>
            <a:r>
              <a:rPr lang="fr-FR" sz="1900"/>
              <a:t>Organisation des ressources humaines :</a:t>
            </a:r>
          </a:p>
          <a:p>
            <a:pPr lvl="1"/>
            <a:r>
              <a:rPr lang="fr-FR" sz="1900"/>
              <a:t>Internalisation (salaires)</a:t>
            </a:r>
          </a:p>
          <a:p>
            <a:pPr lvl="1"/>
            <a:r>
              <a:rPr lang="fr-FR" sz="1900"/>
              <a:t>Externalisation (prestations)</a:t>
            </a:r>
          </a:p>
          <a:p>
            <a:endParaRPr lang="fr-FR" sz="1900"/>
          </a:p>
          <a:p>
            <a:r>
              <a:rPr lang="fr-FR" sz="1900"/>
              <a:t>Perspectives commerciales : </a:t>
            </a:r>
          </a:p>
          <a:p>
            <a:pPr lvl="1"/>
            <a:r>
              <a:rPr lang="fr-FR" sz="1900"/>
              <a:t>exploitation – diversification – portefeuille d’activités </a:t>
            </a:r>
          </a:p>
          <a:p>
            <a:endParaRPr lang="fr-FR" sz="1900"/>
          </a:p>
        </p:txBody>
      </p:sp>
    </p:spTree>
    <p:extLst>
      <p:ext uri="{BB962C8B-B14F-4D97-AF65-F5344CB8AC3E}">
        <p14:creationId xmlns:p14="http://schemas.microsoft.com/office/powerpoint/2010/main" val="379822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89815EE-0F88-4364-B815-14A6E7ECBC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2BBEB8-4077-499F-80FD-AA9827A8D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95" y="608243"/>
            <a:ext cx="3380205" cy="544507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9F0907-793D-460D-6DF6-8792BC1FD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6791" y="1005303"/>
            <a:ext cx="2032490" cy="4427309"/>
          </a:xfrm>
        </p:spPr>
        <p:txBody>
          <a:bodyPr>
            <a:normAutofit/>
          </a:bodyPr>
          <a:lstStyle/>
          <a:p>
            <a:r>
              <a:rPr lang="fr-FR" sz="2800" b="1">
                <a:solidFill>
                  <a:schemeClr val="bg1"/>
                </a:solidFill>
              </a:rPr>
              <a:t>Travaux Dirigés : Création d’activité / entreprise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3B7728-0C26-4662-B285-85C645523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5331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8C367AD-9838-470A-87EF-678609CC8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770606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CF1642-4E76-4223-A010-6334380A2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236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564055F-5CA8-2F94-2A77-B820C917C5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866134"/>
              </p:ext>
            </p:extLst>
          </p:nvPr>
        </p:nvGraphicFramePr>
        <p:xfrm>
          <a:off x="5337175" y="1004888"/>
          <a:ext cx="5800725" cy="442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04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176CF21-473F-4E3C-96E7-5A90EDD7B6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Teaser COLDPLAY 16,17, 19 &amp; 20 JUILLET 2022 au Stade de France">
            <a:hlinkClick r:id="" action="ppaction://media"/>
            <a:extLst>
              <a:ext uri="{FF2B5EF4-FFF2-40B4-BE49-F238E27FC236}">
                <a16:creationId xmlns:a16="http://schemas.microsoft.com/office/drawing/2014/main" id="{8098DA4B-483E-9F79-0362-FBBC39801A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3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2" name="Rectangle 1741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3" name="Rectangle 1741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2" name="Picture 4" descr="Guidelines on Input Output Analysis">
            <a:extLst>
              <a:ext uri="{FF2B5EF4-FFF2-40B4-BE49-F238E27FC236}">
                <a16:creationId xmlns:a16="http://schemas.microsoft.com/office/drawing/2014/main" id="{374B3FB3-08B6-AA37-FE08-057B1CEBA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39147" y="643467"/>
            <a:ext cx="891370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nput Output Diagram">
            <a:extLst>
              <a:ext uri="{FF2B5EF4-FFF2-40B4-BE49-F238E27FC236}">
                <a16:creationId xmlns:a16="http://schemas.microsoft.com/office/drawing/2014/main" id="{BCB0BCEC-BA61-C4A3-77A8-F4E3F09245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323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&#10;&#10;Description générée automatiquement">
            <a:hlinkClick r:id="rId2"/>
            <a:extLst>
              <a:ext uri="{FF2B5EF4-FFF2-40B4-BE49-F238E27FC236}">
                <a16:creationId xmlns:a16="http://schemas.microsoft.com/office/drawing/2014/main" id="{B4BD4337-C09F-6731-3244-D687C5A96C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333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63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7E9739D-33D8-B8D6-0540-4BD4A887F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448" y="643467"/>
            <a:ext cx="8473104" cy="557106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791845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DFA3890-CB04-46A1-EEB9-8087D6C69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174918"/>
            <a:ext cx="10905066" cy="250816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5018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Jérôme Barthélemy, Xerfi Canal Trouver les bonnes idées : 4 questions-clés">
            <a:hlinkClick r:id="" action="ppaction://media"/>
            <a:extLst>
              <a:ext uri="{FF2B5EF4-FFF2-40B4-BE49-F238E27FC236}">
                <a16:creationId xmlns:a16="http://schemas.microsoft.com/office/drawing/2014/main" id="{82F6FD93-2C02-00FD-8576-00DEBFD75F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9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7" descr="BEM">
            <a:extLst>
              <a:ext uri="{FF2B5EF4-FFF2-40B4-BE49-F238E27FC236}">
                <a16:creationId xmlns:a16="http://schemas.microsoft.com/office/drawing/2014/main" id="{876DEDCA-0D6B-4EE0-B9C6-A70B58B56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568" y="1672893"/>
            <a:ext cx="3209544" cy="320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2">
            <a:extLst>
              <a:ext uri="{FF2B5EF4-FFF2-40B4-BE49-F238E27FC236}">
                <a16:creationId xmlns:a16="http://schemas.microsoft.com/office/drawing/2014/main" id="{62B6E6F3-A757-4369-8C31-2AF953136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333" y="2539470"/>
            <a:ext cx="3209544" cy="147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2" name="Picture 5" descr="Logo_Euromed_Management">
            <a:extLst>
              <a:ext uri="{FF2B5EF4-FFF2-40B4-BE49-F238E27FC236}">
                <a16:creationId xmlns:a16="http://schemas.microsoft.com/office/drawing/2014/main" id="{258CE928-ECAA-44CA-8F88-CA797A641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87" y="2695935"/>
            <a:ext cx="3209544" cy="116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302</Words>
  <Application>Microsoft Office PowerPoint</Application>
  <PresentationFormat>Grand écran</PresentationFormat>
  <Paragraphs>100</Paragraphs>
  <Slides>17</Slides>
  <Notes>0</Notes>
  <HiddenSlides>0</HiddenSlides>
  <MMClips>3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NimbusSanL-Regu</vt:lpstr>
      <vt:lpstr>Verdana</vt:lpstr>
      <vt:lpstr>Thème Office</vt:lpstr>
      <vt:lpstr>Management d’activités : Business Model BUT 2ième année – Parcours GEMA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Roadmap stratégique : création d’activité</vt:lpstr>
      <vt:lpstr>Evaluation</vt:lpstr>
      <vt:lpstr>Organisation  </vt:lpstr>
      <vt:lpstr>Mise en œuvre</vt:lpstr>
      <vt:lpstr>Travaux Dirigés : Création d’activité / entreprise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d’activités : Business Model BUT 2ième année – Parcours GEMA</dc:title>
  <dc:creator>Lionel Maltese</dc:creator>
  <cp:lastModifiedBy>Lionel Maltese</cp:lastModifiedBy>
  <cp:revision>3</cp:revision>
  <dcterms:created xsi:type="dcterms:W3CDTF">2022-08-26T05:15:20Z</dcterms:created>
  <dcterms:modified xsi:type="dcterms:W3CDTF">2022-08-26T15:52:36Z</dcterms:modified>
</cp:coreProperties>
</file>