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  <p:sldMasterId id="2147483700" r:id="rId5"/>
  </p:sldMasterIdLst>
  <p:notesMasterIdLst>
    <p:notesMasterId r:id="rId12"/>
  </p:notesMasterIdLst>
  <p:handoutMasterIdLst>
    <p:handoutMasterId r:id="rId13"/>
  </p:handoutMasterIdLst>
  <p:sldIdLst>
    <p:sldId id="256" r:id="rId6"/>
    <p:sldId id="287" r:id="rId7"/>
    <p:sldId id="257" r:id="rId8"/>
    <p:sldId id="260" r:id="rId9"/>
    <p:sldId id="708" r:id="rId10"/>
    <p:sldId id="273" r:id="rId11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897"/>
    <a:srgbClr val="FCBD4C"/>
    <a:srgbClr val="915FC8"/>
    <a:srgbClr val="B28B4E"/>
    <a:srgbClr val="B28B52"/>
    <a:srgbClr val="EE0000"/>
    <a:srgbClr val="2A295C"/>
    <a:srgbClr val="F3EEE4"/>
    <a:srgbClr val="FEF3DF"/>
    <a:srgbClr val="FDE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6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0" d="100"/>
          <a:sy n="120" d="100"/>
        </p:scale>
        <p:origin x="410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A1972BC-80EC-4125-A4A6-3F99948982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5A2414-ED9E-4152-8361-B286DAC9C0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B897E-054E-4A6A-8C6C-A81929350280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A82250-2638-41E4-A239-6BF2E7069E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CF59AAF-8BB4-4666-A6EE-81732FFF17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5B955-DB80-4C7B-9397-2E75634C9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17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A73AB-42AD-4896-A97E-FF3904AAB351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E6542-891A-48D0-BD80-71819CD04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72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3450" y="741363"/>
            <a:ext cx="4930775" cy="3698875"/>
          </a:xfrm>
          <a:ln/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727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05E339-8D9E-4897-BE06-808CDD8120D7}" type="slidenum">
              <a:rPr kumimoji="0" lang="en-GB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09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wmf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/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pour une image  40">
            <a:extLst>
              <a:ext uri="{FF2B5EF4-FFF2-40B4-BE49-F238E27FC236}">
                <a16:creationId xmlns:a16="http://schemas.microsoft.com/office/drawing/2014/main" id="{FBE85E36-38D6-4DDE-BD74-8C716E3CFD86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Name presentation - 28 Avril 2021 - © Sodexo 2021. All rights Reserved</a:t>
            </a:r>
            <a:endParaRPr lang="en-US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739A81D-20E5-417D-BD4E-369C17CA4747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442912" y="0"/>
            <a:ext cx="4256087" cy="438150"/>
          </a:xfrm>
          <a:custGeom>
            <a:avLst/>
            <a:gdLst>
              <a:gd name="connsiteX0" fmla="*/ 0 w 2550281"/>
              <a:gd name="connsiteY0" fmla="*/ 0 h 369833"/>
              <a:gd name="connsiteX1" fmla="*/ 2550281 w 2550281"/>
              <a:gd name="connsiteY1" fmla="*/ 0 h 369833"/>
              <a:gd name="connsiteX2" fmla="*/ 2550281 w 2550281"/>
              <a:gd name="connsiteY2" fmla="*/ 369833 h 369833"/>
              <a:gd name="connsiteX3" fmla="*/ 0 w 2550281"/>
              <a:gd name="connsiteY3" fmla="*/ 369833 h 36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0281" h="369833">
                <a:moveTo>
                  <a:pt x="0" y="0"/>
                </a:moveTo>
                <a:lnTo>
                  <a:pt x="2550281" y="0"/>
                </a:lnTo>
                <a:lnTo>
                  <a:pt x="2550281" y="369833"/>
                </a:lnTo>
                <a:lnTo>
                  <a:pt x="0" y="369833"/>
                </a:lnTo>
                <a:close/>
              </a:path>
            </a:pathLst>
          </a:custGeom>
          <a:solidFill>
            <a:srgbClr val="EE0000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DB4E34FA-C623-4839-9B92-4D9DF6EC507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2911" y="438150"/>
            <a:ext cx="4256087" cy="3206750"/>
          </a:xfrm>
          <a:prstGeom prst="round2SameRect">
            <a:avLst>
              <a:gd name="adj1" fmla="val 0"/>
              <a:gd name="adj2" fmla="val 12536"/>
            </a:avLst>
          </a:prstGeom>
          <a:blipFill>
            <a:blip r:embed="rId2"/>
            <a:tile tx="0" ty="0" sx="50000" sy="50000" flip="none" algn="br"/>
          </a:blipFill>
        </p:spPr>
        <p:txBody>
          <a:bodyPr lIns="396000" tIns="432000" rIns="72000">
            <a:noAutofit/>
          </a:bodyPr>
          <a:lstStyle>
            <a:lvl1pPr>
              <a:lnSpc>
                <a:spcPct val="90000"/>
              </a:lnSpc>
              <a:defRPr sz="3700" b="1">
                <a:solidFill>
                  <a:schemeClr val="tx2"/>
                </a:solidFill>
              </a:defRPr>
            </a:lvl1pPr>
            <a:lvl2pPr marL="0" indent="0">
              <a:lnSpc>
                <a:spcPct val="75000"/>
              </a:lnSpc>
              <a:spcAft>
                <a:spcPts val="0"/>
              </a:spcAft>
              <a:buNone/>
              <a:defRPr sz="15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 err="1"/>
              <a:t>Sodexo’s</a:t>
            </a:r>
            <a:r>
              <a:rPr lang="fr-FR" dirty="0"/>
              <a:t> PPT </a:t>
            </a:r>
            <a:r>
              <a:rPr lang="fr-FR" dirty="0" err="1"/>
              <a:t>template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Day </a:t>
            </a:r>
            <a:r>
              <a:rPr lang="fr-FR" dirty="0" err="1"/>
              <a:t>Month</a:t>
            </a:r>
            <a:r>
              <a:rPr lang="fr-FR" dirty="0"/>
              <a:t> 2021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EAA8E984-381E-4CE9-91D9-0CDEA6C5C5B9}"/>
              </a:ext>
            </a:extLst>
          </p:cNvPr>
          <p:cNvGrpSpPr/>
          <p:nvPr userDrawn="1"/>
        </p:nvGrpSpPr>
        <p:grpSpPr>
          <a:xfrm>
            <a:off x="4389834" y="-497781"/>
            <a:ext cx="3412332" cy="369193"/>
            <a:chOff x="3945731" y="-497781"/>
            <a:chExt cx="3412332" cy="36919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2D87FA-149B-4505-ACD6-B96590D91667}"/>
                </a:ext>
              </a:extLst>
            </p:cNvPr>
            <p:cNvSpPr/>
            <p:nvPr userDrawn="1"/>
          </p:nvSpPr>
          <p:spPr>
            <a:xfrm>
              <a:off x="3945731" y="-497681"/>
              <a:ext cx="3412332" cy="369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5021E20-CE7F-4CCF-A4B4-58113E825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542609" y="-365760"/>
              <a:ext cx="216000" cy="21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8A707CF-3CD4-48D4-87EE-8A6560C23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173233" y="-365760"/>
              <a:ext cx="216000" cy="2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966B1AD-9B22-45D1-B39D-61ED0C9FD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49649" y="-365760"/>
              <a:ext cx="216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CF7D708-7925-4A76-99B8-AF19A8703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26065" y="-365760"/>
              <a:ext cx="216000" cy="21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67BCC44-66F4-42C4-932F-BEAB2DDA9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02481" y="-365760"/>
              <a:ext cx="216000" cy="2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4A23847-228C-42C6-883D-58D1CE34EB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278897" y="-365760"/>
              <a:ext cx="216000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686346A-5AD9-4B9E-901A-CF5281309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55313" y="-365760"/>
              <a:ext cx="216000" cy="216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9AD87BC-5A7D-4B20-9C8D-3F9A33C72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831729" y="-365760"/>
              <a:ext cx="216000" cy="216000"/>
            </a:xfrm>
            <a:prstGeom prst="rect">
              <a:avLst/>
            </a:prstGeom>
            <a:solidFill>
              <a:srgbClr val="FCB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A17472A-6FFB-44AD-B9E2-57310F720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108140" y="-365760"/>
              <a:ext cx="216000" cy="216000"/>
            </a:xfrm>
            <a:prstGeom prst="rect">
              <a:avLst/>
            </a:prstGeom>
            <a:solidFill>
              <a:srgbClr val="B28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CEB5D18-38AF-4F52-A480-FACA738D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989777" y="-365760"/>
              <a:ext cx="216000" cy="216000"/>
            </a:xfrm>
            <a:prstGeom prst="rect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C85D6BE-C785-4184-BE47-D32928CF8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66193" y="-365760"/>
              <a:ext cx="216000" cy="216000"/>
            </a:xfrm>
            <a:prstGeom prst="rect">
              <a:avLst/>
            </a:prstGeom>
            <a:solidFill>
              <a:srgbClr val="2A29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E43E80AE-270D-42A2-B816-482A78C29B0B}"/>
                </a:ext>
              </a:extLst>
            </p:cNvPr>
            <p:cNvSpPr txBox="1"/>
            <p:nvPr userDrawn="1"/>
          </p:nvSpPr>
          <p:spPr>
            <a:xfrm>
              <a:off x="3989777" y="-497781"/>
              <a:ext cx="76883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PRIMARY COLORS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46ED1740-DDD4-4008-9E06-D1959FD63F0E}"/>
                </a:ext>
              </a:extLst>
            </p:cNvPr>
            <p:cNvSpPr txBox="1"/>
            <p:nvPr userDrawn="1"/>
          </p:nvSpPr>
          <p:spPr>
            <a:xfrm>
              <a:off x="5173232" y="-497781"/>
              <a:ext cx="2150907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SECONDARY COLORS</a:t>
              </a:r>
            </a:p>
          </p:txBody>
        </p: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768A4BBB-34ED-4B03-8014-2AE463DDBBF6}"/>
                </a:ext>
              </a:extLst>
            </p:cNvPr>
            <p:cNvCxnSpPr/>
            <p:nvPr userDrawn="1"/>
          </p:nvCxnSpPr>
          <p:spPr>
            <a:xfrm>
              <a:off x="3989777" y="-400050"/>
              <a:ext cx="76883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49289810-52BF-48B6-BDBB-35060385C41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70877" y="-400050"/>
              <a:ext cx="215384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430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//Text + Char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86553560-FC2D-4819-8FE6-AD3C932F899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18F6D520-00DF-4ED4-B209-E7BFD6156B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presentation - 28 Avril 2021 - © Sodexo 2021. All rights Reserved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4EC7FDF-598C-4F07-B51E-EA09316920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5709" y="1658203"/>
            <a:ext cx="4841153" cy="1194686"/>
          </a:xfrm>
        </p:spPr>
        <p:txBody>
          <a:bodyPr/>
          <a:lstStyle>
            <a:lvl1pPr marL="179388" indent="-179388">
              <a:lnSpc>
                <a:spcPct val="13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500">
                <a:solidFill>
                  <a:srgbClr val="2A295C"/>
                </a:solidFill>
              </a:defRPr>
            </a:lvl1pPr>
            <a:lvl2pPr marL="0" indent="0">
              <a:lnSpc>
                <a:spcPct val="130000"/>
              </a:lnSpc>
              <a:buNone/>
              <a:defRPr sz="1500"/>
            </a:lvl2pPr>
            <a:lvl3pPr marL="0" indent="0">
              <a:lnSpc>
                <a:spcPct val="130000"/>
              </a:lnSpc>
              <a:spcBef>
                <a:spcPts val="1800"/>
              </a:spcBef>
              <a:spcAft>
                <a:spcPts val="600"/>
              </a:spcAft>
              <a:buNone/>
              <a:defRPr sz="1600" b="1"/>
            </a:lvl3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4" name="Espace réservé du graphique 13">
            <a:extLst>
              <a:ext uri="{FF2B5EF4-FFF2-40B4-BE49-F238E27FC236}">
                <a16:creationId xmlns:a16="http://schemas.microsoft.com/office/drawing/2014/main" id="{9055D76C-39DA-42A4-AF4C-BABEB32966E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912" y="1658202"/>
            <a:ext cx="5653087" cy="4247297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ABDEA2D5-8CE6-4B1B-AAA6-EE330F2B6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280" y="850804"/>
            <a:ext cx="10515600" cy="27699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text level 2 lorem ipsum mat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C890CFD-F1B2-481D-A9E8-E1CCAFE2E4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5888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//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86553560-FC2D-4819-8FE6-AD3C932F899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18F6D520-00DF-4ED4-B209-E7BFD6156B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presentation - 28 Avril 2021 - © Sodexo 2021. All rights Reserved</a:t>
            </a:r>
            <a:endParaRPr lang="fr-FR" dirty="0"/>
          </a:p>
        </p:txBody>
      </p:sp>
      <p:sp>
        <p:nvSpPr>
          <p:cNvPr id="14" name="Espace réservé du graphique 13">
            <a:extLst>
              <a:ext uri="{FF2B5EF4-FFF2-40B4-BE49-F238E27FC236}">
                <a16:creationId xmlns:a16="http://schemas.microsoft.com/office/drawing/2014/main" id="{9055D76C-39DA-42A4-AF4C-BABEB32966E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44879" y="3886201"/>
            <a:ext cx="10767695" cy="21336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8" name="Espace réservé du graphique 13">
            <a:extLst>
              <a:ext uri="{FF2B5EF4-FFF2-40B4-BE49-F238E27FC236}">
                <a16:creationId xmlns:a16="http://schemas.microsoft.com/office/drawing/2014/main" id="{8487CAE0-18C9-4499-B74E-BEEC84738C97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944879" y="2446020"/>
            <a:ext cx="10767696" cy="143385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ABDEA2D5-8CE6-4B1B-AAA6-EE330F2B6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280" y="850804"/>
            <a:ext cx="10515600" cy="27699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text level 2 lorem ipsum mat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C890CFD-F1B2-481D-A9E8-E1CCAFE2E4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8386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/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86553560-FC2D-4819-8FE6-AD3C932F899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18F6D520-00DF-4ED4-B209-E7BFD6156B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presentation - 28 Avril 2021 - © Sodexo 2021. All rights Reserved</a:t>
            </a:r>
            <a:endParaRPr lang="fr-FR" dirty="0"/>
          </a:p>
        </p:txBody>
      </p:sp>
      <p:sp>
        <p:nvSpPr>
          <p:cNvPr id="3" name="Espace réservé du tableau 2">
            <a:extLst>
              <a:ext uri="{FF2B5EF4-FFF2-40B4-BE49-F238E27FC236}">
                <a16:creationId xmlns:a16="http://schemas.microsoft.com/office/drawing/2014/main" id="{CCD3B5E4-F8D8-4E56-8B0D-0ADE716A272A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42913" y="1447800"/>
            <a:ext cx="11269662" cy="43910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ABDEA2D5-8CE6-4B1B-AAA6-EE330F2B6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280" y="850804"/>
            <a:ext cx="10515600" cy="27699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text level 2 lorem ipsum mat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C890CFD-F1B2-481D-A9E8-E1CCAFE2E4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33697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//Text +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1A16982-0955-4E60-B17F-26B37AF449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B358BDB-BF07-4C04-BA3F-88BF71C7A70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presentation - 28 Avril 2021 - © Sodexo 2021. All rights Reserved</a:t>
            </a:r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39A3DC5-89B3-42C4-A8B4-C3CFDDCE2DD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12125" y="1658938"/>
            <a:ext cx="3614738" cy="4507084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 dirty="0"/>
          </a:p>
        </p:txBody>
      </p:sp>
      <p:sp>
        <p:nvSpPr>
          <p:cNvPr id="17" name="Espace réservé pour une image  15">
            <a:extLst>
              <a:ext uri="{FF2B5EF4-FFF2-40B4-BE49-F238E27FC236}">
                <a16:creationId xmlns:a16="http://schemas.microsoft.com/office/drawing/2014/main" id="{67C29AE4-5AED-4CB2-BDAA-6B2B33C46C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39203" y="1658938"/>
            <a:ext cx="3614738" cy="4507084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4EC7FDF-598C-4F07-B51E-EA09316920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1658203"/>
            <a:ext cx="3614737" cy="1117742"/>
          </a:xfrm>
        </p:spPr>
        <p:txBody>
          <a:bodyPr/>
          <a:lstStyle>
            <a:lvl1pPr>
              <a:lnSpc>
                <a:spcPct val="130000"/>
              </a:lnSpc>
              <a:defRPr sz="1500">
                <a:solidFill>
                  <a:srgbClr val="2A295C"/>
                </a:solidFill>
              </a:defRPr>
            </a:lvl1pPr>
            <a:lvl2pPr marL="0" indent="0">
              <a:lnSpc>
                <a:spcPct val="130000"/>
              </a:lnSpc>
              <a:buNone/>
              <a:defRPr sz="1500"/>
            </a:lvl2pPr>
            <a:lvl3pPr marL="0" indent="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None/>
              <a:defRPr sz="1600" b="1"/>
            </a:lvl3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ABDEA2D5-8CE6-4B1B-AAA6-EE330F2B6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280" y="850804"/>
            <a:ext cx="10515600" cy="27699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text level 2 lorem ipsum mat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C890CFD-F1B2-481D-A9E8-E1CCAFE2E4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61268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//3 Bloc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86553560-FC2D-4819-8FE6-AD3C932F899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18F6D520-00DF-4ED4-B209-E7BFD6156B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presentation - 28 Avril 2021 - © Sodexo 2021. All rights Reserved</a:t>
            </a:r>
            <a:endParaRPr lang="fr-FR" dirty="0"/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7F77922E-300B-4EC9-8500-DD45006C9B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87422" y="2372184"/>
            <a:ext cx="2726640" cy="3884505"/>
          </a:xfrm>
          <a:prstGeom prst="round2SameRect">
            <a:avLst>
              <a:gd name="adj1" fmla="val 0"/>
              <a:gd name="adj2" fmla="val 9237"/>
            </a:avLst>
          </a:prstGeom>
          <a:solidFill>
            <a:srgbClr val="E7E9F8"/>
          </a:solidFill>
        </p:spPr>
        <p:txBody>
          <a:bodyPr lIns="324000" tIns="396000" rIns="180000">
            <a:noAutofit/>
          </a:bodyPr>
          <a:lstStyle>
            <a:lvl1pPr>
              <a:lnSpc>
                <a:spcPct val="130000"/>
              </a:lnSpc>
              <a:spcBef>
                <a:spcPts val="600"/>
              </a:spcBef>
              <a:defRPr sz="1500">
                <a:solidFill>
                  <a:srgbClr val="2A295C"/>
                </a:solidFill>
              </a:defRPr>
            </a:lvl1pPr>
            <a:lvl2pPr marL="0" indent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  <a:defRPr sz="1500"/>
            </a:lvl2pPr>
            <a:lvl3pPr marL="0" indent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179A2654-FFD1-4A53-A8A9-7AC6513696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87790" y="1476497"/>
            <a:ext cx="2726640" cy="895228"/>
          </a:xfrm>
          <a:solidFill>
            <a:schemeClr val="tx2"/>
          </a:solidFill>
        </p:spPr>
        <p:txBody>
          <a:bodyPr lIns="432000" anchor="ctr">
            <a:noAutofit/>
          </a:bodyPr>
          <a:lstStyle>
            <a:lvl1pPr>
              <a:lnSpc>
                <a:spcPct val="100000"/>
              </a:lnSpc>
              <a:defRPr sz="1400" b="0">
                <a:solidFill>
                  <a:schemeClr val="bg1"/>
                </a:solidFill>
              </a:defRPr>
            </a:lvl1pPr>
            <a:lvl2pPr marL="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err="1"/>
              <a:t>Step</a:t>
            </a:r>
            <a:r>
              <a:rPr lang="fr-FR" dirty="0"/>
              <a:t> 02</a:t>
            </a:r>
          </a:p>
          <a:p>
            <a:pPr lvl="1"/>
            <a:r>
              <a:rPr lang="fr-FR" dirty="0"/>
              <a:t>Lorem ipsum</a:t>
            </a: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3331F13B-0A4F-42FA-A22A-05FC2CFDFC33}"/>
              </a:ext>
            </a:extLst>
          </p:cNvPr>
          <p:cNvSpPr/>
          <p:nvPr userDrawn="1"/>
        </p:nvSpPr>
        <p:spPr>
          <a:xfrm>
            <a:off x="8612422" y="3753535"/>
            <a:ext cx="97849" cy="212000"/>
          </a:xfrm>
          <a:custGeom>
            <a:avLst/>
            <a:gdLst>
              <a:gd name="connsiteX0" fmla="*/ 7 w 97849"/>
              <a:gd name="connsiteY0" fmla="*/ 212010 h 212000"/>
              <a:gd name="connsiteX1" fmla="*/ 92093 w 97849"/>
              <a:gd name="connsiteY1" fmla="*/ 119924 h 212000"/>
              <a:gd name="connsiteX2" fmla="*/ 92093 w 97849"/>
              <a:gd name="connsiteY2" fmla="*/ 92103 h 212000"/>
              <a:gd name="connsiteX3" fmla="*/ 7 w 97849"/>
              <a:gd name="connsiteY3" fmla="*/ 10 h 2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49" h="212000">
                <a:moveTo>
                  <a:pt x="7" y="212010"/>
                </a:moveTo>
                <a:lnTo>
                  <a:pt x="92093" y="119924"/>
                </a:lnTo>
                <a:cubicBezTo>
                  <a:pt x="99777" y="112234"/>
                  <a:pt x="99777" y="99780"/>
                  <a:pt x="92093" y="92103"/>
                </a:cubicBezTo>
                <a:lnTo>
                  <a:pt x="7" y="10"/>
                </a:lnTo>
              </a:path>
            </a:pathLst>
          </a:custGeom>
          <a:noFill/>
          <a:ln w="38687" cap="flat">
            <a:solidFill>
              <a:srgbClr val="283897"/>
            </a:solidFill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id="{A0339B73-3DAE-4696-B2C4-AB2C296FFF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08632" y="2372184"/>
            <a:ext cx="2726640" cy="3884505"/>
          </a:xfrm>
          <a:prstGeom prst="round2SameRect">
            <a:avLst>
              <a:gd name="adj1" fmla="val 0"/>
              <a:gd name="adj2" fmla="val 9237"/>
            </a:avLst>
          </a:prstGeom>
          <a:solidFill>
            <a:srgbClr val="E7E9F8"/>
          </a:solidFill>
        </p:spPr>
        <p:txBody>
          <a:bodyPr lIns="324000" tIns="396000" rIns="180000">
            <a:noAutofit/>
          </a:bodyPr>
          <a:lstStyle>
            <a:lvl1pPr>
              <a:lnSpc>
                <a:spcPct val="130000"/>
              </a:lnSpc>
              <a:spcBef>
                <a:spcPts val="600"/>
              </a:spcBef>
              <a:defRPr sz="1500">
                <a:solidFill>
                  <a:srgbClr val="2A295C"/>
                </a:solidFill>
              </a:defRPr>
            </a:lvl1pPr>
            <a:lvl2pPr marL="0" indent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  <a:defRPr sz="1500"/>
            </a:lvl2pPr>
            <a:lvl3pPr marL="0" indent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34371AC1-D0FC-4409-8108-A028C655B2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24880" y="1476497"/>
            <a:ext cx="2726640" cy="895228"/>
          </a:xfrm>
          <a:solidFill>
            <a:schemeClr val="tx2"/>
          </a:solidFill>
        </p:spPr>
        <p:txBody>
          <a:bodyPr lIns="432000" anchor="ctr">
            <a:noAutofit/>
          </a:bodyPr>
          <a:lstStyle>
            <a:lvl1pPr>
              <a:lnSpc>
                <a:spcPct val="100000"/>
              </a:lnSpc>
              <a:defRPr sz="1400" b="0">
                <a:solidFill>
                  <a:schemeClr val="bg1"/>
                </a:solidFill>
              </a:defRPr>
            </a:lvl1pPr>
            <a:lvl2pPr marL="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err="1"/>
              <a:t>Step</a:t>
            </a:r>
            <a:r>
              <a:rPr lang="fr-FR" dirty="0"/>
              <a:t> 02</a:t>
            </a:r>
          </a:p>
          <a:p>
            <a:pPr lvl="1"/>
            <a:r>
              <a:rPr lang="fr-FR" dirty="0"/>
              <a:t>Lorem ipsum</a:t>
            </a: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A7C266A7-59DA-4595-9AB4-DE6BBD9B4F30}"/>
              </a:ext>
            </a:extLst>
          </p:cNvPr>
          <p:cNvSpPr/>
          <p:nvPr userDrawn="1"/>
        </p:nvSpPr>
        <p:spPr>
          <a:xfrm>
            <a:off x="5233632" y="3753535"/>
            <a:ext cx="97849" cy="212000"/>
          </a:xfrm>
          <a:custGeom>
            <a:avLst/>
            <a:gdLst>
              <a:gd name="connsiteX0" fmla="*/ 7 w 97849"/>
              <a:gd name="connsiteY0" fmla="*/ 212010 h 212000"/>
              <a:gd name="connsiteX1" fmla="*/ 92093 w 97849"/>
              <a:gd name="connsiteY1" fmla="*/ 119924 h 212000"/>
              <a:gd name="connsiteX2" fmla="*/ 92093 w 97849"/>
              <a:gd name="connsiteY2" fmla="*/ 92103 h 212000"/>
              <a:gd name="connsiteX3" fmla="*/ 7 w 97849"/>
              <a:gd name="connsiteY3" fmla="*/ 10 h 2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49" h="212000">
                <a:moveTo>
                  <a:pt x="7" y="212010"/>
                </a:moveTo>
                <a:lnTo>
                  <a:pt x="92093" y="119924"/>
                </a:lnTo>
                <a:cubicBezTo>
                  <a:pt x="99777" y="112234"/>
                  <a:pt x="99777" y="99780"/>
                  <a:pt x="92093" y="92103"/>
                </a:cubicBezTo>
                <a:lnTo>
                  <a:pt x="7" y="10"/>
                </a:lnTo>
              </a:path>
            </a:pathLst>
          </a:custGeom>
          <a:noFill/>
          <a:ln w="38687" cap="flat">
            <a:solidFill>
              <a:srgbClr val="283897"/>
            </a:solidFill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506018C7-23AA-4F16-9434-3E8994F999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912" y="2372184"/>
            <a:ext cx="4513569" cy="3884505"/>
          </a:xfrm>
          <a:prstGeom prst="round2SameRect">
            <a:avLst>
              <a:gd name="adj1" fmla="val 0"/>
              <a:gd name="adj2" fmla="val 9237"/>
            </a:avLst>
          </a:prstGeom>
          <a:solidFill>
            <a:srgbClr val="E7E9F8"/>
          </a:solidFill>
        </p:spPr>
        <p:txBody>
          <a:bodyPr lIns="324000" tIns="396000" rIns="180000">
            <a:noAutofit/>
          </a:bodyPr>
          <a:lstStyle>
            <a:lvl1pPr>
              <a:lnSpc>
                <a:spcPct val="130000"/>
              </a:lnSpc>
              <a:spcBef>
                <a:spcPts val="600"/>
              </a:spcBef>
              <a:defRPr sz="1500">
                <a:solidFill>
                  <a:srgbClr val="2A295C"/>
                </a:solidFill>
              </a:defRPr>
            </a:lvl1pPr>
            <a:lvl2pPr marL="0" indent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  <a:defRPr sz="1500"/>
            </a:lvl2pPr>
            <a:lvl3pPr marL="0" indent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0917691-819C-42A3-84E7-BB49180457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3280" y="1476497"/>
            <a:ext cx="4529082" cy="895228"/>
          </a:xfrm>
          <a:solidFill>
            <a:schemeClr val="tx2"/>
          </a:solidFill>
        </p:spPr>
        <p:txBody>
          <a:bodyPr lIns="432000" anchor="ctr">
            <a:noAutofit/>
          </a:bodyPr>
          <a:lstStyle>
            <a:lvl1pPr>
              <a:lnSpc>
                <a:spcPct val="100000"/>
              </a:lnSpc>
              <a:defRPr sz="1400" b="0">
                <a:solidFill>
                  <a:schemeClr val="bg1"/>
                </a:solidFill>
              </a:defRPr>
            </a:lvl1pPr>
            <a:lvl2pPr marL="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err="1"/>
              <a:t>Step</a:t>
            </a:r>
            <a:r>
              <a:rPr lang="fr-FR" dirty="0"/>
              <a:t> 01</a:t>
            </a:r>
          </a:p>
          <a:p>
            <a:pPr lvl="1"/>
            <a:r>
              <a:rPr lang="fr-FR" dirty="0"/>
              <a:t>Lorem ipsum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ABDEA2D5-8CE6-4B1B-AAA6-EE330F2B6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280" y="850804"/>
            <a:ext cx="10515600" cy="27699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text level 2 lorem ipsum mat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C890CFD-F1B2-481D-A9E8-E1CCAFE2E4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24278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//3 Bloc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86553560-FC2D-4819-8FE6-AD3C932F899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18F6D520-00DF-4ED4-B209-E7BFD6156B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presentation - 28 Avril 2021 - © Sodexo 2021. All rights Reserved</a:t>
            </a:r>
            <a:endParaRPr lang="fr-FR" dirty="0"/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8E08D1D0-00B7-4E86-BCA0-5B0B59E3B8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43363" y="5970372"/>
            <a:ext cx="4068762" cy="286318"/>
          </a:xfrm>
          <a:noFill/>
        </p:spPr>
        <p:txBody>
          <a:bodyPr lIns="0" anchor="t">
            <a:noAutofit/>
          </a:bodyPr>
          <a:lstStyle>
            <a:lvl1pPr algn="ctr">
              <a:lnSpc>
                <a:spcPct val="100000"/>
              </a:lnSpc>
              <a:defRPr sz="1400" b="0">
                <a:solidFill>
                  <a:srgbClr val="2A295C"/>
                </a:solidFill>
              </a:defRPr>
            </a:lvl1pPr>
            <a:lvl2pPr marL="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B2B and B2B2C : White label rules to be developed</a:t>
            </a:r>
            <a:endParaRPr lang="fr-FR" dirty="0"/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id="{7D204983-8312-4BC8-89D6-158DF6D0CE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50225" y="2276474"/>
            <a:ext cx="3562350" cy="3531201"/>
          </a:xfrm>
          <a:prstGeom prst="round2SameRect">
            <a:avLst>
              <a:gd name="adj1" fmla="val 0"/>
              <a:gd name="adj2" fmla="val 6560"/>
            </a:avLst>
          </a:prstGeom>
          <a:solidFill>
            <a:srgbClr val="E7E9F8"/>
          </a:solidFill>
        </p:spPr>
        <p:txBody>
          <a:bodyPr lIns="0" tIns="0" anchor="ctr" anchorCtr="1">
            <a:noAutofit/>
          </a:bodyPr>
          <a:lstStyle>
            <a:lvl1pPr algn="ctr">
              <a:lnSpc>
                <a:spcPct val="100000"/>
              </a:lnSpc>
              <a:spcBef>
                <a:spcPts val="1000"/>
              </a:spcBef>
              <a:defRPr sz="1500" b="1">
                <a:solidFill>
                  <a:srgbClr val="2A295C"/>
                </a:solidFill>
              </a:defRPr>
            </a:lvl1pPr>
            <a:lvl2pPr marL="0" indent="0">
              <a:buNone/>
              <a:defRPr/>
            </a:lvl2pPr>
            <a:lvl3pPr marL="0" indent="0">
              <a:spcAft>
                <a:spcPts val="600"/>
              </a:spcAft>
              <a:buNone/>
              <a:defRPr sz="1600" b="1"/>
            </a:lvl3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8B35CDE5-EFFA-4FB5-9972-25A6076581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50225" y="1363171"/>
            <a:ext cx="3562350" cy="913304"/>
          </a:xfrm>
          <a:solidFill>
            <a:schemeClr val="tx2"/>
          </a:solidFill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2000" b="0">
                <a:solidFill>
                  <a:schemeClr val="bg1"/>
                </a:solidFill>
              </a:defRPr>
            </a:lvl1pPr>
            <a:lvl2pPr marL="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B2B</a:t>
            </a:r>
          </a:p>
          <a:p>
            <a:pPr lvl="0"/>
            <a:r>
              <a:rPr lang="fr-FR" dirty="0"/>
              <a:t>Expert brands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32BF79EA-A7C6-4F74-BB66-78E7F6B5C1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96569" y="2276474"/>
            <a:ext cx="3562350" cy="3531201"/>
          </a:xfrm>
          <a:prstGeom prst="round2SameRect">
            <a:avLst>
              <a:gd name="adj1" fmla="val 0"/>
              <a:gd name="adj2" fmla="val 6560"/>
            </a:avLst>
          </a:prstGeom>
          <a:solidFill>
            <a:srgbClr val="E7E9F8"/>
          </a:solidFill>
        </p:spPr>
        <p:txBody>
          <a:bodyPr lIns="0" tIns="0" anchor="ctr" anchorCtr="1">
            <a:noAutofit/>
          </a:bodyPr>
          <a:lstStyle>
            <a:lvl1pPr algn="ctr">
              <a:lnSpc>
                <a:spcPct val="100000"/>
              </a:lnSpc>
              <a:spcBef>
                <a:spcPts val="1000"/>
              </a:spcBef>
              <a:defRPr sz="1500" b="1">
                <a:solidFill>
                  <a:srgbClr val="2A295C"/>
                </a:solidFill>
              </a:defRPr>
            </a:lvl1pPr>
            <a:lvl2pPr marL="0" indent="0">
              <a:buNone/>
              <a:defRPr/>
            </a:lvl2pPr>
            <a:lvl3pPr marL="0" indent="0">
              <a:spcAft>
                <a:spcPts val="600"/>
              </a:spcAft>
              <a:buNone/>
              <a:defRPr sz="1600" b="1"/>
            </a:lvl3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A147DE8D-8891-46EE-8AB0-11512AF1D4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6569" y="1363171"/>
            <a:ext cx="3562350" cy="913304"/>
          </a:xfrm>
          <a:solidFill>
            <a:schemeClr val="tx2"/>
          </a:solidFill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2000" b="0">
                <a:solidFill>
                  <a:schemeClr val="bg1"/>
                </a:solidFill>
              </a:defRPr>
            </a:lvl1pPr>
            <a:lvl2pPr marL="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B2B</a:t>
            </a:r>
          </a:p>
          <a:p>
            <a:pPr lvl="0"/>
            <a:r>
              <a:rPr lang="fr-FR" dirty="0"/>
              <a:t>Expert brands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506018C7-23AA-4F16-9434-3E8994F999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2276474"/>
            <a:ext cx="3562350" cy="3531201"/>
          </a:xfrm>
          <a:prstGeom prst="round2SameRect">
            <a:avLst>
              <a:gd name="adj1" fmla="val 0"/>
              <a:gd name="adj2" fmla="val 6560"/>
            </a:avLst>
          </a:prstGeom>
          <a:solidFill>
            <a:srgbClr val="E7E9F8"/>
          </a:solidFill>
        </p:spPr>
        <p:txBody>
          <a:bodyPr lIns="0" tIns="0" anchor="ctr" anchorCtr="1">
            <a:noAutofit/>
          </a:bodyPr>
          <a:lstStyle>
            <a:lvl1pPr algn="ctr">
              <a:lnSpc>
                <a:spcPct val="100000"/>
              </a:lnSpc>
              <a:spcBef>
                <a:spcPts val="1000"/>
              </a:spcBef>
              <a:defRPr sz="1500" b="1">
                <a:solidFill>
                  <a:srgbClr val="2A295C"/>
                </a:solidFill>
              </a:defRPr>
            </a:lvl1pPr>
            <a:lvl2pPr marL="0" indent="0">
              <a:buNone/>
              <a:defRPr/>
            </a:lvl2pPr>
            <a:lvl3pPr marL="0" indent="0">
              <a:spcAft>
                <a:spcPts val="600"/>
              </a:spcAft>
              <a:buNone/>
              <a:defRPr sz="1600" b="1"/>
            </a:lvl3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0917691-819C-42A3-84E7-BB49180457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1363171"/>
            <a:ext cx="3562350" cy="913304"/>
          </a:xfrm>
          <a:solidFill>
            <a:schemeClr val="tx2"/>
          </a:solidFill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2000" b="0">
                <a:solidFill>
                  <a:schemeClr val="bg1"/>
                </a:solidFill>
              </a:defRPr>
            </a:lvl1pPr>
            <a:lvl2pPr marL="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B2B</a:t>
            </a:r>
          </a:p>
          <a:p>
            <a:pPr lvl="0"/>
            <a:r>
              <a:rPr lang="fr-FR" dirty="0"/>
              <a:t>Expert brands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ABDEA2D5-8CE6-4B1B-AAA6-EE330F2B6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280" y="850804"/>
            <a:ext cx="10515600" cy="27699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text level 2 lorem ipsum mat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C890CFD-F1B2-481D-A9E8-E1CCAFE2E4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29721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//Title +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1A16982-0955-4E60-B17F-26B37AF449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B358BDB-BF07-4C04-BA3F-88BF71C7A70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presentation - 28 Avril 2021 - © Sodexo 2021. All rights Reserved</a:t>
            </a:r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39A3DC5-89B3-42C4-A8B4-C3CFDDCE2DD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2913" y="1513795"/>
            <a:ext cx="11283950" cy="4176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ABDEA2D5-8CE6-4B1B-AAA6-EE330F2B6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280" y="850804"/>
            <a:ext cx="10515600" cy="27699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text level 2 lorem ipsum mat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C890CFD-F1B2-481D-A9E8-E1CCAFE2E4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70470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//Title +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1A16982-0955-4E60-B17F-26B37AF449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B358BDB-BF07-4C04-BA3F-88BF71C7A70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presentation - 28 Avril 2021 - © Sodexo 2021. All rights Reserved</a:t>
            </a:r>
            <a:endParaRPr lang="fr-FR" dirty="0"/>
          </a:p>
        </p:txBody>
      </p:sp>
      <p:sp>
        <p:nvSpPr>
          <p:cNvPr id="13" name="Espace réservé pour une image  15">
            <a:extLst>
              <a:ext uri="{FF2B5EF4-FFF2-40B4-BE49-F238E27FC236}">
                <a16:creationId xmlns:a16="http://schemas.microsoft.com/office/drawing/2014/main" id="{862C56E4-94D2-408E-838A-EB878419480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70407" y="3428999"/>
            <a:ext cx="3239401" cy="2578197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71B39A0B-88D1-44DD-97CA-2C93B4271C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70407" y="1724570"/>
            <a:ext cx="3239401" cy="1117742"/>
          </a:xfrm>
        </p:spPr>
        <p:txBody>
          <a:bodyPr/>
          <a:lstStyle>
            <a:lvl1pPr>
              <a:lnSpc>
                <a:spcPct val="130000"/>
              </a:lnSpc>
              <a:defRPr sz="1500">
                <a:solidFill>
                  <a:srgbClr val="2A295C"/>
                </a:solidFill>
              </a:defRPr>
            </a:lvl1pPr>
            <a:lvl2pPr marL="0" indent="0">
              <a:lnSpc>
                <a:spcPct val="130000"/>
              </a:lnSpc>
              <a:buNone/>
              <a:defRPr sz="1500"/>
            </a:lvl2pPr>
            <a:lvl3pPr marL="0" indent="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None/>
              <a:defRPr sz="1600" b="1"/>
            </a:lvl3pPr>
          </a:lstStyle>
          <a:p>
            <a:pPr lvl="0"/>
            <a:r>
              <a:rPr lang="fr-FR" dirty="0"/>
              <a:t>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2" name="Espace réservé pour une image  15">
            <a:extLst>
              <a:ext uri="{FF2B5EF4-FFF2-40B4-BE49-F238E27FC236}">
                <a16:creationId xmlns:a16="http://schemas.microsoft.com/office/drawing/2014/main" id="{C4EF0926-67AF-4DB0-99F3-9330034ADB7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54232" y="3428999"/>
            <a:ext cx="3239401" cy="2578197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E317AE3B-1B63-4F2A-9579-E46A9FB551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54232" y="1724570"/>
            <a:ext cx="3239401" cy="1117742"/>
          </a:xfrm>
        </p:spPr>
        <p:txBody>
          <a:bodyPr/>
          <a:lstStyle>
            <a:lvl1pPr>
              <a:lnSpc>
                <a:spcPct val="130000"/>
              </a:lnSpc>
              <a:defRPr sz="1500">
                <a:solidFill>
                  <a:srgbClr val="2A295C"/>
                </a:solidFill>
              </a:defRPr>
            </a:lvl1pPr>
            <a:lvl2pPr marL="0" indent="0">
              <a:lnSpc>
                <a:spcPct val="130000"/>
              </a:lnSpc>
              <a:buNone/>
              <a:defRPr sz="1500"/>
            </a:lvl2pPr>
            <a:lvl3pPr marL="0" indent="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None/>
              <a:defRPr sz="1600" b="1"/>
            </a:lvl3pPr>
          </a:lstStyle>
          <a:p>
            <a:pPr lvl="0"/>
            <a:r>
              <a:rPr lang="fr-FR" dirty="0"/>
              <a:t>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39A3DC5-89B3-42C4-A8B4-C3CFDDCE2DD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2913" y="3428999"/>
            <a:ext cx="3239401" cy="2578197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0796A941-953B-44B8-A773-4DBF7A300D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1724570"/>
            <a:ext cx="3239401" cy="1117742"/>
          </a:xfrm>
        </p:spPr>
        <p:txBody>
          <a:bodyPr/>
          <a:lstStyle>
            <a:lvl1pPr>
              <a:lnSpc>
                <a:spcPct val="130000"/>
              </a:lnSpc>
              <a:defRPr sz="1500">
                <a:solidFill>
                  <a:srgbClr val="2A295C"/>
                </a:solidFill>
              </a:defRPr>
            </a:lvl1pPr>
            <a:lvl2pPr marL="0" indent="0">
              <a:lnSpc>
                <a:spcPct val="130000"/>
              </a:lnSpc>
              <a:buNone/>
              <a:defRPr sz="1500"/>
            </a:lvl2pPr>
            <a:lvl3pPr marL="0" indent="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None/>
              <a:defRPr sz="1600" b="1"/>
            </a:lvl3pPr>
          </a:lstStyle>
          <a:p>
            <a:pPr lvl="0"/>
            <a:r>
              <a:rPr lang="fr-FR" dirty="0"/>
              <a:t>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ABDEA2D5-8CE6-4B1B-AAA6-EE330F2B6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280" y="850804"/>
            <a:ext cx="10515600" cy="27699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text level 2 lorem ipsum mat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C890CFD-F1B2-481D-A9E8-E1CCAFE2E4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32651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//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1A16982-0955-4E60-B17F-26B37AF449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B358BDB-BF07-4C04-BA3F-88BF71C7A70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presentation - 28 Avril 2021 - © Sodexo 2021. All rights Reserved</a:t>
            </a:r>
            <a:endParaRPr lang="fr-FR" dirty="0"/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0B848C28-9BDB-47C1-A075-66DF181C851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38024" y="5710303"/>
            <a:ext cx="2717226" cy="748410"/>
          </a:xfrm>
        </p:spPr>
        <p:txBody>
          <a:bodyPr/>
          <a:lstStyle>
            <a:lvl1pPr algn="ctr">
              <a:lnSpc>
                <a:spcPct val="100000"/>
              </a:lnSpc>
              <a:defRPr sz="1500">
                <a:solidFill>
                  <a:srgbClr val="2A295C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 algn="ctr">
              <a:spcAft>
                <a:spcPts val="600"/>
              </a:spcAft>
              <a:buNone/>
              <a:defRPr sz="1600" b="1"/>
            </a:lvl3pPr>
          </a:lstStyle>
          <a:p>
            <a:pPr lvl="0"/>
            <a:r>
              <a:rPr lang="fr-FR" dirty="0"/>
              <a:t> 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</a:t>
            </a:r>
          </a:p>
          <a:p>
            <a:pPr lvl="1"/>
            <a:r>
              <a:rPr lang="fr-FR" dirty="0"/>
              <a:t>Chapô niveau</a:t>
            </a:r>
          </a:p>
          <a:p>
            <a:pPr lvl="2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9" name="Espace réservé pour une image  15">
            <a:extLst>
              <a:ext uri="{FF2B5EF4-FFF2-40B4-BE49-F238E27FC236}">
                <a16:creationId xmlns:a16="http://schemas.microsoft.com/office/drawing/2014/main" id="{896BC8CC-D2CE-4E78-B439-3295FDBE20E4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9804636" y="3990539"/>
            <a:ext cx="1584000" cy="1584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E001E223-A28C-4D3C-89C6-72C4D507D4B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37598" y="5710303"/>
            <a:ext cx="2717227" cy="979242"/>
          </a:xfrm>
        </p:spPr>
        <p:txBody>
          <a:bodyPr/>
          <a:lstStyle>
            <a:lvl1pPr algn="ctr">
              <a:lnSpc>
                <a:spcPct val="100000"/>
              </a:lnSpc>
              <a:defRPr sz="1500">
                <a:solidFill>
                  <a:srgbClr val="2A295C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 algn="ctr">
              <a:spcAft>
                <a:spcPts val="600"/>
              </a:spcAft>
              <a:buNone/>
              <a:defRPr sz="1600" b="1"/>
            </a:lvl3pPr>
          </a:lstStyle>
          <a:p>
            <a:pPr lvl="0"/>
            <a:r>
              <a:rPr lang="fr-FR" dirty="0"/>
              <a:t> 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</a:t>
            </a:r>
          </a:p>
          <a:p>
            <a:pPr lvl="1"/>
            <a:r>
              <a:rPr lang="fr-FR" dirty="0"/>
              <a:t>Chapô niveau</a:t>
            </a:r>
          </a:p>
          <a:p>
            <a:pPr lvl="2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8" name="Espace réservé pour une image  15">
            <a:extLst>
              <a:ext uri="{FF2B5EF4-FFF2-40B4-BE49-F238E27FC236}">
                <a16:creationId xmlns:a16="http://schemas.microsoft.com/office/drawing/2014/main" id="{84BE6DFB-D6E8-4EDF-91CB-26857DBF77D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6804212" y="3990539"/>
            <a:ext cx="1584000" cy="1584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4732CA31-1DD1-4983-A5AF-B7D6679D6FD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37175" y="5710303"/>
            <a:ext cx="2717226" cy="748410"/>
          </a:xfrm>
        </p:spPr>
        <p:txBody>
          <a:bodyPr/>
          <a:lstStyle>
            <a:lvl1pPr algn="ctr">
              <a:lnSpc>
                <a:spcPct val="100000"/>
              </a:lnSpc>
              <a:defRPr sz="1500">
                <a:solidFill>
                  <a:srgbClr val="2A295C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 algn="ctr">
              <a:spcAft>
                <a:spcPts val="600"/>
              </a:spcAft>
              <a:buNone/>
              <a:defRPr sz="1600" b="1"/>
            </a:lvl3pPr>
          </a:lstStyle>
          <a:p>
            <a:pPr lvl="0"/>
            <a:r>
              <a:rPr lang="fr-FR" dirty="0"/>
              <a:t> 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</a:t>
            </a:r>
          </a:p>
          <a:p>
            <a:pPr lvl="1"/>
            <a:r>
              <a:rPr lang="fr-FR" dirty="0"/>
              <a:t>Chapô niveau</a:t>
            </a:r>
          </a:p>
          <a:p>
            <a:pPr lvl="2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7" name="Espace réservé pour une image  15">
            <a:extLst>
              <a:ext uri="{FF2B5EF4-FFF2-40B4-BE49-F238E27FC236}">
                <a16:creationId xmlns:a16="http://schemas.microsoft.com/office/drawing/2014/main" id="{43258035-61CF-4F7D-93C8-9E0ED7C5F6B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3803788" y="3990539"/>
            <a:ext cx="1584000" cy="1584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id="{4C984B48-2820-4944-B35B-5D17CFC129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36751" y="5710303"/>
            <a:ext cx="2717226" cy="748410"/>
          </a:xfrm>
        </p:spPr>
        <p:txBody>
          <a:bodyPr/>
          <a:lstStyle>
            <a:lvl1pPr algn="ctr">
              <a:lnSpc>
                <a:spcPct val="100000"/>
              </a:lnSpc>
              <a:defRPr sz="1500">
                <a:solidFill>
                  <a:srgbClr val="2A295C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 algn="ctr">
              <a:spcAft>
                <a:spcPts val="600"/>
              </a:spcAft>
              <a:buNone/>
              <a:defRPr sz="1600" b="1"/>
            </a:lvl3pPr>
          </a:lstStyle>
          <a:p>
            <a:pPr lvl="0"/>
            <a:r>
              <a:rPr lang="fr-FR" dirty="0"/>
              <a:t> 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</a:t>
            </a:r>
          </a:p>
          <a:p>
            <a:pPr lvl="1"/>
            <a:r>
              <a:rPr lang="fr-FR" dirty="0"/>
              <a:t>Chapô niveau</a:t>
            </a:r>
          </a:p>
          <a:p>
            <a:pPr lvl="2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5" name="Espace réservé pour une image  15">
            <a:extLst>
              <a:ext uri="{FF2B5EF4-FFF2-40B4-BE49-F238E27FC236}">
                <a16:creationId xmlns:a16="http://schemas.microsoft.com/office/drawing/2014/main" id="{9816E869-0BE9-4065-BBC7-E921D4F6506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803363" y="3990539"/>
            <a:ext cx="1584000" cy="1584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 dirty="0"/>
          </a:p>
        </p:txBody>
      </p: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id="{EB7DFCB0-3C5C-4020-9EDD-72A2DAC197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38024" y="3312855"/>
            <a:ext cx="2717226" cy="748410"/>
          </a:xfrm>
        </p:spPr>
        <p:txBody>
          <a:bodyPr/>
          <a:lstStyle>
            <a:lvl1pPr algn="ctr">
              <a:lnSpc>
                <a:spcPct val="100000"/>
              </a:lnSpc>
              <a:defRPr sz="1500">
                <a:solidFill>
                  <a:srgbClr val="2A295C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 algn="ctr">
              <a:spcAft>
                <a:spcPts val="600"/>
              </a:spcAft>
              <a:buNone/>
              <a:defRPr sz="1600" b="1"/>
            </a:lvl3pPr>
          </a:lstStyle>
          <a:p>
            <a:pPr lvl="0"/>
            <a:r>
              <a:rPr lang="fr-FR" dirty="0"/>
              <a:t> 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</a:t>
            </a:r>
          </a:p>
          <a:p>
            <a:pPr lvl="1"/>
            <a:r>
              <a:rPr lang="fr-FR" dirty="0"/>
              <a:t>Chapô niveau</a:t>
            </a:r>
          </a:p>
          <a:p>
            <a:pPr lvl="2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1" name="Espace réservé pour une image  15">
            <a:extLst>
              <a:ext uri="{FF2B5EF4-FFF2-40B4-BE49-F238E27FC236}">
                <a16:creationId xmlns:a16="http://schemas.microsoft.com/office/drawing/2014/main" id="{91A5EA92-E74B-4861-B567-F18BF154016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9804636" y="1593091"/>
            <a:ext cx="1584000" cy="1584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39107FBF-4646-4261-A4D4-FC2D8D20A0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7599" y="3312855"/>
            <a:ext cx="2717226" cy="748410"/>
          </a:xfrm>
        </p:spPr>
        <p:txBody>
          <a:bodyPr/>
          <a:lstStyle>
            <a:lvl1pPr algn="ctr">
              <a:lnSpc>
                <a:spcPct val="100000"/>
              </a:lnSpc>
              <a:defRPr sz="1500">
                <a:solidFill>
                  <a:srgbClr val="2A295C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 algn="ctr">
              <a:spcAft>
                <a:spcPts val="600"/>
              </a:spcAft>
              <a:buNone/>
              <a:defRPr sz="1600" b="1"/>
            </a:lvl3pPr>
          </a:lstStyle>
          <a:p>
            <a:pPr lvl="0"/>
            <a:r>
              <a:rPr lang="fr-FR" dirty="0"/>
              <a:t> 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</a:t>
            </a:r>
          </a:p>
          <a:p>
            <a:pPr lvl="1"/>
            <a:r>
              <a:rPr lang="fr-FR" dirty="0"/>
              <a:t>Chapô niveau</a:t>
            </a:r>
          </a:p>
          <a:p>
            <a:pPr lvl="2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3FE71BC0-F0B4-40A9-ABB2-F6794129944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804212" y="1593091"/>
            <a:ext cx="1584000" cy="1584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id="{907E0BA8-FFEA-4FB1-B4C0-01453686F4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37175" y="3312855"/>
            <a:ext cx="2717226" cy="748410"/>
          </a:xfrm>
        </p:spPr>
        <p:txBody>
          <a:bodyPr/>
          <a:lstStyle>
            <a:lvl1pPr algn="ctr">
              <a:lnSpc>
                <a:spcPct val="100000"/>
              </a:lnSpc>
              <a:defRPr sz="1500">
                <a:solidFill>
                  <a:srgbClr val="2A295C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 algn="ctr">
              <a:spcAft>
                <a:spcPts val="0"/>
              </a:spcAft>
              <a:buNone/>
              <a:defRPr sz="1600" b="1"/>
            </a:lvl3pPr>
          </a:lstStyle>
          <a:p>
            <a:pPr lvl="0"/>
            <a:r>
              <a:rPr lang="fr-FR" dirty="0"/>
              <a:t> 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</a:t>
            </a:r>
          </a:p>
          <a:p>
            <a:pPr lvl="1"/>
            <a:r>
              <a:rPr lang="fr-FR" dirty="0"/>
              <a:t>Chapô niveau</a:t>
            </a:r>
          </a:p>
          <a:p>
            <a:pPr lvl="2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9" name="Espace réservé pour une image  15">
            <a:extLst>
              <a:ext uri="{FF2B5EF4-FFF2-40B4-BE49-F238E27FC236}">
                <a16:creationId xmlns:a16="http://schemas.microsoft.com/office/drawing/2014/main" id="{D4246ADE-C6FF-4585-8C81-CEE798920FBC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803788" y="1593091"/>
            <a:ext cx="1584000" cy="1584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0796A941-953B-44B8-A773-4DBF7A300D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751" y="3312855"/>
            <a:ext cx="2717226" cy="748410"/>
          </a:xfrm>
        </p:spPr>
        <p:txBody>
          <a:bodyPr/>
          <a:lstStyle>
            <a:lvl1pPr algn="ctr">
              <a:lnSpc>
                <a:spcPct val="100000"/>
              </a:lnSpc>
              <a:defRPr sz="1500">
                <a:solidFill>
                  <a:srgbClr val="2A295C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1500"/>
            </a:lvl2pPr>
            <a:lvl3pPr marL="0" indent="0" algn="ctr">
              <a:spcAft>
                <a:spcPts val="600"/>
              </a:spcAft>
              <a:buNone/>
              <a:defRPr sz="1600" b="1"/>
            </a:lvl3pPr>
          </a:lstStyle>
          <a:p>
            <a:pPr lvl="0"/>
            <a:r>
              <a:rPr lang="fr-FR" dirty="0"/>
              <a:t> 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</a:t>
            </a:r>
          </a:p>
          <a:p>
            <a:pPr lvl="1"/>
            <a:r>
              <a:rPr lang="fr-FR" dirty="0"/>
              <a:t>Chapô niveau</a:t>
            </a:r>
          </a:p>
          <a:p>
            <a:pPr lvl="2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39A3DC5-89B3-42C4-A8B4-C3CFDDCE2DD0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03363" y="1593091"/>
            <a:ext cx="1584000" cy="1584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ABDEA2D5-8CE6-4B1B-AAA6-EE330F2B6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280" y="850804"/>
            <a:ext cx="10515600" cy="27699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text level 2 lorem ipsum mat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C890CFD-F1B2-481D-A9E8-E1CCAFE2E4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7104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//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1A16982-0955-4E60-B17F-26B37AF449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B358BDB-BF07-4C04-BA3F-88BF71C7A70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presentation - 28 Avril 2021 - © Sodexo 2021. All rights Reserved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035372B-E408-420D-8FFE-5FB47D86DD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2913" y="2284080"/>
            <a:ext cx="11269662" cy="1564018"/>
          </a:xfrm>
          <a:noFill/>
        </p:spPr>
        <p:txBody>
          <a:bodyPr anchor="t"/>
          <a:lstStyle>
            <a:lvl1pPr>
              <a:defRPr sz="1500">
                <a:solidFill>
                  <a:srgbClr val="2A295C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ABDEA2D5-8CE6-4B1B-AAA6-EE330F2B6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280" y="850804"/>
            <a:ext cx="10515600" cy="27699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text level 2 lorem ipsum mat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C890CFD-F1B2-481D-A9E8-E1CCAFE2E4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20067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//Summar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presentation - 28 Avril 2021 - © Sodexo 2021. All rights Reserved</a:t>
            </a:r>
            <a:endParaRPr lang="en-US" dirty="0"/>
          </a:p>
        </p:txBody>
      </p:sp>
      <p:sp>
        <p:nvSpPr>
          <p:cNvPr id="16" name="Espace réservé du texte 19">
            <a:extLst>
              <a:ext uri="{FF2B5EF4-FFF2-40B4-BE49-F238E27FC236}">
                <a16:creationId xmlns:a16="http://schemas.microsoft.com/office/drawing/2014/main" id="{D477FE8C-6A1A-4D84-9733-FEB24C12420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490539" y="3940364"/>
            <a:ext cx="2383202" cy="1092415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>
            <a:lvl1pPr>
              <a:defRPr sz="1700" b="0">
                <a:solidFill>
                  <a:srgbClr val="2A295C"/>
                </a:solidFill>
              </a:defRPr>
            </a:lvl1pPr>
            <a:lvl2pPr marL="0" indent="0">
              <a:buNone/>
              <a:defRPr sz="23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endParaRPr lang="fr-FR" dirty="0"/>
          </a:p>
          <a:p>
            <a:pPr lvl="0"/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</a:t>
            </a:r>
            <a:endParaRPr lang="fr-FR" dirty="0"/>
          </a:p>
          <a:p>
            <a:pPr lvl="1"/>
            <a:r>
              <a:rPr lang="fr-FR" dirty="0" err="1"/>
              <a:t>Chapter</a:t>
            </a:r>
            <a:r>
              <a:rPr lang="fr-FR" dirty="0"/>
              <a:t> X</a:t>
            </a:r>
          </a:p>
        </p:txBody>
      </p:sp>
      <p:sp>
        <p:nvSpPr>
          <p:cNvPr id="15" name="Espace réservé du texte 19">
            <a:extLst>
              <a:ext uri="{FF2B5EF4-FFF2-40B4-BE49-F238E27FC236}">
                <a16:creationId xmlns:a16="http://schemas.microsoft.com/office/drawing/2014/main" id="{4F3BCA7B-0501-40F7-B99E-23F44866A3C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995915" y="3940364"/>
            <a:ext cx="2383202" cy="1092415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>
            <a:lvl1pPr>
              <a:defRPr sz="1700" b="0">
                <a:solidFill>
                  <a:srgbClr val="2A295C"/>
                </a:solidFill>
              </a:defRPr>
            </a:lvl1pPr>
            <a:lvl2pPr marL="0" indent="0">
              <a:buNone/>
              <a:defRPr sz="23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endParaRPr lang="fr-FR" dirty="0"/>
          </a:p>
          <a:p>
            <a:pPr lvl="0"/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</a:t>
            </a:r>
            <a:endParaRPr lang="fr-FR" dirty="0"/>
          </a:p>
          <a:p>
            <a:pPr lvl="1"/>
            <a:r>
              <a:rPr lang="fr-FR" dirty="0" err="1"/>
              <a:t>Chapter</a:t>
            </a:r>
            <a:r>
              <a:rPr lang="fr-FR" dirty="0"/>
              <a:t> X</a:t>
            </a:r>
          </a:p>
        </p:txBody>
      </p:sp>
      <p:sp>
        <p:nvSpPr>
          <p:cNvPr id="14" name="Espace réservé du texte 19">
            <a:extLst>
              <a:ext uri="{FF2B5EF4-FFF2-40B4-BE49-F238E27FC236}">
                <a16:creationId xmlns:a16="http://schemas.microsoft.com/office/drawing/2014/main" id="{F97CD7AE-C149-499A-8E8B-78FBC9FF8C8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483095" y="3940364"/>
            <a:ext cx="2383202" cy="1092415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>
            <a:lvl1pPr>
              <a:defRPr sz="1700" b="0">
                <a:solidFill>
                  <a:srgbClr val="2A295C"/>
                </a:solidFill>
              </a:defRPr>
            </a:lvl1pPr>
            <a:lvl2pPr marL="0" indent="0">
              <a:buNone/>
              <a:defRPr sz="23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endParaRPr lang="fr-FR" dirty="0"/>
          </a:p>
          <a:p>
            <a:pPr lvl="0"/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</a:t>
            </a:r>
            <a:endParaRPr lang="fr-FR" dirty="0"/>
          </a:p>
          <a:p>
            <a:pPr lvl="1"/>
            <a:r>
              <a:rPr lang="fr-FR" dirty="0" err="1"/>
              <a:t>Chapter</a:t>
            </a:r>
            <a:r>
              <a:rPr lang="fr-FR" dirty="0"/>
              <a:t> X</a:t>
            </a:r>
          </a:p>
        </p:txBody>
      </p:sp>
      <p:sp>
        <p:nvSpPr>
          <p:cNvPr id="13" name="Espace réservé du texte 19">
            <a:extLst>
              <a:ext uri="{FF2B5EF4-FFF2-40B4-BE49-F238E27FC236}">
                <a16:creationId xmlns:a16="http://schemas.microsoft.com/office/drawing/2014/main" id="{9669F93A-B977-4DFE-A6C8-3986F7EE0456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490539" y="2020996"/>
            <a:ext cx="2383202" cy="1092415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>
            <a:lvl1pPr>
              <a:defRPr sz="1700" b="0">
                <a:solidFill>
                  <a:srgbClr val="2A295C"/>
                </a:solidFill>
              </a:defRPr>
            </a:lvl1pPr>
            <a:lvl2pPr marL="0" indent="0">
              <a:buNone/>
              <a:defRPr sz="23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</a:t>
            </a:r>
            <a:endParaRPr lang="fr-FR" dirty="0"/>
          </a:p>
          <a:p>
            <a:pPr lvl="1"/>
            <a:r>
              <a:rPr lang="fr-FR" dirty="0" err="1"/>
              <a:t>Chapter</a:t>
            </a:r>
            <a:r>
              <a:rPr lang="fr-FR" dirty="0"/>
              <a:t> X</a:t>
            </a:r>
          </a:p>
        </p:txBody>
      </p:sp>
      <p:sp>
        <p:nvSpPr>
          <p:cNvPr id="12" name="Espace réservé du texte 19">
            <a:extLst>
              <a:ext uri="{FF2B5EF4-FFF2-40B4-BE49-F238E27FC236}">
                <a16:creationId xmlns:a16="http://schemas.microsoft.com/office/drawing/2014/main" id="{C5B3E9C5-B899-4D3C-A9B0-27E24942FE7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995915" y="2020996"/>
            <a:ext cx="2383202" cy="1092415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>
            <a:lvl1pPr>
              <a:defRPr sz="1700" b="0">
                <a:solidFill>
                  <a:srgbClr val="2A295C"/>
                </a:solidFill>
              </a:defRPr>
            </a:lvl1pPr>
            <a:lvl2pPr marL="0" indent="0">
              <a:buNone/>
              <a:defRPr sz="23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endParaRPr lang="fr-FR" dirty="0"/>
          </a:p>
          <a:p>
            <a:pPr lvl="0"/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</a:t>
            </a:r>
            <a:endParaRPr lang="fr-FR" dirty="0"/>
          </a:p>
          <a:p>
            <a:pPr lvl="1"/>
            <a:r>
              <a:rPr lang="fr-FR" dirty="0" err="1"/>
              <a:t>Chapter</a:t>
            </a:r>
            <a:r>
              <a:rPr lang="fr-FR" dirty="0"/>
              <a:t> X</a:t>
            </a:r>
          </a:p>
        </p:txBody>
      </p:sp>
      <p:sp>
        <p:nvSpPr>
          <p:cNvPr id="11" name="Espace réservé du texte 19">
            <a:extLst>
              <a:ext uri="{FF2B5EF4-FFF2-40B4-BE49-F238E27FC236}">
                <a16:creationId xmlns:a16="http://schemas.microsoft.com/office/drawing/2014/main" id="{F962AB37-50EC-4503-8AA2-809CFE862FE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483095" y="2020996"/>
            <a:ext cx="2383202" cy="1092415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>
            <a:lvl1pPr>
              <a:defRPr sz="1700" b="0">
                <a:solidFill>
                  <a:srgbClr val="2A295C"/>
                </a:solidFill>
              </a:defRPr>
            </a:lvl1pPr>
            <a:lvl2pPr marL="0" indent="0">
              <a:buNone/>
              <a:defRPr sz="23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endParaRPr lang="fr-FR" dirty="0"/>
          </a:p>
          <a:p>
            <a:pPr lvl="0"/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</a:t>
            </a:r>
            <a:endParaRPr lang="fr-FR" dirty="0"/>
          </a:p>
          <a:p>
            <a:pPr lvl="1"/>
            <a:r>
              <a:rPr lang="fr-FR" dirty="0" err="1"/>
              <a:t>Chapter</a:t>
            </a:r>
            <a:r>
              <a:rPr lang="fr-FR" dirty="0"/>
              <a:t> X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A6EC4B31-2DFA-4559-AB10-E11976047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Summary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455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// Tex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1A16982-0955-4E60-B17F-26B37AF449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B358BDB-BF07-4C04-BA3F-88BF71C7A70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presentation - 28 Avril 2021 - © Sodexo 2021. All rights Reserved</a:t>
            </a:r>
            <a:endParaRPr lang="fr-FR" dirty="0"/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1BFFB19F-AC58-4411-B63F-384CD8112D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0300" y="2276475"/>
            <a:ext cx="5502275" cy="1564018"/>
          </a:xfrm>
          <a:noFill/>
        </p:spPr>
        <p:txBody>
          <a:bodyPr anchor="t"/>
          <a:lstStyle>
            <a:lvl1pPr>
              <a:defRPr sz="1500">
                <a:solidFill>
                  <a:srgbClr val="2A295C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035372B-E408-420D-8FFE-5FB47D86DD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2912" y="2276476"/>
            <a:ext cx="5502275" cy="1564018"/>
          </a:xfrm>
          <a:noFill/>
        </p:spPr>
        <p:txBody>
          <a:bodyPr anchor="t"/>
          <a:lstStyle>
            <a:lvl1pPr>
              <a:defRPr sz="1500">
                <a:solidFill>
                  <a:srgbClr val="2A295C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ABDEA2D5-8CE6-4B1B-AAA6-EE330F2B6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280" y="850804"/>
            <a:ext cx="10515600" cy="27699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text level 2 lorem ipsum mat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C890CFD-F1B2-481D-A9E8-E1CCAFE2E4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54008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// Text 1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1A16982-0955-4E60-B17F-26B37AF449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B358BDB-BF07-4C04-BA3F-88BF71C7A70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presentation - 28 Avril 2021 - © Sodexo 2021. All rights Reserved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035372B-E408-420D-8FFE-5FB47D86DD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2912" y="1544228"/>
            <a:ext cx="11269663" cy="1776961"/>
          </a:xfrm>
          <a:noFill/>
        </p:spPr>
        <p:txBody>
          <a:bodyPr anchor="t"/>
          <a:lstStyle>
            <a:lvl1pPr marL="285750" indent="-285750">
              <a:buClr>
                <a:srgbClr val="EE0000"/>
              </a:buClr>
              <a:buFont typeface="Arial" panose="020B0604020202020204" pitchFamily="34" charset="0"/>
              <a:buChar char="▬"/>
              <a:defRPr sz="1500" b="1">
                <a:solidFill>
                  <a:srgbClr val="2A295C"/>
                </a:solidFill>
              </a:defRPr>
            </a:lvl1pPr>
            <a:lvl2pPr marL="804863" indent="-201613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►"/>
              <a:defRPr sz="1500" b="0">
                <a:solidFill>
                  <a:srgbClr val="2A295C"/>
                </a:solidFill>
              </a:defRPr>
            </a:lvl2pPr>
            <a:lvl3pPr marL="1076325" indent="-125413">
              <a:spcBef>
                <a:spcPts val="600"/>
              </a:spcBef>
              <a:buClr>
                <a:srgbClr val="2A295C"/>
              </a:buClr>
              <a:buFont typeface="Verdana" panose="020B0604030504040204" pitchFamily="34" charset="0"/>
              <a:buChar char="-"/>
              <a:defRPr sz="1500">
                <a:solidFill>
                  <a:srgbClr val="2A295C"/>
                </a:solidFill>
              </a:defRPr>
            </a:lvl3pPr>
            <a:lvl4pPr marL="1492250" indent="-117475">
              <a:spcBef>
                <a:spcPts val="3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·"/>
              <a:defRPr sz="1500">
                <a:solidFill>
                  <a:srgbClr val="2A295C"/>
                </a:solidFill>
              </a:defRPr>
            </a:lvl4pPr>
            <a:lvl5pPr marL="1863725" indent="-118800">
              <a:spcBef>
                <a:spcPts val="300"/>
              </a:spcBef>
              <a:spcAft>
                <a:spcPts val="0"/>
              </a:spcAft>
              <a:buClr>
                <a:srgbClr val="2A295C"/>
              </a:buClr>
              <a:buFont typeface="Arial" panose="020B0604020202020204" pitchFamily="34" charset="0"/>
              <a:buChar char="·"/>
              <a:defRPr sz="1500" b="0">
                <a:solidFill>
                  <a:srgbClr val="2A295C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ABDEA2D5-8CE6-4B1B-AAA6-EE330F2B6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280" y="850804"/>
            <a:ext cx="10515600" cy="27699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text level 2 lorem ipsum mat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C890CFD-F1B2-481D-A9E8-E1CCAFE2E4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70207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// Text 6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1A16982-0955-4E60-B17F-26B37AF449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B358BDB-BF07-4C04-BA3F-88BF71C7A70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presentation - 28 Avril 2021 - © Sodexo 2021. All rights Reserved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77E842E8-27EA-44B3-9C76-92DB6EDC1A9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176904" y="3955492"/>
            <a:ext cx="3600000" cy="846899"/>
          </a:xfrm>
          <a:noFill/>
        </p:spPr>
        <p:txBody>
          <a:bodyPr anchor="t"/>
          <a:lstStyle>
            <a:lvl1pPr marL="288000">
              <a:defRPr sz="1400">
                <a:solidFill>
                  <a:srgbClr val="2A295C"/>
                </a:solidFill>
              </a:defRPr>
            </a:lvl1pPr>
            <a:lvl2pPr marL="268288" indent="-268288">
              <a:buClr>
                <a:srgbClr val="EE0000"/>
              </a:buClr>
              <a:buFont typeface="Arial" panose="020B0604020202020204" pitchFamily="34" charset="0"/>
              <a:buChar char="▬"/>
              <a:defRPr lang="fr-FR" sz="16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5pPr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8EFF5283-0C90-4C63-8A76-2492F32ADED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28162" y="3955492"/>
            <a:ext cx="3600000" cy="846899"/>
          </a:xfrm>
          <a:noFill/>
        </p:spPr>
        <p:txBody>
          <a:bodyPr anchor="t"/>
          <a:lstStyle>
            <a:lvl1pPr marL="288000">
              <a:defRPr sz="1400">
                <a:solidFill>
                  <a:srgbClr val="2A295C"/>
                </a:solidFill>
              </a:defRPr>
            </a:lvl1pPr>
            <a:lvl2pPr marL="268288" indent="-268288">
              <a:buClr>
                <a:srgbClr val="EE0000"/>
              </a:buClr>
              <a:buFont typeface="Arial" panose="020B0604020202020204" pitchFamily="34" charset="0"/>
              <a:buChar char="▬"/>
              <a:defRPr lang="fr-FR" sz="16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5pPr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9EF16965-8616-4BCC-8FA2-F06C275B591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9431" y="3955492"/>
            <a:ext cx="3600000" cy="846899"/>
          </a:xfrm>
          <a:noFill/>
        </p:spPr>
        <p:txBody>
          <a:bodyPr anchor="t"/>
          <a:lstStyle>
            <a:lvl1pPr marL="288000">
              <a:defRPr sz="1400">
                <a:solidFill>
                  <a:srgbClr val="2A295C"/>
                </a:solidFill>
              </a:defRPr>
            </a:lvl1pPr>
            <a:lvl2pPr marL="268288" indent="-268288">
              <a:buClr>
                <a:srgbClr val="EE0000"/>
              </a:buClr>
              <a:buFont typeface="Arial" panose="020B0604020202020204" pitchFamily="34" charset="0"/>
              <a:buChar char="▬"/>
              <a:defRPr lang="fr-FR" sz="16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5pPr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632C5D7A-5397-489F-85DC-D510FC2FB9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76904" y="1862698"/>
            <a:ext cx="3600000" cy="846899"/>
          </a:xfrm>
          <a:noFill/>
        </p:spPr>
        <p:txBody>
          <a:bodyPr anchor="t"/>
          <a:lstStyle>
            <a:lvl1pPr marL="288000">
              <a:defRPr sz="1400">
                <a:solidFill>
                  <a:srgbClr val="2A295C"/>
                </a:solidFill>
              </a:defRPr>
            </a:lvl1pPr>
            <a:lvl2pPr marL="268288" indent="-268288">
              <a:buClr>
                <a:srgbClr val="EE0000"/>
              </a:buClr>
              <a:buFont typeface="Arial" panose="020B0604020202020204" pitchFamily="34" charset="0"/>
              <a:buChar char="▬"/>
              <a:defRPr lang="fr-FR" sz="16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5pPr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C8B2FA79-3DD0-4FA8-90A0-E1284304202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8162" y="1862698"/>
            <a:ext cx="3600000" cy="846899"/>
          </a:xfrm>
          <a:noFill/>
        </p:spPr>
        <p:txBody>
          <a:bodyPr anchor="t"/>
          <a:lstStyle>
            <a:lvl1pPr marL="288000">
              <a:defRPr sz="1400">
                <a:solidFill>
                  <a:srgbClr val="2A295C"/>
                </a:solidFill>
              </a:defRPr>
            </a:lvl1pPr>
            <a:lvl2pPr marL="268288" indent="-268288">
              <a:buClr>
                <a:srgbClr val="EE0000"/>
              </a:buClr>
              <a:buFont typeface="Arial" panose="020B0604020202020204" pitchFamily="34" charset="0"/>
              <a:buChar char="▬"/>
              <a:defRPr lang="fr-FR" sz="16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5pPr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035372B-E408-420D-8FFE-5FB47D86DD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431" y="1862698"/>
            <a:ext cx="3600000" cy="846899"/>
          </a:xfrm>
          <a:noFill/>
        </p:spPr>
        <p:txBody>
          <a:bodyPr anchor="t"/>
          <a:lstStyle>
            <a:lvl1pPr marL="288000">
              <a:defRPr sz="1400">
                <a:solidFill>
                  <a:srgbClr val="2A295C"/>
                </a:solidFill>
              </a:defRPr>
            </a:lvl1pPr>
            <a:lvl2pPr marL="268288" indent="-268288">
              <a:buClr>
                <a:srgbClr val="EE0000"/>
              </a:buClr>
              <a:buFont typeface="Arial" panose="020B0604020202020204" pitchFamily="34" charset="0"/>
              <a:buChar char="▬"/>
              <a:defRPr lang="fr-FR" sz="16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5pPr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ABDEA2D5-8CE6-4B1B-AAA6-EE330F2B6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280" y="850804"/>
            <a:ext cx="10515600" cy="27699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text level 2 lorem ipsum mat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C890CFD-F1B2-481D-A9E8-E1CCAFE2E4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72429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//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1A16982-0955-4E60-B17F-26B37AF449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B358BDB-BF07-4C04-BA3F-88BF71C7A70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presentation - 28 Avril 2021 - © Sodexo 2021. All rights Reserved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907D664B-7697-4738-B049-760E0362D54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06688" y="3658907"/>
            <a:ext cx="1956393" cy="645882"/>
          </a:xfrm>
        </p:spPr>
        <p:txBody>
          <a:bodyPr wrap="square" anchor="t">
            <a:spAutoFit/>
          </a:bodyPr>
          <a:lstStyle>
            <a:lvl1pPr algn="l">
              <a:lnSpc>
                <a:spcPct val="130000"/>
              </a:lnSpc>
              <a:defRPr sz="1500" b="1">
                <a:solidFill>
                  <a:srgbClr val="2A295C"/>
                </a:solidFill>
              </a:defRPr>
            </a:lvl1pPr>
            <a:lvl2pPr marL="0" indent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  <a:defRPr sz="15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 err="1"/>
              <a:t>Subtitle</a:t>
            </a:r>
            <a:r>
              <a:rPr lang="fr-FR" dirty="0"/>
              <a:t>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1"/>
            <a:r>
              <a:rPr lang="fr-FR" dirty="0"/>
              <a:t>Niveau 2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10628B55-B8EE-4E71-8015-9BA5618CAA6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905154" y="2926080"/>
            <a:ext cx="2802659" cy="586740"/>
          </a:xfrm>
          <a:prstGeom prst="chevron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Date n°4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913BD82C-0630-4AD8-A01D-E9A4806B16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92415" y="2080170"/>
            <a:ext cx="1628136" cy="606833"/>
          </a:xfrm>
        </p:spPr>
        <p:txBody>
          <a:bodyPr anchor="b">
            <a:spAutoFit/>
          </a:bodyPr>
          <a:lstStyle>
            <a:lvl1pPr algn="ctr">
              <a:lnSpc>
                <a:spcPct val="130000"/>
              </a:lnSpc>
              <a:defRPr sz="1600" b="1">
                <a:solidFill>
                  <a:srgbClr val="2A295C"/>
                </a:solidFill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E295763F-8C67-4990-B9F8-6C1BEB29BBE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97811" y="3658907"/>
            <a:ext cx="1956393" cy="645882"/>
          </a:xfrm>
        </p:spPr>
        <p:txBody>
          <a:bodyPr wrap="square" anchor="t">
            <a:spAutoFit/>
          </a:bodyPr>
          <a:lstStyle>
            <a:lvl1pPr algn="l">
              <a:lnSpc>
                <a:spcPct val="130000"/>
              </a:lnSpc>
              <a:defRPr sz="1500" b="1">
                <a:solidFill>
                  <a:srgbClr val="2A295C"/>
                </a:solidFill>
              </a:defRPr>
            </a:lvl1pPr>
            <a:lvl2pPr marL="0" indent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  <a:defRPr sz="15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 err="1"/>
              <a:t>Subtitle</a:t>
            </a:r>
            <a:r>
              <a:rPr lang="fr-FR" dirty="0"/>
              <a:t>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1"/>
            <a:r>
              <a:rPr lang="fr-FR" dirty="0"/>
              <a:t>Niveau 2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3C85046A-F0E3-463A-A327-F0914544B35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0058" y="2926080"/>
            <a:ext cx="2815096" cy="586740"/>
          </a:xfrm>
          <a:prstGeom prst="chevron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Date n°3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9A2755F2-3F8B-4F01-B60A-9E4A871E27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83538" y="2080170"/>
            <a:ext cx="1628136" cy="606833"/>
          </a:xfrm>
        </p:spPr>
        <p:txBody>
          <a:bodyPr anchor="b">
            <a:spAutoFit/>
          </a:bodyPr>
          <a:lstStyle>
            <a:lvl1pPr algn="ctr">
              <a:lnSpc>
                <a:spcPct val="130000"/>
              </a:lnSpc>
              <a:defRPr sz="1600" b="1">
                <a:solidFill>
                  <a:srgbClr val="2A295C"/>
                </a:solidFill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B0B072B7-919F-4A5F-8E73-32A3494B9B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70399" y="3658907"/>
            <a:ext cx="1956393" cy="645882"/>
          </a:xfrm>
        </p:spPr>
        <p:txBody>
          <a:bodyPr wrap="square" anchor="t">
            <a:spAutoFit/>
          </a:bodyPr>
          <a:lstStyle>
            <a:lvl1pPr algn="l">
              <a:lnSpc>
                <a:spcPct val="130000"/>
              </a:lnSpc>
              <a:defRPr sz="1500" b="1">
                <a:solidFill>
                  <a:srgbClr val="2A295C"/>
                </a:solidFill>
              </a:defRPr>
            </a:lvl1pPr>
            <a:lvl2pPr marL="0" indent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  <a:defRPr sz="15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 err="1"/>
              <a:t>Subtitle</a:t>
            </a:r>
            <a:r>
              <a:rPr lang="fr-FR" dirty="0"/>
              <a:t>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1"/>
            <a:r>
              <a:rPr lang="fr-FR" dirty="0"/>
              <a:t>Niveau 2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AFF59E31-7EC3-4842-9145-18C5D598D3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66485" y="2926080"/>
            <a:ext cx="2807418" cy="586740"/>
          </a:xfrm>
          <a:prstGeom prst="chevron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Date n°2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98825BD-BD06-4FF8-887D-04AD09F6BF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56126" y="2080170"/>
            <a:ext cx="1628136" cy="606833"/>
          </a:xfrm>
        </p:spPr>
        <p:txBody>
          <a:bodyPr anchor="b">
            <a:spAutoFit/>
          </a:bodyPr>
          <a:lstStyle>
            <a:lvl1pPr algn="ctr">
              <a:lnSpc>
                <a:spcPct val="130000"/>
              </a:lnSpc>
              <a:defRPr sz="1600" b="1">
                <a:solidFill>
                  <a:srgbClr val="2A295C"/>
                </a:solidFill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E70D6935-7D5D-4F8A-B1A0-C2DE8D9BC0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6826" y="3658907"/>
            <a:ext cx="1956393" cy="645882"/>
          </a:xfrm>
        </p:spPr>
        <p:txBody>
          <a:bodyPr wrap="square" anchor="t">
            <a:spAutoFit/>
          </a:bodyPr>
          <a:lstStyle>
            <a:lvl1pPr algn="l">
              <a:lnSpc>
                <a:spcPct val="130000"/>
              </a:lnSpc>
              <a:defRPr sz="1500" b="1">
                <a:solidFill>
                  <a:srgbClr val="2A295C"/>
                </a:solidFill>
              </a:defRPr>
            </a:lvl1pPr>
            <a:lvl2pPr marL="0" indent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  <a:defRPr sz="15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 err="1"/>
              <a:t>Subtitle</a:t>
            </a:r>
            <a:r>
              <a:rPr lang="fr-FR" dirty="0"/>
              <a:t>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1"/>
            <a:r>
              <a:rPr lang="fr-FR" dirty="0"/>
              <a:t>Niveau 2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C1D3E4B-0D64-40F0-AC79-888818F021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912" y="2926080"/>
            <a:ext cx="2807419" cy="586740"/>
          </a:xfrm>
          <a:prstGeom prst="homePlate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Date n°1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2EEF24B0-86DB-4133-A52A-91860B0B6B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32553" y="2080170"/>
            <a:ext cx="1628136" cy="606833"/>
          </a:xfrm>
        </p:spPr>
        <p:txBody>
          <a:bodyPr anchor="b">
            <a:spAutoFit/>
          </a:bodyPr>
          <a:lstStyle>
            <a:lvl1pPr algn="ctr">
              <a:lnSpc>
                <a:spcPct val="130000"/>
              </a:lnSpc>
              <a:defRPr sz="1600" b="1">
                <a:solidFill>
                  <a:srgbClr val="2A295C"/>
                </a:solidFill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ABDEA2D5-8CE6-4B1B-AAA6-EE330F2B6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280" y="850804"/>
            <a:ext cx="10515600" cy="27699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text level 2 lorem ipsum mat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C890CFD-F1B2-481D-A9E8-E1CCAFE2E4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13914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// Timeline +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1A16982-0955-4E60-B17F-26B37AF449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B358BDB-BF07-4C04-BA3F-88BF71C7A70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presentation - 28 Avril 2021 - © Sodexo 2021. All rights Reserved</a:t>
            </a:r>
            <a:endParaRPr lang="fr-FR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E4274060-1F12-487F-9CE2-BCD7086CBC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913" y="2985769"/>
            <a:ext cx="11306174" cy="120651"/>
          </a:xfrm>
          <a:prstGeom prst="homePlate">
            <a:avLst>
              <a:gd name="adj" fmla="val 45325"/>
            </a:avLst>
          </a:prstGeom>
          <a:solidFill>
            <a:srgbClr val="EE0000"/>
          </a:solidFill>
          <a:ln>
            <a:noFill/>
          </a:ln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8" name="Espace réservé pour une image  6">
            <a:extLst>
              <a:ext uri="{FF2B5EF4-FFF2-40B4-BE49-F238E27FC236}">
                <a16:creationId xmlns:a16="http://schemas.microsoft.com/office/drawing/2014/main" id="{71B63FD7-F875-41F1-9D8F-4C0EF37DDA06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868327" y="4240213"/>
            <a:ext cx="1799588" cy="1229023"/>
          </a:xfrm>
          <a:solidFill>
            <a:schemeClr val="bg1">
              <a:lumMod val="75000"/>
            </a:schemeClr>
          </a:solidFill>
        </p:spPr>
        <p:txBody>
          <a:bodyPr bIns="432000" anchor="ctr">
            <a:noAutofit/>
          </a:bodyPr>
          <a:lstStyle>
            <a:lvl1pPr algn="ctr">
              <a:defRPr sz="8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907D664B-7697-4738-B049-760E0362D54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863139" y="3255047"/>
            <a:ext cx="1799588" cy="268856"/>
          </a:xfrm>
        </p:spPr>
        <p:txBody>
          <a:bodyPr anchor="t">
            <a:spAutoFit/>
          </a:bodyPr>
          <a:lstStyle>
            <a:lvl1pPr algn="l">
              <a:lnSpc>
                <a:spcPct val="130000"/>
              </a:lnSpc>
              <a:defRPr sz="1500" b="0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913BD82C-0630-4AD8-A01D-E9A4806B16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48865" y="2080170"/>
            <a:ext cx="1628136" cy="606833"/>
          </a:xfrm>
        </p:spPr>
        <p:txBody>
          <a:bodyPr anchor="b">
            <a:spAutoFit/>
          </a:bodyPr>
          <a:lstStyle>
            <a:lvl1pPr algn="ctr">
              <a:lnSpc>
                <a:spcPct val="130000"/>
              </a:lnSpc>
              <a:defRPr sz="1600" b="1">
                <a:solidFill>
                  <a:srgbClr val="2A295C"/>
                </a:solidFill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7" name="Espace réservé pour une image  6">
            <a:extLst>
              <a:ext uri="{FF2B5EF4-FFF2-40B4-BE49-F238E27FC236}">
                <a16:creationId xmlns:a16="http://schemas.microsoft.com/office/drawing/2014/main" id="{C24B6AA0-79F3-4590-8333-C9978F312AB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738093" y="4240213"/>
            <a:ext cx="1799588" cy="1229023"/>
          </a:xfrm>
          <a:solidFill>
            <a:schemeClr val="bg1">
              <a:lumMod val="75000"/>
            </a:schemeClr>
          </a:solidFill>
        </p:spPr>
        <p:txBody>
          <a:bodyPr bIns="432000" anchor="ctr">
            <a:noAutofit/>
          </a:bodyPr>
          <a:lstStyle>
            <a:lvl1pPr algn="ctr">
              <a:defRPr sz="8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E295763F-8C67-4990-B9F8-6C1BEB29BBE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38093" y="3255047"/>
            <a:ext cx="1799588" cy="268856"/>
          </a:xfrm>
        </p:spPr>
        <p:txBody>
          <a:bodyPr anchor="t">
            <a:spAutoFit/>
          </a:bodyPr>
          <a:lstStyle>
            <a:lvl1pPr algn="l">
              <a:lnSpc>
                <a:spcPct val="130000"/>
              </a:lnSpc>
              <a:defRPr sz="1500" b="0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9A2755F2-3F8B-4F01-B60A-9E4A871E27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23819" y="2080170"/>
            <a:ext cx="1628136" cy="606833"/>
          </a:xfrm>
        </p:spPr>
        <p:txBody>
          <a:bodyPr anchor="b">
            <a:spAutoFit/>
          </a:bodyPr>
          <a:lstStyle>
            <a:lvl1pPr algn="ctr">
              <a:lnSpc>
                <a:spcPct val="130000"/>
              </a:lnSpc>
              <a:defRPr sz="1600" b="1">
                <a:solidFill>
                  <a:srgbClr val="2A295C"/>
                </a:solidFill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6" name="Espace réservé pour une image  6">
            <a:extLst>
              <a:ext uri="{FF2B5EF4-FFF2-40B4-BE49-F238E27FC236}">
                <a16:creationId xmlns:a16="http://schemas.microsoft.com/office/drawing/2014/main" id="{0F273126-DBF1-443F-A8F3-03725919BE1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13046" y="4240213"/>
            <a:ext cx="1799588" cy="1229023"/>
          </a:xfrm>
          <a:solidFill>
            <a:schemeClr val="bg1">
              <a:lumMod val="75000"/>
            </a:schemeClr>
          </a:solidFill>
        </p:spPr>
        <p:txBody>
          <a:bodyPr bIns="432000" anchor="ctr">
            <a:noAutofit/>
          </a:bodyPr>
          <a:lstStyle>
            <a:lvl1pPr algn="ctr">
              <a:defRPr sz="8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B0B072B7-919F-4A5F-8E73-32A3494B9B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13046" y="3255047"/>
            <a:ext cx="1799588" cy="268856"/>
          </a:xfrm>
        </p:spPr>
        <p:txBody>
          <a:bodyPr anchor="t">
            <a:spAutoFit/>
          </a:bodyPr>
          <a:lstStyle>
            <a:lvl1pPr algn="l">
              <a:lnSpc>
                <a:spcPct val="130000"/>
              </a:lnSpc>
              <a:defRPr sz="1500" b="0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98825BD-BD06-4FF8-887D-04AD09F6BF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98772" y="2080170"/>
            <a:ext cx="1628136" cy="606833"/>
          </a:xfrm>
        </p:spPr>
        <p:txBody>
          <a:bodyPr anchor="b">
            <a:spAutoFit/>
          </a:bodyPr>
          <a:lstStyle>
            <a:lvl1pPr algn="ctr">
              <a:lnSpc>
                <a:spcPct val="130000"/>
              </a:lnSpc>
              <a:defRPr sz="1600" b="1">
                <a:solidFill>
                  <a:srgbClr val="2A295C"/>
                </a:solidFill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E49FC8AB-615B-4FC8-B835-C931DAD57CE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87999" y="4240213"/>
            <a:ext cx="1799588" cy="1229023"/>
          </a:xfrm>
          <a:solidFill>
            <a:schemeClr val="bg1">
              <a:lumMod val="75000"/>
            </a:schemeClr>
          </a:solidFill>
        </p:spPr>
        <p:txBody>
          <a:bodyPr bIns="432000" anchor="ctr">
            <a:noAutofit/>
          </a:bodyPr>
          <a:lstStyle>
            <a:lvl1pPr algn="ctr">
              <a:defRPr sz="8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E70D6935-7D5D-4F8A-B1A0-C2DE8D9BC0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7999" y="3255047"/>
            <a:ext cx="1799588" cy="268856"/>
          </a:xfrm>
        </p:spPr>
        <p:txBody>
          <a:bodyPr anchor="t">
            <a:spAutoFit/>
          </a:bodyPr>
          <a:lstStyle>
            <a:lvl1pPr algn="l">
              <a:lnSpc>
                <a:spcPct val="130000"/>
              </a:lnSpc>
              <a:defRPr sz="1500" b="0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2EEF24B0-86DB-4133-A52A-91860B0B6B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3725" y="2080170"/>
            <a:ext cx="1628136" cy="606833"/>
          </a:xfrm>
        </p:spPr>
        <p:txBody>
          <a:bodyPr anchor="b">
            <a:spAutoFit/>
          </a:bodyPr>
          <a:lstStyle>
            <a:lvl1pPr algn="ctr">
              <a:lnSpc>
                <a:spcPct val="130000"/>
              </a:lnSpc>
              <a:defRPr sz="1600" b="1">
                <a:solidFill>
                  <a:srgbClr val="2A295C"/>
                </a:solidFill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ABDEA2D5-8CE6-4B1B-AAA6-EE330F2B6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280" y="850804"/>
            <a:ext cx="10515600" cy="27699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text level 2 lorem ipsum mat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C890CFD-F1B2-481D-A9E8-E1CCAFE2E4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86059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//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1A16982-0955-4E60-B17F-26B37AF449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B358BDB-BF07-4C04-BA3F-88BF71C7A70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presentation - 28 Avril 2021 - © Sodexo 2021. All rights Reserved</a:t>
            </a:r>
            <a:endParaRPr lang="fr-FR" dirty="0"/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287F8DFF-A1F2-4618-A5A2-364AEEA76F4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002590" y="4306660"/>
            <a:ext cx="847725" cy="487977"/>
          </a:xfrm>
          <a:solidFill>
            <a:srgbClr val="D6DEF2"/>
          </a:solidFill>
        </p:spPr>
        <p:txBody>
          <a:bodyPr anchor="ctr">
            <a:noAutofit/>
          </a:bodyPr>
          <a:lstStyle>
            <a:lvl1pPr algn="ctr"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X.X</a:t>
            </a:r>
          </a:p>
        </p:txBody>
      </p:sp>
      <p:sp>
        <p:nvSpPr>
          <p:cNvPr id="36" name="Espace réservé du texte 8">
            <a:extLst>
              <a:ext uri="{FF2B5EF4-FFF2-40B4-BE49-F238E27FC236}">
                <a16:creationId xmlns:a16="http://schemas.microsoft.com/office/drawing/2014/main" id="{B3C49AA5-0A02-444B-BAA7-69D15A85716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91200" y="4306660"/>
            <a:ext cx="847725" cy="487977"/>
          </a:xfrm>
          <a:solidFill>
            <a:srgbClr val="D6DEF2"/>
          </a:solidFill>
        </p:spPr>
        <p:txBody>
          <a:bodyPr anchor="ctr">
            <a:noAutofit/>
          </a:bodyPr>
          <a:lstStyle>
            <a:lvl1pPr algn="ctr"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X.X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7D30A5-A4AF-488C-9EC9-A0CA69CF701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79809" y="4306660"/>
            <a:ext cx="847725" cy="487977"/>
          </a:xfrm>
          <a:solidFill>
            <a:srgbClr val="D6DEF2"/>
          </a:solidFill>
        </p:spPr>
        <p:txBody>
          <a:bodyPr anchor="ctr">
            <a:noAutofit/>
          </a:bodyPr>
          <a:lstStyle>
            <a:lvl1pPr algn="ctr"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X.X</a:t>
            </a:r>
          </a:p>
        </p:txBody>
      </p:sp>
      <p:sp>
        <p:nvSpPr>
          <p:cNvPr id="34" name="Espace réservé du texte 8">
            <a:extLst>
              <a:ext uri="{FF2B5EF4-FFF2-40B4-BE49-F238E27FC236}">
                <a16:creationId xmlns:a16="http://schemas.microsoft.com/office/drawing/2014/main" id="{E666DFFB-216E-4DA9-B075-9D8F40308A9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83528" y="4306660"/>
            <a:ext cx="847725" cy="487977"/>
          </a:xfrm>
          <a:solidFill>
            <a:srgbClr val="D6DEF2"/>
          </a:solidFill>
        </p:spPr>
        <p:txBody>
          <a:bodyPr anchor="ctr">
            <a:noAutofit/>
          </a:bodyPr>
          <a:lstStyle>
            <a:lvl1pPr algn="ctr"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X.X</a:t>
            </a:r>
          </a:p>
        </p:txBody>
      </p:sp>
      <p:sp>
        <p:nvSpPr>
          <p:cNvPr id="33" name="Espace réservé du texte 8">
            <a:extLst>
              <a:ext uri="{FF2B5EF4-FFF2-40B4-BE49-F238E27FC236}">
                <a16:creationId xmlns:a16="http://schemas.microsoft.com/office/drawing/2014/main" id="{3A2EB497-5B25-4BA3-B39F-7AB1041212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72138" y="4306660"/>
            <a:ext cx="847725" cy="487977"/>
          </a:xfrm>
          <a:solidFill>
            <a:srgbClr val="D6DEF2"/>
          </a:solidFill>
        </p:spPr>
        <p:txBody>
          <a:bodyPr anchor="ctr">
            <a:noAutofit/>
          </a:bodyPr>
          <a:lstStyle>
            <a:lvl1pPr algn="ctr"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X.X</a:t>
            </a:r>
          </a:p>
        </p:txBody>
      </p: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id="{7FC3F0A9-74C0-49CE-A6A2-C69FA56C7D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60747" y="4306660"/>
            <a:ext cx="847725" cy="487977"/>
          </a:xfrm>
          <a:solidFill>
            <a:srgbClr val="D6DEF2"/>
          </a:solidFill>
        </p:spPr>
        <p:txBody>
          <a:bodyPr anchor="ctr">
            <a:noAutofit/>
          </a:bodyPr>
          <a:lstStyle>
            <a:lvl1pPr algn="ctr"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X.X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9C127890-EEE2-4190-84FC-3C5E7F0A79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4465" y="4306660"/>
            <a:ext cx="847725" cy="487977"/>
          </a:xfrm>
          <a:solidFill>
            <a:srgbClr val="D6DEF2"/>
          </a:solidFill>
        </p:spPr>
        <p:txBody>
          <a:bodyPr anchor="ctr">
            <a:noAutofit/>
          </a:bodyPr>
          <a:lstStyle>
            <a:lvl1pPr algn="ctr"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X.X</a:t>
            </a:r>
          </a:p>
        </p:txBody>
      </p:sp>
      <p:sp>
        <p:nvSpPr>
          <p:cNvPr id="30" name="Espace réservé du texte 8">
            <a:extLst>
              <a:ext uri="{FF2B5EF4-FFF2-40B4-BE49-F238E27FC236}">
                <a16:creationId xmlns:a16="http://schemas.microsoft.com/office/drawing/2014/main" id="{0767E903-B71B-42DA-A479-12D005B4464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53075" y="4306660"/>
            <a:ext cx="847725" cy="487977"/>
          </a:xfrm>
          <a:solidFill>
            <a:srgbClr val="D6DEF2"/>
          </a:solidFill>
        </p:spPr>
        <p:txBody>
          <a:bodyPr anchor="ctr">
            <a:noAutofit/>
          </a:bodyPr>
          <a:lstStyle>
            <a:lvl1pPr algn="ctr"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X.X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7812CF-3B39-4CF8-8941-3C63B8EF98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41684" y="4306660"/>
            <a:ext cx="847725" cy="487977"/>
          </a:xfrm>
          <a:solidFill>
            <a:srgbClr val="D6DEF2"/>
          </a:solidFill>
        </p:spPr>
        <p:txBody>
          <a:bodyPr anchor="ctr">
            <a:noAutofit/>
          </a:bodyPr>
          <a:lstStyle>
            <a:lvl1pPr algn="ctr"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X.X</a:t>
            </a:r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792B6F82-889B-4AF6-A746-F085DEB087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79809" y="3245677"/>
            <a:ext cx="2870506" cy="487977"/>
          </a:xfrm>
          <a:solidFill>
            <a:schemeClr val="tx2"/>
          </a:solidFill>
        </p:spPr>
        <p:txBody>
          <a:bodyPr anchor="ctr">
            <a:noAutofit/>
          </a:bodyPr>
          <a:lstStyle>
            <a:lvl1pPr algn="ctr"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Lorem ipsum section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2D68E202-E76F-464A-B0C2-1E13376D70A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60747" y="3245677"/>
            <a:ext cx="2870506" cy="487977"/>
          </a:xfrm>
          <a:solidFill>
            <a:schemeClr val="tx2"/>
          </a:solidFill>
        </p:spPr>
        <p:txBody>
          <a:bodyPr anchor="ctr">
            <a:noAutofit/>
          </a:bodyPr>
          <a:lstStyle>
            <a:lvl1pPr algn="ctr"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Lorem ipsum section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953DA66B-137D-47B6-8DA7-27E06FF2595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41684" y="3245677"/>
            <a:ext cx="2870506" cy="487977"/>
          </a:xfrm>
          <a:solidFill>
            <a:schemeClr val="tx2"/>
          </a:solidFill>
        </p:spPr>
        <p:txBody>
          <a:bodyPr anchor="ctr">
            <a:noAutofit/>
          </a:bodyPr>
          <a:lstStyle>
            <a:lvl1pPr algn="ctr"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Lorem ipsum section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2EEF24B0-86DB-4133-A52A-91860B0B6B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60747" y="2121872"/>
            <a:ext cx="2870506" cy="487977"/>
          </a:xfrm>
          <a:solidFill>
            <a:srgbClr val="EE0000"/>
          </a:solidFill>
        </p:spPr>
        <p:txBody>
          <a:bodyPr anchor="ctr">
            <a:noAutofit/>
          </a:bodyPr>
          <a:lstStyle>
            <a:lvl1pPr algn="ctr"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ABDEA2D5-8CE6-4B1B-AAA6-EE330F2B6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280" y="850804"/>
            <a:ext cx="10515600" cy="27699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text level 2 lorem ipsum mat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C890CFD-F1B2-481D-A9E8-E1CCAFE2E4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13102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//Ble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9B65AF-36E7-482B-ADC1-4A9F0CC50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45950" y="5581650"/>
            <a:ext cx="146050" cy="699770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 : avec coins arrondis en haut 6">
            <a:extLst>
              <a:ext uri="{FF2B5EF4-FFF2-40B4-BE49-F238E27FC236}">
                <a16:creationId xmlns:a16="http://schemas.microsoft.com/office/drawing/2014/main" id="{38941DF2-25BF-4FD6-B3F5-AE4815C37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848342" y="5083807"/>
            <a:ext cx="699769" cy="1695452"/>
          </a:xfrm>
          <a:prstGeom prst="round2SameRect">
            <a:avLst>
              <a:gd name="adj1" fmla="val 21204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AAC22922-B217-4256-8895-4625512F9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6898" y="5675973"/>
            <a:ext cx="1295285" cy="422220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A9313F62-4FAA-4022-A4F5-0161565BBD9C}"/>
              </a:ext>
            </a:extLst>
          </p:cNvPr>
          <p:cNvGrpSpPr/>
          <p:nvPr userDrawn="1"/>
        </p:nvGrpSpPr>
        <p:grpSpPr>
          <a:xfrm>
            <a:off x="4389834" y="-497781"/>
            <a:ext cx="3412332" cy="369193"/>
            <a:chOff x="3945731" y="-497781"/>
            <a:chExt cx="3412332" cy="36919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44255DE-1C72-4313-B0CD-64D3EC14D7E2}"/>
                </a:ext>
              </a:extLst>
            </p:cNvPr>
            <p:cNvSpPr/>
            <p:nvPr userDrawn="1"/>
          </p:nvSpPr>
          <p:spPr>
            <a:xfrm>
              <a:off x="3945731" y="-497681"/>
              <a:ext cx="3412332" cy="369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5104025-A0C7-4828-87DC-49526D0CA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542609" y="-365760"/>
              <a:ext cx="216000" cy="21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133AB75-E1E5-44B3-ADAA-0612E6918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173233" y="-365760"/>
              <a:ext cx="216000" cy="2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AFEE9CC-EBA1-462A-B539-18EFB08E32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49649" y="-365760"/>
              <a:ext cx="216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029A85E-1F13-4184-92F9-B1BE37B0B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26065" y="-365760"/>
              <a:ext cx="216000" cy="21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8D77BCA-7B87-4BEB-89ED-33564245F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02481" y="-365760"/>
              <a:ext cx="216000" cy="2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D4FC6FE-AC6F-4F14-8B44-9CFD908F2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278897" y="-365760"/>
              <a:ext cx="216000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221CDC5-825A-4894-B28C-DE0EFBC04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55313" y="-365760"/>
              <a:ext cx="216000" cy="216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AD2D1B9-F92D-450B-81FD-228971C9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831729" y="-365760"/>
              <a:ext cx="216000" cy="216000"/>
            </a:xfrm>
            <a:prstGeom prst="rect">
              <a:avLst/>
            </a:prstGeom>
            <a:solidFill>
              <a:srgbClr val="FCB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F37370B-A92D-4F89-969C-AF6C2394F9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108140" y="-365760"/>
              <a:ext cx="216000" cy="216000"/>
            </a:xfrm>
            <a:prstGeom prst="rect">
              <a:avLst/>
            </a:prstGeom>
            <a:solidFill>
              <a:srgbClr val="B28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157C847-B8E2-414E-B954-EFE927377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989777" y="-365760"/>
              <a:ext cx="216000" cy="216000"/>
            </a:xfrm>
            <a:prstGeom prst="rect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B30FF1F-B214-4F9A-9C63-7FDBE4F50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66193" y="-365760"/>
              <a:ext cx="216000" cy="216000"/>
            </a:xfrm>
            <a:prstGeom prst="rect">
              <a:avLst/>
            </a:prstGeom>
            <a:solidFill>
              <a:srgbClr val="2A29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91391D19-2706-4DBC-88F0-B595D8E6EAFB}"/>
                </a:ext>
              </a:extLst>
            </p:cNvPr>
            <p:cNvSpPr txBox="1"/>
            <p:nvPr userDrawn="1"/>
          </p:nvSpPr>
          <p:spPr>
            <a:xfrm>
              <a:off x="3989777" y="-497781"/>
              <a:ext cx="76883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PRIMARY COLORS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0A0A0B6-4DDC-4C42-8035-E29900EF7F67}"/>
                </a:ext>
              </a:extLst>
            </p:cNvPr>
            <p:cNvSpPr txBox="1"/>
            <p:nvPr userDrawn="1"/>
          </p:nvSpPr>
          <p:spPr>
            <a:xfrm>
              <a:off x="5173232" y="-497781"/>
              <a:ext cx="2150907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SECONDARY COLORS</a:t>
              </a:r>
            </a:p>
          </p:txBody>
        </p: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FBF5424B-E930-4DEA-B312-0C253B3EEF7F}"/>
                </a:ext>
              </a:extLst>
            </p:cNvPr>
            <p:cNvCxnSpPr/>
            <p:nvPr userDrawn="1"/>
          </p:nvCxnSpPr>
          <p:spPr>
            <a:xfrm>
              <a:off x="3989777" y="-400050"/>
              <a:ext cx="76883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A569DA6F-8776-4F29-9FC5-7EFA86CD51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70877" y="-400050"/>
              <a:ext cx="215384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56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//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9B65AF-36E7-482B-ADC1-4A9F0CC50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45950" y="5581650"/>
            <a:ext cx="146050" cy="699770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 : avec coins arrondis en haut 6">
            <a:extLst>
              <a:ext uri="{FF2B5EF4-FFF2-40B4-BE49-F238E27FC236}">
                <a16:creationId xmlns:a16="http://schemas.microsoft.com/office/drawing/2014/main" id="{38941DF2-25BF-4FD6-B3F5-AE4815C37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848342" y="5083807"/>
            <a:ext cx="699769" cy="1695452"/>
          </a:xfrm>
          <a:prstGeom prst="round2SameRect">
            <a:avLst>
              <a:gd name="adj1" fmla="val 21204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AAC22922-B217-4256-8895-4625512F9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6898" y="5675973"/>
            <a:ext cx="1295285" cy="422220"/>
          </a:xfrm>
          <a:prstGeom prst="rect">
            <a:avLst/>
          </a:prstGeom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CEEE0EDA-D07E-45AA-8AAD-FE5AE0D62CC3}"/>
              </a:ext>
            </a:extLst>
          </p:cNvPr>
          <p:cNvGrpSpPr/>
          <p:nvPr userDrawn="1"/>
        </p:nvGrpSpPr>
        <p:grpSpPr>
          <a:xfrm>
            <a:off x="4389834" y="-497781"/>
            <a:ext cx="3412332" cy="369193"/>
            <a:chOff x="3945731" y="-497781"/>
            <a:chExt cx="3412332" cy="36919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D70188C-CAD0-4D4C-8D17-D05D97E03D8B}"/>
                </a:ext>
              </a:extLst>
            </p:cNvPr>
            <p:cNvSpPr/>
            <p:nvPr userDrawn="1"/>
          </p:nvSpPr>
          <p:spPr>
            <a:xfrm>
              <a:off x="3945731" y="-497681"/>
              <a:ext cx="3412332" cy="369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EAC20AE-D52D-4461-96C0-6144B9B24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542609" y="-365760"/>
              <a:ext cx="216000" cy="21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50858E1-15A1-4060-851A-BAB844EF0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173233" y="-365760"/>
              <a:ext cx="216000" cy="2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1693659-BEFC-4679-BE17-2DCAAD717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49649" y="-365760"/>
              <a:ext cx="216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3AE1B77-E25D-4EA9-9521-263D77BBB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26065" y="-365760"/>
              <a:ext cx="216000" cy="21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5BE98E4-8CA6-4A5E-9136-58E3BEF22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02481" y="-365760"/>
              <a:ext cx="216000" cy="2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628CD0A-0C86-4AD8-AB68-4BF7A505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278897" y="-365760"/>
              <a:ext cx="216000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AAB1D92-7223-46CE-BA3C-25A45F2F1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55313" y="-365760"/>
              <a:ext cx="216000" cy="216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C88F978-2AE1-4A55-82AC-0D63F3DAE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831729" y="-365760"/>
              <a:ext cx="216000" cy="216000"/>
            </a:xfrm>
            <a:prstGeom prst="rect">
              <a:avLst/>
            </a:prstGeom>
            <a:solidFill>
              <a:srgbClr val="FCB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A495990-D186-4E05-A589-4D891F429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108140" y="-365760"/>
              <a:ext cx="216000" cy="216000"/>
            </a:xfrm>
            <a:prstGeom prst="rect">
              <a:avLst/>
            </a:prstGeom>
            <a:solidFill>
              <a:srgbClr val="B28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27B9817-ABE1-4A82-94D8-B9D83D96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989777" y="-365760"/>
              <a:ext cx="216000" cy="216000"/>
            </a:xfrm>
            <a:prstGeom prst="rect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68CB7CA-2557-4DAE-8256-83DF4CA47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66193" y="-365760"/>
              <a:ext cx="216000" cy="216000"/>
            </a:xfrm>
            <a:prstGeom prst="rect">
              <a:avLst/>
            </a:prstGeom>
            <a:solidFill>
              <a:srgbClr val="2A29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694A2218-299C-4CC0-95E4-5D99E0C6D518}"/>
                </a:ext>
              </a:extLst>
            </p:cNvPr>
            <p:cNvSpPr txBox="1"/>
            <p:nvPr userDrawn="1"/>
          </p:nvSpPr>
          <p:spPr>
            <a:xfrm>
              <a:off x="3989777" y="-497781"/>
              <a:ext cx="76883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PRIMARY COLORS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6EFAEC05-C232-4632-B5B3-D7E4B31C4DD4}"/>
                </a:ext>
              </a:extLst>
            </p:cNvPr>
            <p:cNvSpPr txBox="1"/>
            <p:nvPr userDrawn="1"/>
          </p:nvSpPr>
          <p:spPr>
            <a:xfrm>
              <a:off x="5173232" y="-497781"/>
              <a:ext cx="2150907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SECONDARY COLORS</a:t>
              </a:r>
            </a:p>
          </p:txBody>
        </p: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18B39708-1701-4B8E-B400-6561755E56E6}"/>
                </a:ext>
              </a:extLst>
            </p:cNvPr>
            <p:cNvCxnSpPr/>
            <p:nvPr userDrawn="1"/>
          </p:nvCxnSpPr>
          <p:spPr>
            <a:xfrm>
              <a:off x="3989777" y="-400050"/>
              <a:ext cx="76883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08E584A5-616A-4E02-8CB0-D3983EC4D5E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70877" y="-400050"/>
              <a:ext cx="215384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8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//Contact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D6392CD-65B5-4861-9417-19D21F62A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1933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9B65AF-36E7-482B-ADC1-4A9F0CC50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45950" y="5581650"/>
            <a:ext cx="146050" cy="699770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 : avec coins arrondis en haut 6">
            <a:extLst>
              <a:ext uri="{FF2B5EF4-FFF2-40B4-BE49-F238E27FC236}">
                <a16:creationId xmlns:a16="http://schemas.microsoft.com/office/drawing/2014/main" id="{38941DF2-25BF-4FD6-B3F5-AE4815C37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848342" y="5083807"/>
            <a:ext cx="699769" cy="1695452"/>
          </a:xfrm>
          <a:prstGeom prst="round2SameRect">
            <a:avLst>
              <a:gd name="adj1" fmla="val 21204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AAC22922-B217-4256-8895-4625512F9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6898" y="5675973"/>
            <a:ext cx="1295285" cy="4222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1062A9-1E48-405B-AC89-4DD15363B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9638" y="1933575"/>
            <a:ext cx="3081337" cy="144463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20083C-3D5C-4C50-BD1F-C067BF625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00538" y="1933575"/>
            <a:ext cx="3081337" cy="144463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0CF89-C928-42BC-A641-43D696073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91438" y="1933575"/>
            <a:ext cx="3081337" cy="144463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C1954307-1534-478B-94B8-FE9E1F84DE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91438" y="2078038"/>
            <a:ext cx="3081337" cy="1422057"/>
          </a:xfrm>
          <a:prstGeom prst="round2SameRect">
            <a:avLst>
              <a:gd name="adj1" fmla="val 0"/>
              <a:gd name="adj2" fmla="val 7079"/>
            </a:avLst>
          </a:prstGeom>
          <a:solidFill>
            <a:srgbClr val="F3EEF9"/>
          </a:solidFill>
        </p:spPr>
        <p:txBody>
          <a:bodyPr lIns="324000" tIns="432000">
            <a:noAutofit/>
          </a:bodyPr>
          <a:lstStyle>
            <a:lvl1pPr>
              <a:spcAft>
                <a:spcPts val="60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400" b="0">
                <a:solidFill>
                  <a:schemeClr val="tx2"/>
                </a:solidFill>
              </a:defRPr>
            </a:lvl2pPr>
            <a:lvl3pPr marL="0" indent="0">
              <a:spcAft>
                <a:spcPts val="600"/>
              </a:spcAft>
              <a:buNone/>
              <a:defRPr sz="1600" b="1"/>
            </a:lvl3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C3F5D30B-684A-44B7-B222-1EACC91C74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00538" y="2078038"/>
            <a:ext cx="3081337" cy="1422057"/>
          </a:xfrm>
          <a:prstGeom prst="round2SameRect">
            <a:avLst>
              <a:gd name="adj1" fmla="val 0"/>
              <a:gd name="adj2" fmla="val 7079"/>
            </a:avLst>
          </a:prstGeom>
          <a:solidFill>
            <a:srgbClr val="F3EEF9"/>
          </a:solidFill>
        </p:spPr>
        <p:txBody>
          <a:bodyPr lIns="324000" tIns="432000">
            <a:noAutofit/>
          </a:bodyPr>
          <a:lstStyle>
            <a:lvl1pPr>
              <a:spcAft>
                <a:spcPts val="60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400" b="0">
                <a:solidFill>
                  <a:schemeClr val="tx2"/>
                </a:solidFill>
              </a:defRPr>
            </a:lvl2pPr>
            <a:lvl3pPr marL="0" indent="0">
              <a:spcAft>
                <a:spcPts val="600"/>
              </a:spcAft>
              <a:buNone/>
              <a:defRPr sz="1600" b="1"/>
            </a:lvl3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F4458531-4DF4-4B04-8685-64A0979C19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9638" y="2078038"/>
            <a:ext cx="3081337" cy="1422057"/>
          </a:xfrm>
          <a:prstGeom prst="round2SameRect">
            <a:avLst>
              <a:gd name="adj1" fmla="val 0"/>
              <a:gd name="adj2" fmla="val 7079"/>
            </a:avLst>
          </a:prstGeom>
          <a:solidFill>
            <a:srgbClr val="F3EEF9"/>
          </a:solidFill>
        </p:spPr>
        <p:txBody>
          <a:bodyPr lIns="324000" tIns="432000">
            <a:noAutofit/>
          </a:bodyPr>
          <a:lstStyle>
            <a:lvl1pPr>
              <a:spcAft>
                <a:spcPts val="60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400" b="0">
                <a:solidFill>
                  <a:schemeClr val="tx2"/>
                </a:solidFill>
              </a:defRPr>
            </a:lvl2pPr>
            <a:lvl3pPr marL="0" indent="0">
              <a:spcAft>
                <a:spcPts val="600"/>
              </a:spcAft>
              <a:buNone/>
              <a:defRPr sz="1600" b="1"/>
            </a:lvl3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8C37FEA4-057B-4A28-A6DA-96D838ADBEEB}"/>
              </a:ext>
            </a:extLst>
          </p:cNvPr>
          <p:cNvGrpSpPr/>
          <p:nvPr userDrawn="1"/>
        </p:nvGrpSpPr>
        <p:grpSpPr>
          <a:xfrm>
            <a:off x="4389834" y="-497781"/>
            <a:ext cx="3412332" cy="369193"/>
            <a:chOff x="3945731" y="-497781"/>
            <a:chExt cx="3412332" cy="36919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0C5681F-9BBB-41D5-BB8B-F1AA4AFDE6F9}"/>
                </a:ext>
              </a:extLst>
            </p:cNvPr>
            <p:cNvSpPr/>
            <p:nvPr userDrawn="1"/>
          </p:nvSpPr>
          <p:spPr>
            <a:xfrm>
              <a:off x="3945731" y="-497681"/>
              <a:ext cx="3412332" cy="369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EE2E0AC-E9B2-4FEA-8BF2-D6B3D1385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542609" y="-365760"/>
              <a:ext cx="216000" cy="21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76B6963-2E5D-4686-98D3-DC5D90E4B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173233" y="-365760"/>
              <a:ext cx="216000" cy="2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29398A8-374C-40A2-95F8-E607EEC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49649" y="-365760"/>
              <a:ext cx="216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B22C65-834C-460B-9A73-DAB6C7D88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26065" y="-365760"/>
              <a:ext cx="216000" cy="21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AAD20CB-3F23-45FF-8832-3F7222EB8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02481" y="-365760"/>
              <a:ext cx="216000" cy="2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A5D6113-5FD8-4687-A602-96E5AB831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278897" y="-365760"/>
              <a:ext cx="216000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4E895DB-1F10-40D9-876C-361084253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55313" y="-365760"/>
              <a:ext cx="216000" cy="216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45F243D-EEC4-47EE-84AD-F5542EADB4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831729" y="-365760"/>
              <a:ext cx="216000" cy="216000"/>
            </a:xfrm>
            <a:prstGeom prst="rect">
              <a:avLst/>
            </a:prstGeom>
            <a:solidFill>
              <a:srgbClr val="FCB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12A94B9-6663-45EA-A670-7C9A91F15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108140" y="-365760"/>
              <a:ext cx="216000" cy="216000"/>
            </a:xfrm>
            <a:prstGeom prst="rect">
              <a:avLst/>
            </a:prstGeom>
            <a:solidFill>
              <a:srgbClr val="B28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8B461DA-EEF0-4259-AED4-B077E26B6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989777" y="-365760"/>
              <a:ext cx="216000" cy="216000"/>
            </a:xfrm>
            <a:prstGeom prst="rect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C1807AD-57E8-46D5-BCD4-298E8780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66193" y="-365760"/>
              <a:ext cx="216000" cy="216000"/>
            </a:xfrm>
            <a:prstGeom prst="rect">
              <a:avLst/>
            </a:prstGeom>
            <a:solidFill>
              <a:srgbClr val="2A29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DBD75CA3-2E3D-486A-AE00-5E75E3C07875}"/>
                </a:ext>
              </a:extLst>
            </p:cNvPr>
            <p:cNvSpPr txBox="1"/>
            <p:nvPr userDrawn="1"/>
          </p:nvSpPr>
          <p:spPr>
            <a:xfrm>
              <a:off x="3989777" y="-497781"/>
              <a:ext cx="76883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PRIMARY COLORS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5EFFF5C3-A155-4A9B-9A18-CF802BD57742}"/>
                </a:ext>
              </a:extLst>
            </p:cNvPr>
            <p:cNvSpPr txBox="1"/>
            <p:nvPr userDrawn="1"/>
          </p:nvSpPr>
          <p:spPr>
            <a:xfrm>
              <a:off x="5173232" y="-497781"/>
              <a:ext cx="2150907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SECONDARY COLORS</a:t>
              </a:r>
            </a:p>
          </p:txBody>
        </p: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3339494F-845D-47CF-B082-50D98AC59921}"/>
                </a:ext>
              </a:extLst>
            </p:cNvPr>
            <p:cNvCxnSpPr/>
            <p:nvPr userDrawn="1"/>
          </p:nvCxnSpPr>
          <p:spPr>
            <a:xfrm>
              <a:off x="3989777" y="-400050"/>
              <a:ext cx="76883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412377A8-CF1D-49B3-8A83-E76A56122C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70877" y="-400050"/>
              <a:ext cx="215384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829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//Contact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9B65AF-36E7-482B-ADC1-4A9F0CC50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45950" y="5581650"/>
            <a:ext cx="146050" cy="699770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 : avec coins arrondis en haut 6">
            <a:extLst>
              <a:ext uri="{FF2B5EF4-FFF2-40B4-BE49-F238E27FC236}">
                <a16:creationId xmlns:a16="http://schemas.microsoft.com/office/drawing/2014/main" id="{38941DF2-25BF-4FD6-B3F5-AE4815C37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848342" y="5083807"/>
            <a:ext cx="699769" cy="1695452"/>
          </a:xfrm>
          <a:prstGeom prst="round2SameRect">
            <a:avLst>
              <a:gd name="adj1" fmla="val 21204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AAC22922-B217-4256-8895-4625512F9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6898" y="5675973"/>
            <a:ext cx="1295285" cy="422220"/>
          </a:xfrm>
          <a:prstGeom prst="rect">
            <a:avLst/>
          </a:prstGeom>
        </p:spPr>
      </p:pic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F4458531-4DF4-4B04-8685-64A0979C19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9637" y="4139269"/>
            <a:ext cx="4042800" cy="1422057"/>
          </a:xfrm>
          <a:prstGeom prst="rect">
            <a:avLst/>
          </a:prstGeom>
          <a:noFill/>
          <a:ln>
            <a:noFill/>
          </a:ln>
        </p:spPr>
        <p:txBody>
          <a:bodyPr lIns="36000" tIns="432000" rIns="36000" anchor="b">
            <a:noAutofit/>
          </a:bodyPr>
          <a:lstStyle>
            <a:lvl1pPr>
              <a:spcAft>
                <a:spcPts val="600"/>
              </a:spcAft>
              <a:defRPr sz="1400" b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None/>
              <a:defRPr sz="1600" b="1"/>
            </a:lvl3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6C5119ED-B249-446C-BDA4-C9FDF6B10EA8}"/>
              </a:ext>
            </a:extLst>
          </p:cNvPr>
          <p:cNvGrpSpPr/>
          <p:nvPr userDrawn="1"/>
        </p:nvGrpSpPr>
        <p:grpSpPr>
          <a:xfrm>
            <a:off x="4389834" y="-497781"/>
            <a:ext cx="3412332" cy="369193"/>
            <a:chOff x="3945731" y="-497781"/>
            <a:chExt cx="3412332" cy="36919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7FCD7A4-6AA5-430C-B4AD-31A31BA3EE48}"/>
                </a:ext>
              </a:extLst>
            </p:cNvPr>
            <p:cNvSpPr/>
            <p:nvPr userDrawn="1"/>
          </p:nvSpPr>
          <p:spPr>
            <a:xfrm>
              <a:off x="3945731" y="-497681"/>
              <a:ext cx="3412332" cy="369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5787A3E-D8FF-4FD7-8427-D78B597B9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542609" y="-365760"/>
              <a:ext cx="216000" cy="21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299A4DB-9880-46D2-829A-3851E7877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173233" y="-365760"/>
              <a:ext cx="216000" cy="2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363EE1B-A6DF-437C-8433-4700590CF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49649" y="-365760"/>
              <a:ext cx="216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C7470A4-E62C-4435-8315-20063DA80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26065" y="-365760"/>
              <a:ext cx="216000" cy="21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20B09D9-B22B-4631-85AF-2E06FC14DE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02481" y="-365760"/>
              <a:ext cx="216000" cy="2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06AB72C-229B-45BF-B2EA-2C534C1FD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278897" y="-365760"/>
              <a:ext cx="216000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31B95CD-2FD6-4473-8351-EFDAA7BF1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55313" y="-365760"/>
              <a:ext cx="216000" cy="216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2B5149F-4863-444D-A2D6-948A07893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831729" y="-365760"/>
              <a:ext cx="216000" cy="216000"/>
            </a:xfrm>
            <a:prstGeom prst="rect">
              <a:avLst/>
            </a:prstGeom>
            <a:solidFill>
              <a:srgbClr val="FCB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BF0063C-E507-4AB5-A865-C7A62E09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108140" y="-365760"/>
              <a:ext cx="216000" cy="216000"/>
            </a:xfrm>
            <a:prstGeom prst="rect">
              <a:avLst/>
            </a:prstGeom>
            <a:solidFill>
              <a:srgbClr val="B28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0EB21FA-960E-4502-92E8-D57DF53B1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989777" y="-365760"/>
              <a:ext cx="216000" cy="216000"/>
            </a:xfrm>
            <a:prstGeom prst="rect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5530AE5-7E1B-4B9E-812C-377BF24B0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66193" y="-365760"/>
              <a:ext cx="216000" cy="216000"/>
            </a:xfrm>
            <a:prstGeom prst="rect">
              <a:avLst/>
            </a:prstGeom>
            <a:solidFill>
              <a:srgbClr val="2A29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4624FAF7-E3FE-4FBD-B891-CB16245CA243}"/>
                </a:ext>
              </a:extLst>
            </p:cNvPr>
            <p:cNvSpPr txBox="1"/>
            <p:nvPr userDrawn="1"/>
          </p:nvSpPr>
          <p:spPr>
            <a:xfrm>
              <a:off x="3989777" y="-497781"/>
              <a:ext cx="76883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PRIMARY COLORS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E8062DF7-C713-439D-98B5-6755A601639C}"/>
                </a:ext>
              </a:extLst>
            </p:cNvPr>
            <p:cNvSpPr txBox="1"/>
            <p:nvPr userDrawn="1"/>
          </p:nvSpPr>
          <p:spPr>
            <a:xfrm>
              <a:off x="5173232" y="-497781"/>
              <a:ext cx="2150907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SECONDARY COLORS</a:t>
              </a:r>
            </a:p>
          </p:txBody>
        </p: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6CA2AB2D-3827-477C-B403-BB17AF97BC4D}"/>
                </a:ext>
              </a:extLst>
            </p:cNvPr>
            <p:cNvCxnSpPr/>
            <p:nvPr userDrawn="1"/>
          </p:nvCxnSpPr>
          <p:spPr>
            <a:xfrm>
              <a:off x="3989777" y="-400050"/>
              <a:ext cx="76883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F0035E41-F000-49D8-8110-AE3422BEF0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70877" y="-400050"/>
              <a:ext cx="215384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435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//Summar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presentation - 28 Avril 2021 - © Sodexo 2021. All rights Reserved</a:t>
            </a:r>
            <a:endParaRPr lang="en-US" dirty="0"/>
          </a:p>
        </p:txBody>
      </p:sp>
      <p:sp>
        <p:nvSpPr>
          <p:cNvPr id="11" name="Espace réservé du texte 19">
            <a:extLst>
              <a:ext uri="{FF2B5EF4-FFF2-40B4-BE49-F238E27FC236}">
                <a16:creationId xmlns:a16="http://schemas.microsoft.com/office/drawing/2014/main" id="{F962AB37-50EC-4503-8AA2-809CFE862FE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834788" y="1220341"/>
            <a:ext cx="4114800" cy="828945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>
            <a:lvl1pPr>
              <a:spcAft>
                <a:spcPts val="500"/>
              </a:spcAft>
              <a:defRPr sz="23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rgbClr val="2A295C"/>
                </a:solidFill>
              </a:defRPr>
            </a:lvl2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X</a:t>
            </a:r>
          </a:p>
          <a:p>
            <a:pPr lvl="1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A6EC4B31-2DFA-4559-AB10-E11976047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Summary</a:t>
            </a:r>
            <a:endParaRPr lang="fr-FR" dirty="0"/>
          </a:p>
        </p:txBody>
      </p:sp>
      <p:sp>
        <p:nvSpPr>
          <p:cNvPr id="17" name="Espace réservé du texte 19">
            <a:extLst>
              <a:ext uri="{FF2B5EF4-FFF2-40B4-BE49-F238E27FC236}">
                <a16:creationId xmlns:a16="http://schemas.microsoft.com/office/drawing/2014/main" id="{C6198300-891C-4CDF-B7FC-448A4525284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834788" y="2396912"/>
            <a:ext cx="4114800" cy="828945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>
            <a:lvl1pPr>
              <a:spcAft>
                <a:spcPts val="500"/>
              </a:spcAft>
              <a:defRPr sz="23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rgbClr val="2A295C"/>
                </a:solidFill>
              </a:defRPr>
            </a:lvl2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X</a:t>
            </a:r>
          </a:p>
          <a:p>
            <a:pPr lvl="1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</a:t>
            </a:r>
            <a:endParaRPr lang="fr-FR" dirty="0"/>
          </a:p>
        </p:txBody>
      </p:sp>
      <p:sp>
        <p:nvSpPr>
          <p:cNvPr id="18" name="Espace réservé du texte 19">
            <a:extLst>
              <a:ext uri="{FF2B5EF4-FFF2-40B4-BE49-F238E27FC236}">
                <a16:creationId xmlns:a16="http://schemas.microsoft.com/office/drawing/2014/main" id="{044CA1F3-5EDB-4E31-B491-6F2F9388C87B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834788" y="3886809"/>
            <a:ext cx="4114800" cy="828945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>
            <a:lvl1pPr>
              <a:spcAft>
                <a:spcPts val="500"/>
              </a:spcAft>
              <a:defRPr sz="23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rgbClr val="2A295C"/>
                </a:solidFill>
              </a:defRPr>
            </a:lvl2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X</a:t>
            </a:r>
          </a:p>
          <a:p>
            <a:pPr lvl="1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</a:t>
            </a:r>
            <a:endParaRPr lang="fr-FR" dirty="0"/>
          </a:p>
        </p:txBody>
      </p:sp>
      <p:sp>
        <p:nvSpPr>
          <p:cNvPr id="19" name="Espace réservé du texte 19">
            <a:extLst>
              <a:ext uri="{FF2B5EF4-FFF2-40B4-BE49-F238E27FC236}">
                <a16:creationId xmlns:a16="http://schemas.microsoft.com/office/drawing/2014/main" id="{469D2F4C-18C8-4DB6-948C-09F2A239761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834788" y="5069774"/>
            <a:ext cx="4114800" cy="828945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>
            <a:lvl1pPr>
              <a:spcAft>
                <a:spcPts val="500"/>
              </a:spcAft>
              <a:defRPr sz="23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rgbClr val="2A295C"/>
                </a:solidFill>
              </a:defRPr>
            </a:lvl2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X</a:t>
            </a:r>
          </a:p>
          <a:p>
            <a:pPr lvl="1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679BFE12-15D5-4E36-9C80-2F8D4D1262D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764875" y="1220341"/>
            <a:ext cx="4114800" cy="828945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>
            <a:lvl1pPr>
              <a:spcAft>
                <a:spcPts val="500"/>
              </a:spcAft>
              <a:defRPr sz="23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rgbClr val="2A295C"/>
                </a:solidFill>
              </a:defRPr>
            </a:lvl2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X</a:t>
            </a:r>
          </a:p>
          <a:p>
            <a:pPr lvl="1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</a:t>
            </a:r>
            <a:endParaRPr lang="fr-FR" dirty="0"/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46C952A7-F50A-4EEE-A0D1-E4A89AA3FFB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764875" y="2396912"/>
            <a:ext cx="4114800" cy="828945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>
            <a:lvl1pPr>
              <a:spcAft>
                <a:spcPts val="500"/>
              </a:spcAft>
              <a:defRPr sz="23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rgbClr val="2A295C"/>
                </a:solidFill>
              </a:defRPr>
            </a:lvl2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X</a:t>
            </a:r>
          </a:p>
          <a:p>
            <a:pPr lvl="1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</a:t>
            </a:r>
            <a:endParaRPr lang="fr-FR" dirty="0"/>
          </a:p>
        </p:txBody>
      </p:sp>
      <p:sp>
        <p:nvSpPr>
          <p:cNvPr id="22" name="Espace réservé du texte 19">
            <a:extLst>
              <a:ext uri="{FF2B5EF4-FFF2-40B4-BE49-F238E27FC236}">
                <a16:creationId xmlns:a16="http://schemas.microsoft.com/office/drawing/2014/main" id="{593194FC-AC00-46FC-BBB7-384D720B9AA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764875" y="3886809"/>
            <a:ext cx="4114800" cy="828945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>
            <a:lvl1pPr>
              <a:spcAft>
                <a:spcPts val="500"/>
              </a:spcAft>
              <a:defRPr sz="23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rgbClr val="2A295C"/>
                </a:solidFill>
              </a:defRPr>
            </a:lvl2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X</a:t>
            </a:r>
          </a:p>
          <a:p>
            <a:pPr lvl="1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</a:t>
            </a:r>
            <a:endParaRPr lang="fr-FR" dirty="0"/>
          </a:p>
        </p:txBody>
      </p:sp>
      <p:sp>
        <p:nvSpPr>
          <p:cNvPr id="23" name="Espace réservé du texte 19">
            <a:extLst>
              <a:ext uri="{FF2B5EF4-FFF2-40B4-BE49-F238E27FC236}">
                <a16:creationId xmlns:a16="http://schemas.microsoft.com/office/drawing/2014/main" id="{59B35118-AE21-4B33-8819-E1D2AC34F08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764875" y="5069774"/>
            <a:ext cx="4114800" cy="828945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>
            <a:lvl1pPr>
              <a:spcAft>
                <a:spcPts val="500"/>
              </a:spcAft>
              <a:defRPr sz="23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rgbClr val="2A295C"/>
                </a:solidFill>
              </a:defRPr>
            </a:lvl2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X</a:t>
            </a:r>
          </a:p>
          <a:p>
            <a:pPr lvl="1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493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//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0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//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8ED9BC3-51F3-40C3-B56A-AB6C7524AF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1" y="280575"/>
            <a:ext cx="2495550" cy="903288"/>
          </a:xfrm>
          <a:ln>
            <a:solidFill>
              <a:srgbClr val="E6FF17"/>
            </a:solidFill>
          </a:ln>
        </p:spPr>
        <p:txBody>
          <a:bodyPr lIns="216000" tIns="144000" bIns="144000" anchor="ctr"/>
          <a:lstStyle>
            <a:lvl1pPr>
              <a:lnSpc>
                <a:spcPct val="100000"/>
              </a:lnSpc>
              <a:defRPr sz="1990" b="1">
                <a:solidFill>
                  <a:srgbClr val="E6FF17"/>
                </a:solidFill>
              </a:defRPr>
            </a:lvl1pPr>
          </a:lstStyle>
          <a:p>
            <a:pPr lvl="0"/>
            <a:r>
              <a:rPr lang="fr-FR" dirty="0"/>
              <a:t>Les références couleurs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CD53968-664F-442A-B1F0-B507A83C2A30}"/>
              </a:ext>
            </a:extLst>
          </p:cNvPr>
          <p:cNvGrpSpPr/>
          <p:nvPr userDrawn="1"/>
        </p:nvGrpSpPr>
        <p:grpSpPr>
          <a:xfrm>
            <a:off x="4389834" y="-497781"/>
            <a:ext cx="3412332" cy="369193"/>
            <a:chOff x="3945731" y="-497781"/>
            <a:chExt cx="3412332" cy="36919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9F13C79-8D6C-4B4F-A094-9B8E92CCBCF6}"/>
                </a:ext>
              </a:extLst>
            </p:cNvPr>
            <p:cNvSpPr/>
            <p:nvPr userDrawn="1"/>
          </p:nvSpPr>
          <p:spPr>
            <a:xfrm>
              <a:off x="3945731" y="-497681"/>
              <a:ext cx="3412332" cy="369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164355-85A7-4D2D-9BA5-2A4AA7AD0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542609" y="-365760"/>
              <a:ext cx="216000" cy="21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406D4D2-9264-4476-B1EA-5B7F18DE3C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173233" y="-365760"/>
              <a:ext cx="216000" cy="2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6CC7AB8-35A8-4B87-AF92-A9CC52299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49649" y="-365760"/>
              <a:ext cx="216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2ECDC31-4730-4CF4-9A77-B92496A8C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26065" y="-365760"/>
              <a:ext cx="216000" cy="21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3CADB22-87BA-4784-B7B7-C3690B7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02481" y="-365760"/>
              <a:ext cx="216000" cy="2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F0A3186-0965-425D-9498-3A30782E7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278897" y="-365760"/>
              <a:ext cx="216000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A0DE1D5-DCFF-42A6-9D75-4F957EEDD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55313" y="-365760"/>
              <a:ext cx="216000" cy="216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4CC0644-3AF9-49E9-8614-6C7D37CDF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831729" y="-365760"/>
              <a:ext cx="216000" cy="216000"/>
            </a:xfrm>
            <a:prstGeom prst="rect">
              <a:avLst/>
            </a:prstGeom>
            <a:solidFill>
              <a:srgbClr val="FCB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9F60785-3693-4A67-93F4-FB025255E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108140" y="-365760"/>
              <a:ext cx="216000" cy="216000"/>
            </a:xfrm>
            <a:prstGeom prst="rect">
              <a:avLst/>
            </a:prstGeom>
            <a:solidFill>
              <a:srgbClr val="B28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F023BF3-A414-42D5-9282-B7FF6D784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989777" y="-365760"/>
              <a:ext cx="216000" cy="216000"/>
            </a:xfrm>
            <a:prstGeom prst="rect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BBD233-2CCE-4B6F-9619-8D020B5E2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66193" y="-365760"/>
              <a:ext cx="216000" cy="216000"/>
            </a:xfrm>
            <a:prstGeom prst="rect">
              <a:avLst/>
            </a:prstGeom>
            <a:solidFill>
              <a:srgbClr val="2A29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F7292DE6-993E-4201-B9EC-EB30F0F1F621}"/>
                </a:ext>
              </a:extLst>
            </p:cNvPr>
            <p:cNvSpPr txBox="1"/>
            <p:nvPr userDrawn="1"/>
          </p:nvSpPr>
          <p:spPr>
            <a:xfrm>
              <a:off x="3989777" y="-497781"/>
              <a:ext cx="76883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PRIMARY COLORS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57690B86-D614-403B-AF36-CCEE3CD03295}"/>
                </a:ext>
              </a:extLst>
            </p:cNvPr>
            <p:cNvSpPr txBox="1"/>
            <p:nvPr userDrawn="1"/>
          </p:nvSpPr>
          <p:spPr>
            <a:xfrm>
              <a:off x="5173232" y="-497781"/>
              <a:ext cx="2150907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SECONDARY COLORS</a:t>
              </a:r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FA69D8B9-6A9C-467E-92DA-8C8EA0ADD055}"/>
                </a:ext>
              </a:extLst>
            </p:cNvPr>
            <p:cNvCxnSpPr/>
            <p:nvPr userDrawn="1"/>
          </p:nvCxnSpPr>
          <p:spPr>
            <a:xfrm>
              <a:off x="3989777" y="-400050"/>
              <a:ext cx="76883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6D45E221-B518-4F77-84F1-90907E9D33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70877" y="-400050"/>
              <a:ext cx="215384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345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121920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-2161118" y="369890"/>
            <a:ext cx="2025651" cy="366254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sz="1400" b="1"/>
              <a:t>REMPLACER</a:t>
            </a:r>
            <a:r>
              <a:rPr lang="fr-FR" sz="1400"/>
              <a:t> </a:t>
            </a:r>
            <a:br>
              <a:rPr lang="fr-FR" sz="1400"/>
            </a:br>
            <a:r>
              <a:rPr lang="fr-FR" sz="1400" b="1"/>
              <a:t>LA PHOTO : </a:t>
            </a:r>
          </a:p>
          <a:p>
            <a:pPr algn="r" eaLnBrk="1" hangingPunct="1">
              <a:defRPr/>
            </a:pPr>
            <a:endParaRPr lang="fr-FR" sz="1400" b="1"/>
          </a:p>
          <a:p>
            <a:pPr algn="r" eaLnBrk="1" hangingPunct="1">
              <a:defRPr/>
            </a:pPr>
            <a:r>
              <a:rPr lang="fr-FR" sz="1400"/>
              <a:t>Clic droit </a:t>
            </a:r>
            <a:br>
              <a:rPr lang="fr-FR" sz="1400"/>
            </a:br>
            <a:r>
              <a:rPr lang="fr-FR" sz="1400"/>
              <a:t>&gt; </a:t>
            </a:r>
            <a:r>
              <a:rPr lang="fr-FR" sz="1400" i="1"/>
              <a:t>Mise en forme de l’arrière-plan…</a:t>
            </a:r>
          </a:p>
          <a:p>
            <a:pPr algn="r" eaLnBrk="1" hangingPunct="1">
              <a:defRPr/>
            </a:pPr>
            <a:endParaRPr lang="fr-FR" sz="1400"/>
          </a:p>
          <a:p>
            <a:pPr algn="r" eaLnBrk="1" hangingPunct="1">
              <a:defRPr/>
            </a:pPr>
            <a:r>
              <a:rPr lang="fr-FR" sz="1400"/>
              <a:t>Cocher </a:t>
            </a:r>
            <a:r>
              <a:rPr lang="fr-FR" sz="1400" i="1"/>
              <a:t>Remplissage avec image ou texture</a:t>
            </a:r>
          </a:p>
          <a:p>
            <a:pPr algn="r" eaLnBrk="1" hangingPunct="1">
              <a:defRPr/>
            </a:pPr>
            <a:endParaRPr lang="fr-FR" sz="1400"/>
          </a:p>
          <a:p>
            <a:pPr algn="r" eaLnBrk="1" hangingPunct="1">
              <a:defRPr/>
            </a:pPr>
            <a:r>
              <a:rPr lang="fr-FR" sz="1400" i="1"/>
              <a:t>Insérer </a:t>
            </a:r>
            <a:br>
              <a:rPr lang="fr-FR" sz="1400" i="1"/>
            </a:br>
            <a:r>
              <a:rPr lang="fr-FR" sz="1400" i="1"/>
              <a:t>à partir de… </a:t>
            </a:r>
            <a:br>
              <a:rPr lang="fr-FR" sz="1400" i="1"/>
            </a:br>
            <a:r>
              <a:rPr lang="fr-FR" sz="1400"/>
              <a:t>bouton </a:t>
            </a:r>
            <a:r>
              <a:rPr lang="fr-FR" sz="1400" i="1"/>
              <a:t>Fichier</a:t>
            </a:r>
          </a:p>
          <a:p>
            <a:pPr algn="r" eaLnBrk="1" hangingPunct="1">
              <a:defRPr/>
            </a:pPr>
            <a:endParaRPr lang="fr-FR" sz="1400"/>
          </a:p>
          <a:p>
            <a:pPr algn="r" eaLnBrk="1" hangingPunct="1">
              <a:defRPr/>
            </a:pPr>
            <a:r>
              <a:rPr lang="fr-FR" sz="1400"/>
              <a:t>Sélectionner votre photo</a:t>
            </a:r>
          </a:p>
          <a:p>
            <a:pPr algn="r" eaLnBrk="1" hangingPunct="1">
              <a:defRPr/>
            </a:pPr>
            <a:endParaRPr lang="fr-FR" sz="1400"/>
          </a:p>
          <a:p>
            <a:pPr algn="r" eaLnBrk="1" hangingPunct="1">
              <a:defRPr/>
            </a:pPr>
            <a:r>
              <a:rPr lang="fr-FR" sz="1400"/>
              <a:t>Fermer la fenêtre</a:t>
            </a:r>
          </a:p>
        </p:txBody>
      </p:sp>
      <p:sp>
        <p:nvSpPr>
          <p:cNvPr id="7" name="ZoneTexte 6"/>
          <p:cNvSpPr txBox="1">
            <a:spLocks noChangeArrowheads="1"/>
          </p:cNvSpPr>
          <p:nvPr userDrawn="1"/>
        </p:nvSpPr>
        <p:spPr bwMode="auto">
          <a:xfrm>
            <a:off x="-2161118" y="5583239"/>
            <a:ext cx="2025651" cy="6463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sz="1400" b="1"/>
              <a:t>Sur un fond foncé, supprimer le logo STOP Hunger couleur</a:t>
            </a:r>
            <a:endParaRPr lang="fr-FR" sz="1400"/>
          </a:p>
        </p:txBody>
      </p:sp>
      <p:pic>
        <p:nvPicPr>
          <p:cNvPr id="9" name="Imag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03253" y="6029328"/>
            <a:ext cx="77258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1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591551" y="1114425"/>
            <a:ext cx="2808816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 bwMode="gray">
          <a:xfrm>
            <a:off x="565096" y="2613434"/>
            <a:ext cx="11040000" cy="55399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 bwMode="gray">
          <a:xfrm>
            <a:off x="596900" y="3716712"/>
            <a:ext cx="10998200" cy="360363"/>
          </a:xfrm>
          <a:noFill/>
          <a:ln>
            <a:noFill/>
          </a:ln>
          <a:effectLst/>
        </p:spPr>
        <p:txBody>
          <a:bodyPr/>
          <a:lstStyle>
            <a:lvl1pPr marL="0" indent="0">
              <a:buNone/>
              <a:defRPr lang="fr-FR" sz="16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fr-FR" alt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62992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blue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591551" y="1114425"/>
            <a:ext cx="2808816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8039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-1585382" y="1871665"/>
            <a:ext cx="1488017" cy="27699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endParaRPr lang="fr-FR" sz="1200"/>
          </a:p>
          <a:p>
            <a:pPr algn="r" eaLnBrk="1" hangingPunct="1">
              <a:defRPr/>
            </a:pPr>
            <a:r>
              <a:rPr lang="fr-FR" sz="1200" b="1"/>
              <a:t>POUR REMPLACER</a:t>
            </a:r>
            <a:br>
              <a:rPr lang="fr-FR" sz="1200"/>
            </a:br>
            <a:r>
              <a:rPr lang="fr-FR" sz="1200"/>
              <a:t>LA PHOTO : </a:t>
            </a:r>
            <a:br>
              <a:rPr lang="fr-FR" sz="1200"/>
            </a:br>
            <a:r>
              <a:rPr lang="fr-FR" sz="1200" b="1"/>
              <a:t>cliquer sur l’image et faire Effacer</a:t>
            </a:r>
          </a:p>
          <a:p>
            <a:pPr algn="r" eaLnBrk="1" hangingPunct="1">
              <a:defRPr/>
            </a:pPr>
            <a:endParaRPr lang="fr-FR" sz="1200" b="1"/>
          </a:p>
          <a:p>
            <a:pPr algn="r" eaLnBrk="1" hangingPunct="1">
              <a:defRPr/>
            </a:pPr>
            <a:r>
              <a:rPr lang="fr-FR" sz="1200"/>
              <a:t>Puis cliquer sur l’icône image.</a:t>
            </a:r>
          </a:p>
          <a:p>
            <a:pPr algn="r" eaLnBrk="1" hangingPunct="1">
              <a:defRPr/>
            </a:pPr>
            <a:endParaRPr lang="fr-FR" sz="1200"/>
          </a:p>
          <a:p>
            <a:pPr algn="r" eaLnBrk="1" hangingPunct="1">
              <a:defRPr/>
            </a:pPr>
            <a:r>
              <a:rPr lang="fr-FR" sz="1200"/>
              <a:t>Sélectionner votre photo et l’insérer</a:t>
            </a:r>
          </a:p>
          <a:p>
            <a:pPr algn="r" eaLnBrk="1" hangingPunct="1">
              <a:defRPr/>
            </a:pPr>
            <a:endParaRPr lang="fr-FR" sz="1200"/>
          </a:p>
          <a:p>
            <a:pPr algn="r" eaLnBrk="1" hangingPunct="1">
              <a:defRPr/>
            </a:pPr>
            <a:r>
              <a:rPr lang="fr-FR" sz="1200"/>
              <a:t>Si nécessaire, la recadrer ou la rogner</a:t>
            </a:r>
          </a:p>
          <a:p>
            <a:pPr algn="r" eaLnBrk="1" hangingPunct="1">
              <a:defRPr/>
            </a:pPr>
            <a:endParaRPr lang="fr-FR" sz="120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463820" y="954156"/>
            <a:ext cx="7131281" cy="5202000"/>
          </a:xfrm>
          <a:solidFill>
            <a:schemeClr val="bg2"/>
          </a:solidFill>
        </p:spPr>
        <p:txBody>
          <a:bodyPr lIns="72000" anchor="ctr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 b="1"/>
            </a:lvl1pPr>
            <a:lvl2pPr marL="719138" indent="0">
              <a:buClr>
                <a:schemeClr val="tx1"/>
              </a:buClr>
              <a:buFont typeface="+mj-lt"/>
              <a:buNone/>
              <a:defRPr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 bwMode="gray">
          <a:xfrm>
            <a:off x="596900" y="352425"/>
            <a:ext cx="10998200" cy="5505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596900" y="954156"/>
            <a:ext cx="3771901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579969" y="6388100"/>
            <a:ext cx="960967" cy="19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8683D-97C5-4FD8-9FF3-15E0AC5CAEA5}" type="slidenum">
              <a:rPr lang="en-US"/>
              <a:pPr>
                <a:defRPr/>
              </a:pPr>
              <a:t>‹N°›</a:t>
            </a:fld>
            <a:r>
              <a:rPr lang="en-US" dirty="0"/>
              <a:t> – </a:t>
            </a:r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931335" y="6388100"/>
            <a:ext cx="8159751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2096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01133" y="352428"/>
            <a:ext cx="3873600" cy="5813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wordArtVert" lIns="0" tIns="0" rIns="72000" anchor="ctr" anchorCtr="1"/>
          <a:lstStyle/>
          <a:p>
            <a:pPr algn="ctr">
              <a:defRPr/>
            </a:pPr>
            <a:r>
              <a:rPr lang="fr-FR" sz="4200" dirty="0">
                <a:solidFill>
                  <a:srgbClr val="FFFFFF"/>
                </a:solidFill>
              </a:rPr>
              <a:t>SOMMAIRE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4559302" y="352428"/>
            <a:ext cx="7035799" cy="5803729"/>
          </a:xfrm>
          <a:solidFill>
            <a:schemeClr val="bg2"/>
          </a:solidFill>
        </p:spPr>
        <p:txBody>
          <a:bodyPr lIns="72000" anchor="ctr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579969" y="6388100"/>
            <a:ext cx="960967" cy="192088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3A9FE657-DBBD-49B7-A7E4-26B9242B9397}" type="slidenum">
              <a:rPr lang="en-US"/>
              <a:pPr>
                <a:defRPr/>
              </a:pPr>
              <a:t>‹N°›</a:t>
            </a:fld>
            <a:r>
              <a:rPr lang="en-US" dirty="0"/>
              <a:t> – </a:t>
            </a:r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931335" y="6388100"/>
            <a:ext cx="8159751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947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01132" y="352428"/>
            <a:ext cx="3873600" cy="58134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wordArtVert" lIns="0" tIns="0" rIns="72000" anchor="ctr"/>
          <a:lstStyle/>
          <a:p>
            <a:pPr algn="ctr">
              <a:defRPr/>
            </a:pPr>
            <a:r>
              <a:rPr lang="fr-FR" sz="4200" dirty="0">
                <a:solidFill>
                  <a:schemeClr val="bg1"/>
                </a:solidFill>
              </a:rPr>
              <a:t>SOMMAIRE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4559302" y="352428"/>
            <a:ext cx="7035799" cy="5803729"/>
          </a:xfrm>
          <a:solidFill>
            <a:schemeClr val="bg2"/>
          </a:solidFill>
        </p:spPr>
        <p:txBody>
          <a:bodyPr lIns="72000" anchor="ctr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579969" y="6388100"/>
            <a:ext cx="960967" cy="192088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4A1A473D-F102-4CC7-8041-8BD2D41034DE}" type="slidenum">
              <a:rPr lang="en-US"/>
              <a:pPr>
                <a:defRPr/>
              </a:pPr>
              <a:t>‹N°›</a:t>
            </a:fld>
            <a:r>
              <a:rPr lang="en-US" dirty="0"/>
              <a:t> – </a:t>
            </a:r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931335" y="6388100"/>
            <a:ext cx="8159751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-1585382" y="1871665"/>
            <a:ext cx="1488017" cy="27699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endParaRPr lang="fr-FR" sz="1200"/>
          </a:p>
          <a:p>
            <a:pPr algn="r" eaLnBrk="1" hangingPunct="1">
              <a:defRPr/>
            </a:pPr>
            <a:r>
              <a:rPr lang="fr-FR" sz="1200" b="1"/>
              <a:t>POUR REMPLACER</a:t>
            </a:r>
            <a:br>
              <a:rPr lang="fr-FR" sz="1200"/>
            </a:br>
            <a:r>
              <a:rPr lang="fr-FR" sz="1200"/>
              <a:t>LA PHOTO : </a:t>
            </a:r>
            <a:br>
              <a:rPr lang="fr-FR" sz="1200"/>
            </a:br>
            <a:r>
              <a:rPr lang="fr-FR" sz="1200" b="1"/>
              <a:t>cliquer sur l’image et faire Effacer</a:t>
            </a:r>
          </a:p>
          <a:p>
            <a:pPr algn="r" eaLnBrk="1" hangingPunct="1">
              <a:defRPr/>
            </a:pPr>
            <a:endParaRPr lang="fr-FR" sz="1200" b="1"/>
          </a:p>
          <a:p>
            <a:pPr algn="r" eaLnBrk="1" hangingPunct="1">
              <a:defRPr/>
            </a:pPr>
            <a:r>
              <a:rPr lang="fr-FR" sz="1200"/>
              <a:t>Puis cliquer sur l’icône image.</a:t>
            </a:r>
          </a:p>
          <a:p>
            <a:pPr algn="r" eaLnBrk="1" hangingPunct="1">
              <a:defRPr/>
            </a:pPr>
            <a:endParaRPr lang="fr-FR" sz="1200"/>
          </a:p>
          <a:p>
            <a:pPr algn="r" eaLnBrk="1" hangingPunct="1">
              <a:defRPr/>
            </a:pPr>
            <a:r>
              <a:rPr lang="fr-FR" sz="1200"/>
              <a:t>Sélectionner votre photo et l’insérer</a:t>
            </a:r>
          </a:p>
          <a:p>
            <a:pPr algn="r" eaLnBrk="1" hangingPunct="1">
              <a:defRPr/>
            </a:pPr>
            <a:endParaRPr lang="fr-FR" sz="1200"/>
          </a:p>
          <a:p>
            <a:pPr algn="r" eaLnBrk="1" hangingPunct="1">
              <a:defRPr/>
            </a:pPr>
            <a:r>
              <a:rPr lang="fr-FR" sz="1200"/>
              <a:t>Si nécessaire, la recadrer ou la rogner</a:t>
            </a:r>
          </a:p>
          <a:p>
            <a:pPr algn="r" eaLnBrk="1" hangingPunct="1">
              <a:defRPr/>
            </a:pPr>
            <a:endParaRPr lang="fr-FR" sz="120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596897" y="954156"/>
            <a:ext cx="10998203" cy="2186812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601136" y="3212977"/>
            <a:ext cx="10993965" cy="2943178"/>
          </a:xfrm>
          <a:solidFill>
            <a:schemeClr val="bg2"/>
          </a:solidFill>
        </p:spPr>
        <p:txBody>
          <a:bodyPr lIns="108000" tIns="10800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596900" y="352428"/>
            <a:ext cx="10998200" cy="5508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579969" y="6388100"/>
            <a:ext cx="960967" cy="192088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F2E6ED3C-2D4E-49F0-A0DC-8D0446B844B5}" type="slidenum">
              <a:rPr lang="en-US"/>
              <a:pPr>
                <a:defRPr/>
              </a:pPr>
              <a:t>‹N°›</a:t>
            </a:fld>
            <a:r>
              <a:rPr lang="en-US" dirty="0"/>
              <a:t> – </a:t>
            </a: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931335" y="6388100"/>
            <a:ext cx="8159751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788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-1585382" y="1871665"/>
            <a:ext cx="1488017" cy="27699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endParaRPr lang="fr-FR" sz="1200"/>
          </a:p>
          <a:p>
            <a:pPr algn="r" eaLnBrk="1" hangingPunct="1">
              <a:defRPr/>
            </a:pPr>
            <a:r>
              <a:rPr lang="fr-FR" sz="1200" b="1"/>
              <a:t>POUR REMPLACER</a:t>
            </a:r>
            <a:br>
              <a:rPr lang="fr-FR" sz="1200"/>
            </a:br>
            <a:r>
              <a:rPr lang="fr-FR" sz="1200"/>
              <a:t>LA PHOTO : </a:t>
            </a:r>
            <a:br>
              <a:rPr lang="fr-FR" sz="1200"/>
            </a:br>
            <a:r>
              <a:rPr lang="fr-FR" sz="1200" b="1"/>
              <a:t>cliquer sur l’image et faire Effacer</a:t>
            </a:r>
          </a:p>
          <a:p>
            <a:pPr algn="r" eaLnBrk="1" hangingPunct="1">
              <a:defRPr/>
            </a:pPr>
            <a:endParaRPr lang="fr-FR" sz="1200" b="1"/>
          </a:p>
          <a:p>
            <a:pPr algn="r" eaLnBrk="1" hangingPunct="1">
              <a:defRPr/>
            </a:pPr>
            <a:r>
              <a:rPr lang="fr-FR" sz="1200"/>
              <a:t>Puis cliquer sur l’icône image.</a:t>
            </a:r>
          </a:p>
          <a:p>
            <a:pPr algn="r" eaLnBrk="1" hangingPunct="1">
              <a:defRPr/>
            </a:pPr>
            <a:endParaRPr lang="fr-FR" sz="1200"/>
          </a:p>
          <a:p>
            <a:pPr algn="r" eaLnBrk="1" hangingPunct="1">
              <a:defRPr/>
            </a:pPr>
            <a:r>
              <a:rPr lang="fr-FR" sz="1200"/>
              <a:t>Sélectionner votre photo et l’insérer</a:t>
            </a:r>
          </a:p>
          <a:p>
            <a:pPr algn="r" eaLnBrk="1" hangingPunct="1">
              <a:defRPr/>
            </a:pPr>
            <a:endParaRPr lang="fr-FR" sz="1200"/>
          </a:p>
          <a:p>
            <a:pPr algn="r" eaLnBrk="1" hangingPunct="1">
              <a:defRPr/>
            </a:pPr>
            <a:r>
              <a:rPr lang="fr-FR" sz="1200"/>
              <a:t>Si nécessaire, la recadrer ou la rogner</a:t>
            </a:r>
          </a:p>
          <a:p>
            <a:pPr algn="r" eaLnBrk="1" hangingPunct="1">
              <a:defRPr/>
            </a:pPr>
            <a:endParaRPr lang="fr-FR" sz="120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596900" y="954156"/>
            <a:ext cx="3784601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4464052" y="954155"/>
            <a:ext cx="7131049" cy="5202000"/>
          </a:xfrm>
          <a:solidFill>
            <a:schemeClr val="bg2"/>
          </a:solidFill>
        </p:spPr>
        <p:txBody>
          <a:bodyPr lIns="72000" anchor="ctr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596900" y="352428"/>
            <a:ext cx="10998200" cy="5508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579969" y="6388100"/>
            <a:ext cx="960967" cy="192088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2C18BA49-80C0-4866-ACB4-8ECEC303D5B6}" type="slidenum">
              <a:rPr lang="en-US"/>
              <a:pPr>
                <a:defRPr/>
              </a:pPr>
              <a:t>‹N°›</a:t>
            </a:fld>
            <a:r>
              <a:rPr lang="en-US" dirty="0"/>
              <a:t> – </a:t>
            </a: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931335" y="6388100"/>
            <a:ext cx="8159751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458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4559302" y="352425"/>
            <a:ext cx="7035799" cy="5803730"/>
          </a:xfrm>
          <a:solidFill>
            <a:schemeClr val="bg2"/>
          </a:solidFill>
        </p:spPr>
        <p:txBody>
          <a:bodyPr lIns="72000" anchor="ctr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590551" y="352425"/>
            <a:ext cx="3873269" cy="5803730"/>
          </a:xfr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tIns="45720" bIns="45720" spcCol="0" rtlCol="0" fromWordArt="0" anchor="ctr" forceAA="0">
            <a:noAutofit/>
          </a:bodyPr>
          <a:lstStyle>
            <a:lvl1pPr marL="0" indent="0" algn="ctr">
              <a:defRPr kumimoji="0" lang="fr-FR" sz="19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579969" y="6388100"/>
            <a:ext cx="960967" cy="192088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6D3A9F47-3DF3-43EE-9751-F2F9188F72ED}" type="slidenum">
              <a:rPr lang="en-US"/>
              <a:pPr>
                <a:defRPr/>
              </a:pPr>
              <a:t>‹N°›</a:t>
            </a:fld>
            <a:r>
              <a:rPr lang="en-US" dirty="0"/>
              <a:t> – </a:t>
            </a:r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931335" y="6388100"/>
            <a:ext cx="8159751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4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//Chapter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40">
            <a:extLst>
              <a:ext uri="{FF2B5EF4-FFF2-40B4-BE49-F238E27FC236}">
                <a16:creationId xmlns:a16="http://schemas.microsoft.com/office/drawing/2014/main" id="{F11E67DA-00A0-4F1A-B898-BB338E70DE2A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dirty="0"/>
              <a:t>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D61D2F69-37BB-47BA-8265-CA2F040D7CF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2913" y="522514"/>
            <a:ext cx="8101012" cy="4792694"/>
          </a:xfrm>
          <a:custGeom>
            <a:avLst/>
            <a:gdLst>
              <a:gd name="connsiteX0" fmla="*/ 0 w 8101012"/>
              <a:gd name="connsiteY0" fmla="*/ 0 h 4792694"/>
              <a:gd name="connsiteX1" fmla="*/ 7673695 w 8101012"/>
              <a:gd name="connsiteY1" fmla="*/ 0 h 4792694"/>
              <a:gd name="connsiteX2" fmla="*/ 8101012 w 8101012"/>
              <a:gd name="connsiteY2" fmla="*/ 427317 h 4792694"/>
              <a:gd name="connsiteX3" fmla="*/ 8101012 w 8101012"/>
              <a:gd name="connsiteY3" fmla="*/ 4365377 h 4792694"/>
              <a:gd name="connsiteX4" fmla="*/ 7673695 w 8101012"/>
              <a:gd name="connsiteY4" fmla="*/ 4792694 h 4792694"/>
              <a:gd name="connsiteX5" fmla="*/ 0 w 8101012"/>
              <a:gd name="connsiteY5" fmla="*/ 4792694 h 479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1012" h="4792694">
                <a:moveTo>
                  <a:pt x="0" y="0"/>
                </a:moveTo>
                <a:lnTo>
                  <a:pt x="7673695" y="0"/>
                </a:lnTo>
                <a:cubicBezTo>
                  <a:pt x="7909696" y="0"/>
                  <a:pt x="8101012" y="191316"/>
                  <a:pt x="8101012" y="427317"/>
                </a:cubicBezTo>
                <a:lnTo>
                  <a:pt x="8101012" y="4365377"/>
                </a:lnTo>
                <a:cubicBezTo>
                  <a:pt x="8101012" y="4601378"/>
                  <a:pt x="7909696" y="4792694"/>
                  <a:pt x="7673695" y="4792694"/>
                </a:cubicBezTo>
                <a:lnTo>
                  <a:pt x="0" y="479269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468000" tIns="1152000">
            <a:noAutofit/>
          </a:bodyPr>
          <a:lstStyle>
            <a:lvl1pPr>
              <a:lnSpc>
                <a:spcPct val="45000"/>
              </a:lnSpc>
              <a:defRPr sz="12200" b="1">
                <a:solidFill>
                  <a:schemeClr val="tx2"/>
                </a:solidFill>
              </a:defRPr>
            </a:lvl1pPr>
            <a:lvl2pPr marL="0" indent="0">
              <a:buNone/>
              <a:defRPr sz="3000">
                <a:solidFill>
                  <a:schemeClr val="tx2"/>
                </a:solidFill>
              </a:defRPr>
            </a:lvl2pPr>
            <a:lvl3pPr marL="252000" indent="-252000">
              <a:buSzPct val="100000"/>
              <a:buFont typeface="+mj-lt"/>
              <a:buAutoNum type="alphaUcPeriod"/>
              <a:defRPr sz="1700">
                <a:solidFill>
                  <a:schemeClr val="tx2"/>
                </a:solidFill>
              </a:defRPr>
            </a:lvl3pPr>
          </a:lstStyle>
          <a:p>
            <a:pPr lvl="0"/>
            <a:r>
              <a:rPr lang="fr-FR" dirty="0"/>
              <a:t>00</a:t>
            </a:r>
          </a:p>
          <a:p>
            <a:pPr marL="0" marR="0" lvl="1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E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br>
              <a:rPr lang="fr-FR" dirty="0"/>
            </a:b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  <a:p>
            <a:pPr lvl="1"/>
            <a:endParaRPr lang="fr-FR" dirty="0"/>
          </a:p>
          <a:p>
            <a:pPr lvl="2"/>
            <a:r>
              <a:rPr lang="fr-FR" dirty="0"/>
              <a:t>Texte A</a:t>
            </a:r>
          </a:p>
          <a:p>
            <a:pPr lvl="2"/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E363F8D-EEA3-433B-A76A-F8A04A2C93FF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0" y="522514"/>
            <a:ext cx="442913" cy="4792694"/>
          </a:xfrm>
          <a:custGeom>
            <a:avLst/>
            <a:gdLst>
              <a:gd name="connsiteX0" fmla="*/ 0 w 2550281"/>
              <a:gd name="connsiteY0" fmla="*/ 0 h 369833"/>
              <a:gd name="connsiteX1" fmla="*/ 2550281 w 2550281"/>
              <a:gd name="connsiteY1" fmla="*/ 0 h 369833"/>
              <a:gd name="connsiteX2" fmla="*/ 2550281 w 2550281"/>
              <a:gd name="connsiteY2" fmla="*/ 369833 h 369833"/>
              <a:gd name="connsiteX3" fmla="*/ 0 w 2550281"/>
              <a:gd name="connsiteY3" fmla="*/ 369833 h 36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0281" h="369833">
                <a:moveTo>
                  <a:pt x="0" y="0"/>
                </a:moveTo>
                <a:lnTo>
                  <a:pt x="2550281" y="0"/>
                </a:lnTo>
                <a:lnTo>
                  <a:pt x="2550281" y="369833"/>
                </a:lnTo>
                <a:lnTo>
                  <a:pt x="0" y="369833"/>
                </a:lnTo>
                <a:close/>
              </a:path>
            </a:pathLst>
          </a:custGeom>
          <a:solidFill>
            <a:srgbClr val="EE0000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C16C3C58-3A02-483B-8729-F6F5F6328C4F}"/>
              </a:ext>
            </a:extLst>
          </p:cNvPr>
          <p:cNvSpPr>
            <a:spLocks noGrp="1" noChangeAspect="1"/>
          </p:cNvSpPr>
          <p:nvPr>
            <p:ph type="body" sz="quarter" idx="62"/>
          </p:nvPr>
        </p:nvSpPr>
        <p:spPr>
          <a:xfrm>
            <a:off x="6827104" y="4488151"/>
            <a:ext cx="1289192" cy="416165"/>
          </a:xfrm>
          <a:custGeom>
            <a:avLst/>
            <a:gdLst>
              <a:gd name="connsiteX0" fmla="*/ 444232 w 1715914"/>
              <a:gd name="connsiteY0" fmla="*/ 344613 h 553915"/>
              <a:gd name="connsiteX1" fmla="*/ 346657 w 1715914"/>
              <a:gd name="connsiteY1" fmla="*/ 426185 h 553915"/>
              <a:gd name="connsiteX2" fmla="*/ 403693 w 1715914"/>
              <a:gd name="connsiteY2" fmla="*/ 505709 h 553915"/>
              <a:gd name="connsiteX3" fmla="*/ 500782 w 1715914"/>
              <a:gd name="connsiteY3" fmla="*/ 426185 h 553915"/>
              <a:gd name="connsiteX4" fmla="*/ 444232 w 1715914"/>
              <a:gd name="connsiteY4" fmla="*/ 344613 h 553915"/>
              <a:gd name="connsiteX5" fmla="*/ 1589924 w 1715914"/>
              <a:gd name="connsiteY5" fmla="*/ 344003 h 553915"/>
              <a:gd name="connsiteX6" fmla="*/ 1490874 w 1715914"/>
              <a:gd name="connsiteY6" fmla="*/ 426890 h 553915"/>
              <a:gd name="connsiteX7" fmla="*/ 1548719 w 1715914"/>
              <a:gd name="connsiteY7" fmla="*/ 507738 h 553915"/>
              <a:gd name="connsiteX8" fmla="*/ 1647341 w 1715914"/>
              <a:gd name="connsiteY8" fmla="*/ 426890 h 553915"/>
              <a:gd name="connsiteX9" fmla="*/ 1589924 w 1715914"/>
              <a:gd name="connsiteY9" fmla="*/ 344003 h 553915"/>
              <a:gd name="connsiteX10" fmla="*/ 757422 w 1715914"/>
              <a:gd name="connsiteY10" fmla="*/ 341312 h 553915"/>
              <a:gd name="connsiteX11" fmla="*/ 659273 w 1715914"/>
              <a:gd name="connsiteY11" fmla="*/ 420602 h 553915"/>
              <a:gd name="connsiteX12" fmla="*/ 716194 w 1715914"/>
              <a:gd name="connsiteY12" fmla="*/ 501965 h 553915"/>
              <a:gd name="connsiteX13" fmla="*/ 795290 w 1715914"/>
              <a:gd name="connsiteY13" fmla="*/ 437671 h 553915"/>
              <a:gd name="connsiteX14" fmla="*/ 814311 w 1715914"/>
              <a:gd name="connsiteY14" fmla="*/ 342564 h 553915"/>
              <a:gd name="connsiteX15" fmla="*/ 757422 w 1715914"/>
              <a:gd name="connsiteY15" fmla="*/ 341312 h 553915"/>
              <a:gd name="connsiteX16" fmla="*/ 1051061 w 1715914"/>
              <a:gd name="connsiteY16" fmla="*/ 340279 h 553915"/>
              <a:gd name="connsiteX17" fmla="*/ 954744 w 1715914"/>
              <a:gd name="connsiteY17" fmla="*/ 405430 h 553915"/>
              <a:gd name="connsiteX18" fmla="*/ 1092066 w 1715914"/>
              <a:gd name="connsiteY18" fmla="*/ 368311 h 553915"/>
              <a:gd name="connsiteX19" fmla="*/ 1051061 w 1715914"/>
              <a:gd name="connsiteY19" fmla="*/ 340279 h 553915"/>
              <a:gd name="connsiteX20" fmla="*/ 185662 w 1715914"/>
              <a:gd name="connsiteY20" fmla="*/ 307089 h 553915"/>
              <a:gd name="connsiteX21" fmla="*/ 283778 w 1715914"/>
              <a:gd name="connsiteY21" fmla="*/ 313514 h 553915"/>
              <a:gd name="connsiteX22" fmla="*/ 271843 w 1715914"/>
              <a:gd name="connsiteY22" fmla="*/ 346604 h 553915"/>
              <a:gd name="connsiteX23" fmla="*/ 112690 w 1715914"/>
              <a:gd name="connsiteY23" fmla="*/ 374760 h 553915"/>
              <a:gd name="connsiteX24" fmla="*/ 249897 w 1715914"/>
              <a:gd name="connsiteY24" fmla="*/ 459914 h 553915"/>
              <a:gd name="connsiteX25" fmla="*/ 0 w 1715914"/>
              <a:gd name="connsiteY25" fmla="*/ 535094 h 553915"/>
              <a:gd name="connsiteX26" fmla="*/ 8839 w 1715914"/>
              <a:gd name="connsiteY26" fmla="*/ 500385 h 553915"/>
              <a:gd name="connsiteX27" fmla="*/ 183670 w 1715914"/>
              <a:gd name="connsiteY27" fmla="*/ 468448 h 553915"/>
              <a:gd name="connsiteX28" fmla="*/ 46720 w 1715914"/>
              <a:gd name="connsiteY28" fmla="*/ 383628 h 553915"/>
              <a:gd name="connsiteX29" fmla="*/ 185662 w 1715914"/>
              <a:gd name="connsiteY29" fmla="*/ 307089 h 553915"/>
              <a:gd name="connsiteX30" fmla="*/ 1161280 w 1715914"/>
              <a:gd name="connsiteY30" fmla="*/ 306891 h 553915"/>
              <a:gd name="connsiteX31" fmla="*/ 1215144 w 1715914"/>
              <a:gd name="connsiteY31" fmla="*/ 306891 h 553915"/>
              <a:gd name="connsiteX32" fmla="*/ 1426980 w 1715914"/>
              <a:gd name="connsiteY32" fmla="*/ 546607 h 553915"/>
              <a:gd name="connsiteX33" fmla="*/ 1353571 w 1715914"/>
              <a:gd name="connsiteY33" fmla="*/ 546607 h 553915"/>
              <a:gd name="connsiteX34" fmla="*/ 1161280 w 1715914"/>
              <a:gd name="connsiteY34" fmla="*/ 306891 h 553915"/>
              <a:gd name="connsiteX35" fmla="*/ 451690 w 1715914"/>
              <a:gd name="connsiteY35" fmla="*/ 304551 h 553915"/>
              <a:gd name="connsiteX36" fmla="*/ 564847 w 1715914"/>
              <a:gd name="connsiteY36" fmla="*/ 426185 h 553915"/>
              <a:gd name="connsiteX37" fmla="*/ 395826 w 1715914"/>
              <a:gd name="connsiteY37" fmla="*/ 547829 h 553915"/>
              <a:gd name="connsiteX38" fmla="*/ 282735 w 1715914"/>
              <a:gd name="connsiteY38" fmla="*/ 426185 h 553915"/>
              <a:gd name="connsiteX39" fmla="*/ 451690 w 1715914"/>
              <a:gd name="connsiteY39" fmla="*/ 304551 h 553915"/>
              <a:gd name="connsiteX40" fmla="*/ 1056804 w 1715914"/>
              <a:gd name="connsiteY40" fmla="*/ 304236 h 553915"/>
              <a:gd name="connsiteX41" fmla="*/ 1149092 w 1715914"/>
              <a:gd name="connsiteY41" fmla="*/ 365682 h 553915"/>
              <a:gd name="connsiteX42" fmla="*/ 946533 w 1715914"/>
              <a:gd name="connsiteY42" fmla="*/ 440311 h 553915"/>
              <a:gd name="connsiteX43" fmla="*/ 946105 w 1715914"/>
              <a:gd name="connsiteY43" fmla="*/ 449483 h 553915"/>
              <a:gd name="connsiteX44" fmla="*/ 1105925 w 1715914"/>
              <a:gd name="connsiteY44" fmla="*/ 526112 h 553915"/>
              <a:gd name="connsiteX45" fmla="*/ 1011923 w 1715914"/>
              <a:gd name="connsiteY45" fmla="*/ 553915 h 553915"/>
              <a:gd name="connsiteX46" fmla="*/ 885335 w 1715914"/>
              <a:gd name="connsiteY46" fmla="*/ 455179 h 553915"/>
              <a:gd name="connsiteX47" fmla="*/ 1056804 w 1715914"/>
              <a:gd name="connsiteY47" fmla="*/ 304236 h 553915"/>
              <a:gd name="connsiteX48" fmla="*/ 1597430 w 1715914"/>
              <a:gd name="connsiteY48" fmla="*/ 303427 h 553915"/>
              <a:gd name="connsiteX49" fmla="*/ 1712445 w 1715914"/>
              <a:gd name="connsiteY49" fmla="*/ 426890 h 553915"/>
              <a:gd name="connsiteX50" fmla="*/ 1540718 w 1715914"/>
              <a:gd name="connsiteY50" fmla="*/ 550524 h 553915"/>
              <a:gd name="connsiteX51" fmla="*/ 1425742 w 1715914"/>
              <a:gd name="connsiteY51" fmla="*/ 426890 h 553915"/>
              <a:gd name="connsiteX52" fmla="*/ 1597430 w 1715914"/>
              <a:gd name="connsiteY52" fmla="*/ 303427 h 553915"/>
              <a:gd name="connsiteX53" fmla="*/ 900017 w 1715914"/>
              <a:gd name="connsiteY53" fmla="*/ 206623 h 553915"/>
              <a:gd name="connsiteX54" fmla="*/ 857507 w 1715914"/>
              <a:gd name="connsiteY54" fmla="*/ 429737 h 553915"/>
              <a:gd name="connsiteX55" fmla="*/ 711270 w 1715914"/>
              <a:gd name="connsiteY55" fmla="*/ 545122 h 553915"/>
              <a:gd name="connsiteX56" fmla="*/ 597294 w 1715914"/>
              <a:gd name="connsiteY56" fmla="*/ 416506 h 553915"/>
              <a:gd name="connsiteX57" fmla="*/ 768639 w 1715914"/>
              <a:gd name="connsiteY57" fmla="*/ 301902 h 553915"/>
              <a:gd name="connsiteX58" fmla="*/ 823789 w 1715914"/>
              <a:gd name="connsiteY58" fmla="*/ 303435 h 553915"/>
              <a:gd name="connsiteX59" fmla="*/ 842153 w 1715914"/>
              <a:gd name="connsiteY59" fmla="*/ 210309 h 553915"/>
              <a:gd name="connsiteX60" fmla="*/ 1537931 w 1715914"/>
              <a:gd name="connsiteY60" fmla="*/ 0 h 553915"/>
              <a:gd name="connsiteX61" fmla="*/ 1547571 w 1715914"/>
              <a:gd name="connsiteY61" fmla="*/ 71590 h 553915"/>
              <a:gd name="connsiteX62" fmla="*/ 1616446 w 1715914"/>
              <a:gd name="connsiteY62" fmla="*/ 47472 h 553915"/>
              <a:gd name="connsiteX63" fmla="*/ 1568326 w 1715914"/>
              <a:gd name="connsiteY63" fmla="*/ 109185 h 553915"/>
              <a:gd name="connsiteX64" fmla="*/ 1620475 w 1715914"/>
              <a:gd name="connsiteY64" fmla="*/ 149628 h 553915"/>
              <a:gd name="connsiteX65" fmla="*/ 1550838 w 1715914"/>
              <a:gd name="connsiteY65" fmla="*/ 154962 h 553915"/>
              <a:gd name="connsiteX66" fmla="*/ 1547037 w 1715914"/>
              <a:gd name="connsiteY66" fmla="*/ 229352 h 553915"/>
              <a:gd name="connsiteX67" fmla="*/ 1508299 w 1715914"/>
              <a:gd name="connsiteY67" fmla="*/ 174412 h 553915"/>
              <a:gd name="connsiteX68" fmla="*/ 1451378 w 1715914"/>
              <a:gd name="connsiteY68" fmla="*/ 226895 h 553915"/>
              <a:gd name="connsiteX69" fmla="*/ 1472685 w 1715914"/>
              <a:gd name="connsiteY69" fmla="*/ 152962 h 553915"/>
              <a:gd name="connsiteX70" fmla="*/ 1405591 w 1715914"/>
              <a:gd name="connsiteY70" fmla="*/ 143770 h 553915"/>
              <a:gd name="connsiteX71" fmla="*/ 1470951 w 1715914"/>
              <a:gd name="connsiteY71" fmla="*/ 106642 h 553915"/>
              <a:gd name="connsiteX72" fmla="*/ 1444129 w 1715914"/>
              <a:gd name="connsiteY72" fmla="*/ 42910 h 553915"/>
              <a:gd name="connsiteX73" fmla="*/ 1504213 w 1715914"/>
              <a:gd name="connsiteY73" fmla="*/ 70370 h 55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715914" h="553915">
                <a:moveTo>
                  <a:pt x="444232" y="344613"/>
                </a:moveTo>
                <a:cubicBezTo>
                  <a:pt x="398169" y="344613"/>
                  <a:pt x="358983" y="377360"/>
                  <a:pt x="346657" y="426185"/>
                </a:cubicBezTo>
                <a:cubicBezTo>
                  <a:pt x="333761" y="477725"/>
                  <a:pt x="355487" y="505709"/>
                  <a:pt x="403693" y="505709"/>
                </a:cubicBezTo>
                <a:cubicBezTo>
                  <a:pt x="449832" y="505709"/>
                  <a:pt x="488532" y="475067"/>
                  <a:pt x="500782" y="426185"/>
                </a:cubicBezTo>
                <a:cubicBezTo>
                  <a:pt x="513040" y="377360"/>
                  <a:pt x="490323" y="344613"/>
                  <a:pt x="444232" y="344613"/>
                </a:cubicBezTo>
                <a:close/>
                <a:moveTo>
                  <a:pt x="1589924" y="344003"/>
                </a:moveTo>
                <a:cubicBezTo>
                  <a:pt x="1543109" y="344003"/>
                  <a:pt x="1503276" y="377350"/>
                  <a:pt x="1490874" y="426890"/>
                </a:cubicBezTo>
                <a:cubicBezTo>
                  <a:pt x="1477672" y="479268"/>
                  <a:pt x="1499723" y="507738"/>
                  <a:pt x="1548719" y="507738"/>
                </a:cubicBezTo>
                <a:cubicBezTo>
                  <a:pt x="1595601" y="507738"/>
                  <a:pt x="1634854" y="476563"/>
                  <a:pt x="1647341" y="426890"/>
                </a:cubicBezTo>
                <a:cubicBezTo>
                  <a:pt x="1659819" y="377350"/>
                  <a:pt x="1636730" y="344003"/>
                  <a:pt x="1589924" y="344003"/>
                </a:cubicBezTo>
                <a:close/>
                <a:moveTo>
                  <a:pt x="757422" y="341312"/>
                </a:moveTo>
                <a:cubicBezTo>
                  <a:pt x="706093" y="346145"/>
                  <a:pt x="671925" y="370067"/>
                  <a:pt x="659273" y="420602"/>
                </a:cubicBezTo>
                <a:cubicBezTo>
                  <a:pt x="647348" y="468199"/>
                  <a:pt x="661692" y="501965"/>
                  <a:pt x="716194" y="501965"/>
                </a:cubicBezTo>
                <a:cubicBezTo>
                  <a:pt x="763610" y="501965"/>
                  <a:pt x="786870" y="476285"/>
                  <a:pt x="795290" y="437671"/>
                </a:cubicBezTo>
                <a:lnTo>
                  <a:pt x="814311" y="342564"/>
                </a:lnTo>
                <a:cubicBezTo>
                  <a:pt x="793549" y="340212"/>
                  <a:pt x="774532" y="339701"/>
                  <a:pt x="757422" y="341312"/>
                </a:cubicBezTo>
                <a:close/>
                <a:moveTo>
                  <a:pt x="1051061" y="340279"/>
                </a:moveTo>
                <a:cubicBezTo>
                  <a:pt x="1002893" y="340279"/>
                  <a:pt x="969508" y="368825"/>
                  <a:pt x="954744" y="405430"/>
                </a:cubicBezTo>
                <a:cubicBezTo>
                  <a:pt x="996825" y="414022"/>
                  <a:pt x="1092066" y="417203"/>
                  <a:pt x="1092066" y="368311"/>
                </a:cubicBezTo>
                <a:cubicBezTo>
                  <a:pt x="1092066" y="349899"/>
                  <a:pt x="1077617" y="340279"/>
                  <a:pt x="1051061" y="340279"/>
                </a:cubicBezTo>
                <a:close/>
                <a:moveTo>
                  <a:pt x="185662" y="307089"/>
                </a:moveTo>
                <a:cubicBezTo>
                  <a:pt x="214517" y="306162"/>
                  <a:pt x="247378" y="308169"/>
                  <a:pt x="283778" y="313514"/>
                </a:cubicBezTo>
                <a:lnTo>
                  <a:pt x="271843" y="346604"/>
                </a:lnTo>
                <a:cubicBezTo>
                  <a:pt x="186918" y="338908"/>
                  <a:pt x="113899" y="345985"/>
                  <a:pt x="112690" y="374760"/>
                </a:cubicBezTo>
                <a:cubicBezTo>
                  <a:pt x="110899" y="418042"/>
                  <a:pt x="252641" y="380256"/>
                  <a:pt x="249897" y="459914"/>
                </a:cubicBezTo>
                <a:cubicBezTo>
                  <a:pt x="245916" y="576900"/>
                  <a:pt x="48834" y="550001"/>
                  <a:pt x="0" y="535094"/>
                </a:cubicBezTo>
                <a:lnTo>
                  <a:pt x="8839" y="500385"/>
                </a:lnTo>
                <a:cubicBezTo>
                  <a:pt x="92973" y="513749"/>
                  <a:pt x="181708" y="514835"/>
                  <a:pt x="183670" y="468448"/>
                </a:cubicBezTo>
                <a:cubicBezTo>
                  <a:pt x="185747" y="419166"/>
                  <a:pt x="43348" y="463466"/>
                  <a:pt x="46720" y="383628"/>
                </a:cubicBezTo>
                <a:cubicBezTo>
                  <a:pt x="48584" y="339044"/>
                  <a:pt x="99098" y="309869"/>
                  <a:pt x="185662" y="307089"/>
                </a:cubicBezTo>
                <a:close/>
                <a:moveTo>
                  <a:pt x="1161280" y="306891"/>
                </a:moveTo>
                <a:lnTo>
                  <a:pt x="1215144" y="306891"/>
                </a:lnTo>
                <a:cubicBezTo>
                  <a:pt x="1274590" y="388959"/>
                  <a:pt x="1426980" y="546607"/>
                  <a:pt x="1426980" y="546607"/>
                </a:cubicBezTo>
                <a:lnTo>
                  <a:pt x="1353571" y="546607"/>
                </a:lnTo>
                <a:cubicBezTo>
                  <a:pt x="1309099" y="504773"/>
                  <a:pt x="1223936" y="408618"/>
                  <a:pt x="1161280" y="306891"/>
                </a:cubicBezTo>
                <a:close/>
                <a:moveTo>
                  <a:pt x="451690" y="304551"/>
                </a:moveTo>
                <a:cubicBezTo>
                  <a:pt x="536100" y="304551"/>
                  <a:pt x="581496" y="353462"/>
                  <a:pt x="564847" y="426185"/>
                </a:cubicBezTo>
                <a:cubicBezTo>
                  <a:pt x="548159" y="499080"/>
                  <a:pt x="480255" y="547829"/>
                  <a:pt x="395826" y="547829"/>
                </a:cubicBezTo>
                <a:cubicBezTo>
                  <a:pt x="311405" y="547829"/>
                  <a:pt x="265943" y="499080"/>
                  <a:pt x="282735" y="426185"/>
                </a:cubicBezTo>
                <a:cubicBezTo>
                  <a:pt x="299328" y="353462"/>
                  <a:pt x="367260" y="304551"/>
                  <a:pt x="451690" y="304551"/>
                </a:cubicBezTo>
                <a:close/>
                <a:moveTo>
                  <a:pt x="1056804" y="304236"/>
                </a:moveTo>
                <a:cubicBezTo>
                  <a:pt x="1120870" y="304236"/>
                  <a:pt x="1149092" y="330259"/>
                  <a:pt x="1149092" y="365682"/>
                </a:cubicBezTo>
                <a:cubicBezTo>
                  <a:pt x="1149092" y="436034"/>
                  <a:pt x="1044317" y="460627"/>
                  <a:pt x="946533" y="440311"/>
                </a:cubicBezTo>
                <a:cubicBezTo>
                  <a:pt x="946295" y="443292"/>
                  <a:pt x="946105" y="446445"/>
                  <a:pt x="946105" y="449483"/>
                </a:cubicBezTo>
                <a:cubicBezTo>
                  <a:pt x="946105" y="526112"/>
                  <a:pt x="1034259" y="533808"/>
                  <a:pt x="1105925" y="526112"/>
                </a:cubicBezTo>
                <a:cubicBezTo>
                  <a:pt x="1105925" y="526112"/>
                  <a:pt x="1068292" y="553915"/>
                  <a:pt x="1011923" y="553915"/>
                </a:cubicBezTo>
                <a:cubicBezTo>
                  <a:pt x="930141" y="553915"/>
                  <a:pt x="885335" y="509129"/>
                  <a:pt x="885335" y="455179"/>
                </a:cubicBezTo>
                <a:cubicBezTo>
                  <a:pt x="885335" y="371635"/>
                  <a:pt x="952896" y="304236"/>
                  <a:pt x="1056804" y="304236"/>
                </a:cubicBezTo>
                <a:close/>
                <a:moveTo>
                  <a:pt x="1597430" y="303427"/>
                </a:moveTo>
                <a:cubicBezTo>
                  <a:pt x="1683184" y="303427"/>
                  <a:pt x="1729390" y="352995"/>
                  <a:pt x="1712445" y="426890"/>
                </a:cubicBezTo>
                <a:cubicBezTo>
                  <a:pt x="1695404" y="500871"/>
                  <a:pt x="1626481" y="550524"/>
                  <a:pt x="1540718" y="550524"/>
                </a:cubicBezTo>
                <a:cubicBezTo>
                  <a:pt x="1454946" y="550524"/>
                  <a:pt x="1408778" y="500871"/>
                  <a:pt x="1425742" y="426890"/>
                </a:cubicBezTo>
                <a:cubicBezTo>
                  <a:pt x="1442744" y="352995"/>
                  <a:pt x="1511705" y="303427"/>
                  <a:pt x="1597430" y="303427"/>
                </a:cubicBezTo>
                <a:close/>
                <a:moveTo>
                  <a:pt x="900017" y="206623"/>
                </a:moveTo>
                <a:lnTo>
                  <a:pt x="857507" y="429737"/>
                </a:lnTo>
                <a:cubicBezTo>
                  <a:pt x="843201" y="497250"/>
                  <a:pt x="803186" y="545122"/>
                  <a:pt x="711270" y="545122"/>
                </a:cubicBezTo>
                <a:cubicBezTo>
                  <a:pt x="621525" y="545122"/>
                  <a:pt x="580368" y="488963"/>
                  <a:pt x="597294" y="416506"/>
                </a:cubicBezTo>
                <a:cubicBezTo>
                  <a:pt x="616067" y="336115"/>
                  <a:pt x="687219" y="301902"/>
                  <a:pt x="768639" y="301902"/>
                </a:cubicBezTo>
                <a:cubicBezTo>
                  <a:pt x="794690" y="301902"/>
                  <a:pt x="801662" y="302587"/>
                  <a:pt x="823789" y="303435"/>
                </a:cubicBezTo>
                <a:lnTo>
                  <a:pt x="842153" y="210309"/>
                </a:lnTo>
                <a:close/>
                <a:moveTo>
                  <a:pt x="1537931" y="0"/>
                </a:moveTo>
                <a:lnTo>
                  <a:pt x="1547571" y="71590"/>
                </a:lnTo>
                <a:lnTo>
                  <a:pt x="1616446" y="47472"/>
                </a:lnTo>
                <a:lnTo>
                  <a:pt x="1568326" y="109185"/>
                </a:lnTo>
                <a:lnTo>
                  <a:pt x="1620475" y="149628"/>
                </a:lnTo>
                <a:lnTo>
                  <a:pt x="1550838" y="154962"/>
                </a:lnTo>
                <a:lnTo>
                  <a:pt x="1547037" y="229352"/>
                </a:lnTo>
                <a:lnTo>
                  <a:pt x="1508299" y="174412"/>
                </a:lnTo>
                <a:lnTo>
                  <a:pt x="1451378" y="226895"/>
                </a:lnTo>
                <a:lnTo>
                  <a:pt x="1472685" y="152962"/>
                </a:lnTo>
                <a:lnTo>
                  <a:pt x="1405591" y="143770"/>
                </a:lnTo>
                <a:lnTo>
                  <a:pt x="1470951" y="106642"/>
                </a:lnTo>
                <a:lnTo>
                  <a:pt x="1444129" y="42910"/>
                </a:lnTo>
                <a:lnTo>
                  <a:pt x="1504213" y="7037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F1EE69F4-857D-4A73-8B71-041F161F562B}"/>
              </a:ext>
            </a:extLst>
          </p:cNvPr>
          <p:cNvSpPr>
            <a:spLocks noGrp="1" noChangeAspect="1"/>
          </p:cNvSpPr>
          <p:nvPr>
            <p:ph type="body" sz="quarter" idx="63"/>
          </p:nvPr>
        </p:nvSpPr>
        <p:spPr>
          <a:xfrm>
            <a:off x="7656871" y="4653866"/>
            <a:ext cx="258728" cy="223555"/>
          </a:xfrm>
          <a:custGeom>
            <a:avLst/>
            <a:gdLst>
              <a:gd name="connsiteX0" fmla="*/ 344367 w 344367"/>
              <a:gd name="connsiteY0" fmla="*/ 0 h 297551"/>
              <a:gd name="connsiteX1" fmla="*/ 0 w 344367"/>
              <a:gd name="connsiteY1" fmla="*/ 297551 h 297551"/>
              <a:gd name="connsiteX2" fmla="*/ 344367 w 344367"/>
              <a:gd name="connsiteY2" fmla="*/ 0 h 29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367" h="297551">
                <a:moveTo>
                  <a:pt x="344367" y="0"/>
                </a:moveTo>
                <a:cubicBezTo>
                  <a:pt x="283064" y="192195"/>
                  <a:pt x="135217" y="295599"/>
                  <a:pt x="0" y="297551"/>
                </a:cubicBezTo>
                <a:cubicBezTo>
                  <a:pt x="138627" y="220656"/>
                  <a:pt x="259032" y="102298"/>
                  <a:pt x="344367" y="0"/>
                </a:cubicBezTo>
                <a:close/>
              </a:path>
            </a:pathLst>
          </a:custGeom>
          <a:solidFill>
            <a:srgbClr val="EE0000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8F6AAB6-F2E4-4C18-A86D-448422BA4865}"/>
              </a:ext>
            </a:extLst>
          </p:cNvPr>
          <p:cNvSpPr>
            <a:spLocks noGrp="1"/>
          </p:cNvSpPr>
          <p:nvPr>
            <p:ph type="ftr" sz="quarter" idx="6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 presentation - 28 Avril 2021 - © Sodexo 2021. All rights Reserved</a:t>
            </a:r>
            <a:endParaRPr lang="fr-FR" dirty="0"/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C55454B-5C81-46C7-8776-D3D89E855B50}"/>
              </a:ext>
            </a:extLst>
          </p:cNvPr>
          <p:cNvGrpSpPr/>
          <p:nvPr userDrawn="1"/>
        </p:nvGrpSpPr>
        <p:grpSpPr>
          <a:xfrm>
            <a:off x="4389834" y="-497781"/>
            <a:ext cx="3412332" cy="369193"/>
            <a:chOff x="3945731" y="-497781"/>
            <a:chExt cx="3412332" cy="36919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305A44B-711D-4313-88D1-D5DE1CF0C3E6}"/>
                </a:ext>
              </a:extLst>
            </p:cNvPr>
            <p:cNvSpPr/>
            <p:nvPr userDrawn="1"/>
          </p:nvSpPr>
          <p:spPr>
            <a:xfrm>
              <a:off x="3945731" y="-497681"/>
              <a:ext cx="3412332" cy="369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DD8D63F-F3B1-425C-A126-81C53866E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542609" y="-365760"/>
              <a:ext cx="216000" cy="21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95C0FFA-2C04-4459-8FEE-FD2D9A6D49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173233" y="-365760"/>
              <a:ext cx="216000" cy="2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9DB3348-DEBC-4F70-B263-FFBB0182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49649" y="-365760"/>
              <a:ext cx="216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E0A33E3-868D-40AB-B283-87C91AEA3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26065" y="-365760"/>
              <a:ext cx="216000" cy="21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AE9E65E-A3A6-4AA3-82C9-096ADFB79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02481" y="-365760"/>
              <a:ext cx="216000" cy="2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E60AD04-84E6-4700-ADA4-D8D0815B0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278897" y="-365760"/>
              <a:ext cx="216000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3C140D1-367A-438D-99CF-2B203ADFF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55313" y="-365760"/>
              <a:ext cx="216000" cy="216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1439809-97EC-46D9-ABC5-02648F034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831729" y="-365760"/>
              <a:ext cx="216000" cy="216000"/>
            </a:xfrm>
            <a:prstGeom prst="rect">
              <a:avLst/>
            </a:prstGeom>
            <a:solidFill>
              <a:srgbClr val="FCB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F57BFBA-5201-4FC1-89D8-5FFA4ECC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108140" y="-365760"/>
              <a:ext cx="216000" cy="216000"/>
            </a:xfrm>
            <a:prstGeom prst="rect">
              <a:avLst/>
            </a:prstGeom>
            <a:solidFill>
              <a:srgbClr val="B28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97F9221-866A-4612-ADF5-E6396954F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989777" y="-365760"/>
              <a:ext cx="216000" cy="216000"/>
            </a:xfrm>
            <a:prstGeom prst="rect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79A6603-555E-41CB-9A7B-67197546D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66193" y="-365760"/>
              <a:ext cx="216000" cy="216000"/>
            </a:xfrm>
            <a:prstGeom prst="rect">
              <a:avLst/>
            </a:prstGeom>
            <a:solidFill>
              <a:srgbClr val="2A29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2AD7C217-8897-4E6E-9611-6F178E155891}"/>
                </a:ext>
              </a:extLst>
            </p:cNvPr>
            <p:cNvSpPr txBox="1"/>
            <p:nvPr userDrawn="1"/>
          </p:nvSpPr>
          <p:spPr>
            <a:xfrm>
              <a:off x="3989777" y="-497781"/>
              <a:ext cx="76883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PRIMARY COLORS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22327657-24F7-44F2-861F-D8B9331E9585}"/>
                </a:ext>
              </a:extLst>
            </p:cNvPr>
            <p:cNvSpPr txBox="1"/>
            <p:nvPr userDrawn="1"/>
          </p:nvSpPr>
          <p:spPr>
            <a:xfrm>
              <a:off x="5173232" y="-497781"/>
              <a:ext cx="2150907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SECONDARY COLORS</a:t>
              </a:r>
            </a:p>
          </p:txBody>
        </p: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367C5439-4CED-473C-BC39-1605FA9FA6B1}"/>
                </a:ext>
              </a:extLst>
            </p:cNvPr>
            <p:cNvCxnSpPr/>
            <p:nvPr userDrawn="1"/>
          </p:nvCxnSpPr>
          <p:spPr>
            <a:xfrm>
              <a:off x="3989777" y="-400050"/>
              <a:ext cx="76883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F2AE4A75-A6B1-43B1-9A5D-DC0F5AEA93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70877" y="-400050"/>
              <a:ext cx="215384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058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4559302" y="352425"/>
            <a:ext cx="7035799" cy="5803730"/>
          </a:xfrm>
          <a:solidFill>
            <a:schemeClr val="bg2"/>
          </a:solidFill>
        </p:spPr>
        <p:txBody>
          <a:bodyPr lIns="72000" anchor="ctr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590551" y="352425"/>
            <a:ext cx="3873269" cy="5803730"/>
          </a:xfr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tIns="45720" bIns="45720" spcCol="0" rtlCol="0" fromWordArt="0" anchor="ctr" forceAA="0">
            <a:noAutofit/>
          </a:bodyPr>
          <a:lstStyle>
            <a:lvl1pPr marL="0" indent="0" algn="ctr">
              <a:defRPr kumimoji="0" lang="fr-FR" sz="19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579969" y="6388100"/>
            <a:ext cx="960967" cy="192088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CB2066E3-0CA8-49A4-AFA8-E7241BC869E5}" type="slidenum">
              <a:rPr lang="en-US"/>
              <a:pPr>
                <a:defRPr/>
              </a:pPr>
              <a:t>‹N°›</a:t>
            </a:fld>
            <a:r>
              <a:rPr lang="en-US" dirty="0"/>
              <a:t> – </a:t>
            </a:r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931335" y="6388100"/>
            <a:ext cx="8159751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433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596900" y="352428"/>
            <a:ext cx="10998200" cy="5508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54495" y="1268760"/>
            <a:ext cx="11088000" cy="491299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931335" y="6388100"/>
            <a:ext cx="8159751" cy="1841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>
          <a:xfrm>
            <a:off x="579969" y="6388100"/>
            <a:ext cx="960967" cy="1920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2D5DA8-4459-4E44-8F4E-040407AB6F4A}" type="slidenum">
              <a:rPr lang="en-US" smtClean="0"/>
              <a:pPr>
                <a:defRPr/>
              </a:pPr>
              <a:t>‹N°›</a:t>
            </a:fld>
            <a:r>
              <a:rPr lang="en-US"/>
              <a:t> –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046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12240684" y="701678"/>
            <a:ext cx="1488016" cy="27699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fr-FR" sz="1200"/>
          </a:p>
          <a:p>
            <a:pPr eaLnBrk="1" hangingPunct="1">
              <a:defRPr/>
            </a:pPr>
            <a:r>
              <a:rPr lang="fr-FR" sz="1200" b="1"/>
              <a:t>POUR REMPLACER</a:t>
            </a:r>
            <a:br>
              <a:rPr lang="fr-FR" sz="1200"/>
            </a:br>
            <a:r>
              <a:rPr lang="fr-FR" sz="1200"/>
              <a:t>LA PHOTO : </a:t>
            </a:r>
            <a:br>
              <a:rPr lang="fr-FR" sz="1200"/>
            </a:br>
            <a:r>
              <a:rPr lang="fr-FR" sz="1200" b="1"/>
              <a:t>cliquer sur l’image et faire Effacer</a:t>
            </a:r>
          </a:p>
          <a:p>
            <a:pPr eaLnBrk="1" hangingPunct="1">
              <a:defRPr/>
            </a:pPr>
            <a:endParaRPr lang="fr-FR" sz="1200" b="1"/>
          </a:p>
          <a:p>
            <a:pPr eaLnBrk="1" hangingPunct="1">
              <a:defRPr/>
            </a:pPr>
            <a:r>
              <a:rPr lang="fr-FR" sz="1200"/>
              <a:t>Puis cliquer sur l’icône image.</a:t>
            </a:r>
          </a:p>
          <a:p>
            <a:pPr eaLnBrk="1" hangingPunct="1">
              <a:defRPr/>
            </a:pPr>
            <a:endParaRPr lang="fr-FR" sz="1200"/>
          </a:p>
          <a:p>
            <a:pPr eaLnBrk="1" hangingPunct="1">
              <a:defRPr/>
            </a:pPr>
            <a:r>
              <a:rPr lang="fr-FR" sz="1200"/>
              <a:t>Sélectionner votre photo et l’insérer</a:t>
            </a:r>
          </a:p>
          <a:p>
            <a:pPr eaLnBrk="1" hangingPunct="1">
              <a:defRPr/>
            </a:pPr>
            <a:endParaRPr lang="fr-FR" sz="1200"/>
          </a:p>
          <a:p>
            <a:pPr eaLnBrk="1" hangingPunct="1">
              <a:defRPr/>
            </a:pPr>
            <a:r>
              <a:rPr lang="fr-FR" sz="1200"/>
              <a:t>Si nécessaire, la recadrer ou la rogner</a:t>
            </a:r>
          </a:p>
          <a:p>
            <a:pPr eaLnBrk="1" hangingPunct="1">
              <a:defRPr/>
            </a:pPr>
            <a:endParaRPr lang="fr-FR" sz="120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54496" y="1573240"/>
            <a:ext cx="6309591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7349069" y="2838450"/>
            <a:ext cx="4246033" cy="3327400"/>
          </a:xfr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lIns="91440" tIns="45720" rIns="91440" bIns="45720" spcCol="0" rtlCol="0" fromWordArt="0" anchor="ctr" forceAA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 algn="ctr"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algn="ctr">
              <a:defRPr lang="fr-FR" sz="2000" b="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6"/>
          </p:nvPr>
        </p:nvSpPr>
        <p:spPr>
          <a:xfrm>
            <a:off x="7349068" y="962024"/>
            <a:ext cx="4246033" cy="18192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 bwMode="gray">
          <a:xfrm>
            <a:off x="596900" y="352425"/>
            <a:ext cx="10998200" cy="5505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579969" y="6388100"/>
            <a:ext cx="960967" cy="192088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AB47C507-2834-4CD7-AC1F-8EFBE87A95FD}" type="slidenum">
              <a:rPr lang="en-US"/>
              <a:pPr>
                <a:defRPr/>
              </a:pPr>
              <a:t>‹N°›</a:t>
            </a:fld>
            <a:r>
              <a:rPr lang="en-US" dirty="0"/>
              <a:t> – </a:t>
            </a:r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931335" y="6388100"/>
            <a:ext cx="8159751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513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-1585382" y="1871665"/>
            <a:ext cx="1488017" cy="27699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endParaRPr lang="fr-FR" sz="1200"/>
          </a:p>
          <a:p>
            <a:pPr algn="r" eaLnBrk="1" hangingPunct="1">
              <a:defRPr/>
            </a:pPr>
            <a:r>
              <a:rPr lang="fr-FR" sz="1200" b="1"/>
              <a:t>POUR REMPLACER</a:t>
            </a:r>
            <a:br>
              <a:rPr lang="fr-FR" sz="1200"/>
            </a:br>
            <a:r>
              <a:rPr lang="fr-FR" sz="1200"/>
              <a:t>LA PHOTO : </a:t>
            </a:r>
            <a:br>
              <a:rPr lang="fr-FR" sz="1200"/>
            </a:br>
            <a:r>
              <a:rPr lang="fr-FR" sz="1200" b="1"/>
              <a:t>cliquer sur l’image et faire Effacer</a:t>
            </a:r>
          </a:p>
          <a:p>
            <a:pPr algn="r" eaLnBrk="1" hangingPunct="1">
              <a:defRPr/>
            </a:pPr>
            <a:endParaRPr lang="fr-FR" sz="1200" b="1"/>
          </a:p>
          <a:p>
            <a:pPr algn="r" eaLnBrk="1" hangingPunct="1">
              <a:defRPr/>
            </a:pPr>
            <a:r>
              <a:rPr lang="fr-FR" sz="1200"/>
              <a:t>Puis cliquer sur l’icône image.</a:t>
            </a:r>
          </a:p>
          <a:p>
            <a:pPr algn="r" eaLnBrk="1" hangingPunct="1">
              <a:defRPr/>
            </a:pPr>
            <a:endParaRPr lang="fr-FR" sz="1200"/>
          </a:p>
          <a:p>
            <a:pPr algn="r" eaLnBrk="1" hangingPunct="1">
              <a:defRPr/>
            </a:pPr>
            <a:r>
              <a:rPr lang="fr-FR" sz="1200"/>
              <a:t>Sélectionner votre photo et l’insérer</a:t>
            </a:r>
          </a:p>
          <a:p>
            <a:pPr algn="r" eaLnBrk="1" hangingPunct="1">
              <a:defRPr/>
            </a:pPr>
            <a:endParaRPr lang="fr-FR" sz="1200"/>
          </a:p>
          <a:p>
            <a:pPr algn="r" eaLnBrk="1" hangingPunct="1">
              <a:defRPr/>
            </a:pPr>
            <a:r>
              <a:rPr lang="fr-FR" sz="1200"/>
              <a:t>Si nécessaire, la recadrer ou la rogner</a:t>
            </a:r>
          </a:p>
          <a:p>
            <a:pPr algn="r" eaLnBrk="1" hangingPunct="1">
              <a:defRPr/>
            </a:pPr>
            <a:endParaRPr lang="fr-FR" sz="12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596900" y="352428"/>
            <a:ext cx="10998200" cy="5508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baseline="0" dirty="0"/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596899" y="954156"/>
            <a:ext cx="3624000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463820" y="954155"/>
            <a:ext cx="7131281" cy="5191200"/>
          </a:xfrm>
          <a:noFill/>
          <a:ln>
            <a:noFill/>
          </a:ln>
          <a:effectLst/>
        </p:spPr>
        <p:txBody>
          <a:bodyPr anchor="ctr"/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579969" y="6388100"/>
            <a:ext cx="960967" cy="192088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A35335CE-7E45-44F4-AF48-53F9D125C0D6}" type="slidenum">
              <a:rPr lang="en-US"/>
              <a:pPr>
                <a:defRPr/>
              </a:pPr>
              <a:t>‹N°›</a:t>
            </a:fld>
            <a:r>
              <a:rPr lang="en-US" dirty="0"/>
              <a:t> – </a:t>
            </a: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931335" y="6388100"/>
            <a:ext cx="8159751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5547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596900" y="352428"/>
            <a:ext cx="10998200" cy="5508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baseline="0" dirty="0"/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463820" y="954155"/>
            <a:ext cx="7131281" cy="5191200"/>
          </a:xfrm>
          <a:noFill/>
          <a:ln>
            <a:noFill/>
          </a:ln>
          <a:effectLst/>
        </p:spPr>
        <p:txBody>
          <a:bodyPr anchor="ctr"/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592669" y="981078"/>
            <a:ext cx="3636433" cy="5165725"/>
          </a:xfrm>
          <a:solidFill>
            <a:schemeClr val="bg2"/>
          </a:solidFill>
        </p:spPr>
        <p:txBody>
          <a:bodyPr lIns="72000" rIns="108000" anchor="ctr"/>
          <a:lstStyle>
            <a:lvl1pPr marL="0" indent="0" algn="r">
              <a:buNone/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579969" y="6388100"/>
            <a:ext cx="960967" cy="192088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BAF9A452-6002-42D9-B9A3-0816B0C0CED6}" type="slidenum">
              <a:rPr lang="en-US"/>
              <a:pPr>
                <a:defRPr/>
              </a:pPr>
              <a:t>‹N°›</a:t>
            </a:fld>
            <a:r>
              <a:rPr lang="en-US" dirty="0"/>
              <a:t> – </a:t>
            </a: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6"/>
          </p:nvPr>
        </p:nvSpPr>
        <p:spPr>
          <a:xfrm>
            <a:off x="931335" y="6388100"/>
            <a:ext cx="8159751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18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596900" y="352428"/>
            <a:ext cx="10998200" cy="5508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54495" y="1573240"/>
            <a:ext cx="11088000" cy="1855760"/>
          </a:xfrm>
        </p:spPr>
        <p:txBody>
          <a:bodyPr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/>
            </a:lvl3pPr>
            <a:lvl4pPr marL="1616075" indent="-179388">
              <a:buClr>
                <a:schemeClr val="bg2"/>
              </a:buClr>
              <a:defRPr/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 bwMode="gray">
          <a:xfrm>
            <a:off x="596900" y="3429000"/>
            <a:ext cx="3632200" cy="230505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FontTx/>
              <a:buNone/>
              <a:defRPr sz="4000" b="0">
                <a:solidFill>
                  <a:schemeClr val="bg1"/>
                </a:solidFill>
              </a:defRPr>
            </a:lvl1pPr>
            <a:lvl2pPr marL="3175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579969" y="6388100"/>
            <a:ext cx="960967" cy="192088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D324ADA3-C515-4675-B042-1743D1B7DAF9}" type="slidenum">
              <a:rPr lang="en-US"/>
              <a:pPr>
                <a:defRPr/>
              </a:pPr>
              <a:t>‹N°›</a:t>
            </a:fld>
            <a:r>
              <a:rPr lang="en-US" dirty="0"/>
              <a:t> – </a:t>
            </a: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6"/>
          </p:nvPr>
        </p:nvSpPr>
        <p:spPr>
          <a:xfrm>
            <a:off x="931335" y="6388100"/>
            <a:ext cx="8159751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790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596900" y="352428"/>
            <a:ext cx="10998200" cy="5508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579969" y="6388100"/>
            <a:ext cx="960967" cy="192088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27A0F761-5657-4358-AA06-3D261E794287}" type="slidenum">
              <a:rPr lang="en-US"/>
              <a:pPr>
                <a:defRPr/>
              </a:pPr>
              <a:t>‹N°›</a:t>
            </a:fld>
            <a:r>
              <a:rPr lang="en-US" dirty="0"/>
              <a:t> –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931335" y="6388100"/>
            <a:ext cx="8159751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803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12285135" y="333378"/>
            <a:ext cx="1488017" cy="27699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fr-FR" sz="1200"/>
          </a:p>
          <a:p>
            <a:pPr eaLnBrk="1" hangingPunct="1">
              <a:defRPr/>
            </a:pPr>
            <a:r>
              <a:rPr lang="fr-FR" sz="1200" b="1"/>
              <a:t>POUR REMPLACER</a:t>
            </a:r>
            <a:br>
              <a:rPr lang="fr-FR" sz="1200"/>
            </a:br>
            <a:r>
              <a:rPr lang="fr-FR" sz="1200"/>
              <a:t>UNE PHOTO : </a:t>
            </a:r>
            <a:br>
              <a:rPr lang="fr-FR" sz="1200"/>
            </a:br>
            <a:r>
              <a:rPr lang="fr-FR" sz="1200" b="1"/>
              <a:t>cliquer sur l’image et faire Effacer</a:t>
            </a:r>
          </a:p>
          <a:p>
            <a:pPr eaLnBrk="1" hangingPunct="1">
              <a:defRPr/>
            </a:pPr>
            <a:endParaRPr lang="fr-FR" sz="1200" b="1"/>
          </a:p>
          <a:p>
            <a:pPr eaLnBrk="1" hangingPunct="1">
              <a:defRPr/>
            </a:pPr>
            <a:r>
              <a:rPr lang="fr-FR" sz="1200"/>
              <a:t>Puis cliquer sur l’icône image.</a:t>
            </a:r>
          </a:p>
          <a:p>
            <a:pPr eaLnBrk="1" hangingPunct="1">
              <a:defRPr/>
            </a:pPr>
            <a:endParaRPr lang="fr-FR" sz="1200"/>
          </a:p>
          <a:p>
            <a:pPr eaLnBrk="1" hangingPunct="1">
              <a:defRPr/>
            </a:pPr>
            <a:r>
              <a:rPr lang="fr-FR" sz="1200"/>
              <a:t>Sélectionner votre photo et l’insérer</a:t>
            </a:r>
          </a:p>
          <a:p>
            <a:pPr eaLnBrk="1" hangingPunct="1">
              <a:defRPr/>
            </a:pPr>
            <a:endParaRPr lang="fr-FR" sz="1200"/>
          </a:p>
          <a:p>
            <a:pPr eaLnBrk="1" hangingPunct="1">
              <a:defRPr/>
            </a:pPr>
            <a:r>
              <a:rPr lang="fr-FR" sz="1200"/>
              <a:t>Si nécessaire, la recadrer ou la rogner</a:t>
            </a:r>
          </a:p>
          <a:p>
            <a:pPr eaLnBrk="1" hangingPunct="1">
              <a:defRPr/>
            </a:pPr>
            <a:endParaRPr lang="fr-FR" sz="12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596902" y="352423"/>
            <a:ext cx="7416799" cy="846000"/>
          </a:xfrm>
          <a:prstGeom prst="rect">
            <a:avLst/>
          </a:prstGeo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8100484" y="352423"/>
            <a:ext cx="16896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9891184" y="352423"/>
            <a:ext cx="16896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601135" y="1567064"/>
            <a:ext cx="10993967" cy="997843"/>
          </a:xfrm>
        </p:spPr>
        <p:txBody>
          <a:bodyPr/>
          <a:lstStyle>
            <a:lvl2pPr marL="623888" indent="-266700">
              <a:tabLst>
                <a:tab pos="1616075" algn="l"/>
                <a:tab pos="2330450" algn="l"/>
                <a:tab pos="8077200" algn="r"/>
              </a:tabLst>
              <a:defRPr/>
            </a:lvl2pPr>
            <a:lvl3pPr marL="896938" indent="-176213">
              <a:tabLst>
                <a:tab pos="1082675" algn="l"/>
                <a:tab pos="2149475" algn="l"/>
                <a:tab pos="8077200" algn="r"/>
              </a:tabLst>
              <a:defRPr/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579969" y="6388100"/>
            <a:ext cx="960967" cy="192088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3BEB1C56-2988-4AD6-B6F4-1CC7FBDD28E4}" type="slidenum">
              <a:rPr lang="en-US"/>
              <a:pPr>
                <a:defRPr/>
              </a:pPr>
              <a:t>‹N°›</a:t>
            </a:fld>
            <a:r>
              <a:rPr lang="en-US" dirty="0"/>
              <a:t> – </a:t>
            </a:r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931335" y="6388100"/>
            <a:ext cx="8159751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654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_grey_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gray">
          <a:xfrm>
            <a:off x="601135" y="1268416"/>
            <a:ext cx="10993967" cy="48910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fr-FR" sz="2400">
              <a:latin typeface="Arial" pitchFamily="34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12285135" y="333378"/>
            <a:ext cx="1488017" cy="27699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fr-FR" sz="1200"/>
          </a:p>
          <a:p>
            <a:pPr eaLnBrk="1" hangingPunct="1">
              <a:defRPr/>
            </a:pPr>
            <a:r>
              <a:rPr lang="fr-FR" sz="1200" b="1"/>
              <a:t>POUR REMPLACER</a:t>
            </a:r>
            <a:br>
              <a:rPr lang="fr-FR" sz="1200"/>
            </a:br>
            <a:r>
              <a:rPr lang="fr-FR" sz="1200"/>
              <a:t>UNE PHOTO : </a:t>
            </a:r>
            <a:br>
              <a:rPr lang="fr-FR" sz="1200"/>
            </a:br>
            <a:r>
              <a:rPr lang="fr-FR" sz="1200" b="1"/>
              <a:t>cliquer sur l’image et faire Effacer</a:t>
            </a:r>
          </a:p>
          <a:p>
            <a:pPr eaLnBrk="1" hangingPunct="1">
              <a:defRPr/>
            </a:pPr>
            <a:endParaRPr lang="fr-FR" sz="1200" b="1"/>
          </a:p>
          <a:p>
            <a:pPr eaLnBrk="1" hangingPunct="1">
              <a:defRPr/>
            </a:pPr>
            <a:r>
              <a:rPr lang="fr-FR" sz="1200"/>
              <a:t>Puis cliquer sur l’icône image.</a:t>
            </a:r>
          </a:p>
          <a:p>
            <a:pPr eaLnBrk="1" hangingPunct="1">
              <a:defRPr/>
            </a:pPr>
            <a:endParaRPr lang="fr-FR" sz="1200"/>
          </a:p>
          <a:p>
            <a:pPr eaLnBrk="1" hangingPunct="1">
              <a:defRPr/>
            </a:pPr>
            <a:r>
              <a:rPr lang="fr-FR" sz="1200"/>
              <a:t>Sélectionner votre photo et l’insérer</a:t>
            </a:r>
          </a:p>
          <a:p>
            <a:pPr eaLnBrk="1" hangingPunct="1">
              <a:defRPr/>
            </a:pPr>
            <a:endParaRPr lang="fr-FR" sz="1200"/>
          </a:p>
          <a:p>
            <a:pPr eaLnBrk="1" hangingPunct="1">
              <a:defRPr/>
            </a:pPr>
            <a:r>
              <a:rPr lang="fr-FR" sz="1200"/>
              <a:t>Si nécessaire, la recadrer ou la rogner</a:t>
            </a:r>
          </a:p>
          <a:p>
            <a:pPr eaLnBrk="1" hangingPunct="1">
              <a:defRPr/>
            </a:pPr>
            <a:endParaRPr lang="fr-FR" sz="12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596902" y="352423"/>
            <a:ext cx="7416799" cy="846000"/>
          </a:xfrm>
          <a:prstGeom prst="rect">
            <a:avLst/>
          </a:prstGeo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8100484" y="352423"/>
            <a:ext cx="16896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9891184" y="352423"/>
            <a:ext cx="16896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13"/>
          </p:nvPr>
        </p:nvSpPr>
        <p:spPr>
          <a:xfrm>
            <a:off x="579969" y="6388100"/>
            <a:ext cx="960967" cy="192088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19934BC4-8B33-4171-ADA7-8923259207E2}" type="slidenum">
              <a:rPr lang="en-US"/>
              <a:pPr>
                <a:defRPr/>
              </a:pPr>
              <a:t>‹N°›</a:t>
            </a:fld>
            <a:r>
              <a:rPr lang="en-US" dirty="0"/>
              <a:t> – 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931335" y="6388100"/>
            <a:ext cx="8159751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31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//Chapter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40">
            <a:extLst>
              <a:ext uri="{FF2B5EF4-FFF2-40B4-BE49-F238E27FC236}">
                <a16:creationId xmlns:a16="http://schemas.microsoft.com/office/drawing/2014/main" id="{F11E67DA-00A0-4F1A-B898-BB338E70DE2A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dirty="0"/>
              <a:t>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958C054-839F-4DE0-821D-EA7EB605C25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42913" y="522514"/>
            <a:ext cx="4979987" cy="4792694"/>
          </a:xfrm>
          <a:custGeom>
            <a:avLst/>
            <a:gdLst>
              <a:gd name="connsiteX0" fmla="*/ 0 w 4979987"/>
              <a:gd name="connsiteY0" fmla="*/ 0 h 4792694"/>
              <a:gd name="connsiteX1" fmla="*/ 4574909 w 4979987"/>
              <a:gd name="connsiteY1" fmla="*/ 0 h 4792694"/>
              <a:gd name="connsiteX2" fmla="*/ 4979987 w 4979987"/>
              <a:gd name="connsiteY2" fmla="*/ 405078 h 4792694"/>
              <a:gd name="connsiteX3" fmla="*/ 4979987 w 4979987"/>
              <a:gd name="connsiteY3" fmla="*/ 4387616 h 4792694"/>
              <a:gd name="connsiteX4" fmla="*/ 4574909 w 4979987"/>
              <a:gd name="connsiteY4" fmla="*/ 4792694 h 4792694"/>
              <a:gd name="connsiteX5" fmla="*/ 0 w 4979987"/>
              <a:gd name="connsiteY5" fmla="*/ 4792694 h 479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9987" h="4792694">
                <a:moveTo>
                  <a:pt x="0" y="0"/>
                </a:moveTo>
                <a:lnTo>
                  <a:pt x="4574909" y="0"/>
                </a:lnTo>
                <a:cubicBezTo>
                  <a:pt x="4798627" y="0"/>
                  <a:pt x="4979987" y="181360"/>
                  <a:pt x="4979987" y="405078"/>
                </a:cubicBezTo>
                <a:lnTo>
                  <a:pt x="4979987" y="4387616"/>
                </a:lnTo>
                <a:cubicBezTo>
                  <a:pt x="4979987" y="4611334"/>
                  <a:pt x="4798627" y="4792694"/>
                  <a:pt x="4574909" y="4792694"/>
                </a:cubicBezTo>
                <a:lnTo>
                  <a:pt x="0" y="479269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468000" tIns="1152000">
            <a:noAutofit/>
          </a:bodyPr>
          <a:lstStyle>
            <a:lvl1pPr>
              <a:lnSpc>
                <a:spcPct val="45000"/>
              </a:lnSpc>
              <a:defRPr sz="12200" b="1"/>
            </a:lvl1pPr>
            <a:lvl2pPr marL="0" indent="0">
              <a:spcAft>
                <a:spcPts val="1200"/>
              </a:spcAft>
              <a:buNone/>
              <a:defRPr sz="3000">
                <a:solidFill>
                  <a:schemeClr val="tx2"/>
                </a:solidFill>
              </a:defRPr>
            </a:lvl2pPr>
            <a:lvl3pPr marL="252000" indent="-252000">
              <a:spcBef>
                <a:spcPts val="0"/>
              </a:spcBef>
              <a:buSzPct val="100000"/>
              <a:buFont typeface="+mj-lt"/>
              <a:buAutoNum type="alphaUcPeriod"/>
              <a:defRPr sz="1700"/>
            </a:lvl3pPr>
          </a:lstStyle>
          <a:p>
            <a:pPr lvl="0"/>
            <a:r>
              <a:rPr lang="fr-FR" dirty="0"/>
              <a:t>00</a:t>
            </a:r>
          </a:p>
          <a:p>
            <a:pPr marL="0" marR="0" lvl="1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E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br>
              <a:rPr lang="fr-FR" dirty="0"/>
            </a:b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  <a:p>
            <a:pPr lvl="2"/>
            <a:r>
              <a:rPr lang="fr-FR" dirty="0"/>
              <a:t>Texte A</a:t>
            </a:r>
          </a:p>
          <a:p>
            <a:pPr lvl="2"/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E363F8D-EEA3-433B-A76A-F8A04A2C93FF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0" y="522514"/>
            <a:ext cx="442913" cy="4792694"/>
          </a:xfrm>
          <a:custGeom>
            <a:avLst/>
            <a:gdLst>
              <a:gd name="connsiteX0" fmla="*/ 0 w 2550281"/>
              <a:gd name="connsiteY0" fmla="*/ 0 h 369833"/>
              <a:gd name="connsiteX1" fmla="*/ 2550281 w 2550281"/>
              <a:gd name="connsiteY1" fmla="*/ 0 h 369833"/>
              <a:gd name="connsiteX2" fmla="*/ 2550281 w 2550281"/>
              <a:gd name="connsiteY2" fmla="*/ 369833 h 369833"/>
              <a:gd name="connsiteX3" fmla="*/ 0 w 2550281"/>
              <a:gd name="connsiteY3" fmla="*/ 369833 h 36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0281" h="369833">
                <a:moveTo>
                  <a:pt x="0" y="0"/>
                </a:moveTo>
                <a:lnTo>
                  <a:pt x="2550281" y="0"/>
                </a:lnTo>
                <a:lnTo>
                  <a:pt x="2550281" y="369833"/>
                </a:lnTo>
                <a:lnTo>
                  <a:pt x="0" y="369833"/>
                </a:lnTo>
                <a:close/>
              </a:path>
            </a:pathLst>
          </a:custGeom>
          <a:solidFill>
            <a:srgbClr val="EE0000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C16C3C58-3A02-483B-8729-F6F5F6328C4F}"/>
              </a:ext>
            </a:extLst>
          </p:cNvPr>
          <p:cNvSpPr>
            <a:spLocks noGrp="1" noChangeAspect="1"/>
          </p:cNvSpPr>
          <p:nvPr>
            <p:ph type="body" sz="quarter" idx="62"/>
          </p:nvPr>
        </p:nvSpPr>
        <p:spPr>
          <a:xfrm>
            <a:off x="3687664" y="4480531"/>
            <a:ext cx="1289192" cy="416165"/>
          </a:xfrm>
          <a:custGeom>
            <a:avLst/>
            <a:gdLst>
              <a:gd name="connsiteX0" fmla="*/ 444232 w 1715914"/>
              <a:gd name="connsiteY0" fmla="*/ 344613 h 553915"/>
              <a:gd name="connsiteX1" fmla="*/ 346657 w 1715914"/>
              <a:gd name="connsiteY1" fmla="*/ 426185 h 553915"/>
              <a:gd name="connsiteX2" fmla="*/ 403693 w 1715914"/>
              <a:gd name="connsiteY2" fmla="*/ 505709 h 553915"/>
              <a:gd name="connsiteX3" fmla="*/ 500782 w 1715914"/>
              <a:gd name="connsiteY3" fmla="*/ 426185 h 553915"/>
              <a:gd name="connsiteX4" fmla="*/ 444232 w 1715914"/>
              <a:gd name="connsiteY4" fmla="*/ 344613 h 553915"/>
              <a:gd name="connsiteX5" fmla="*/ 1589924 w 1715914"/>
              <a:gd name="connsiteY5" fmla="*/ 344003 h 553915"/>
              <a:gd name="connsiteX6" fmla="*/ 1490874 w 1715914"/>
              <a:gd name="connsiteY6" fmla="*/ 426890 h 553915"/>
              <a:gd name="connsiteX7" fmla="*/ 1548719 w 1715914"/>
              <a:gd name="connsiteY7" fmla="*/ 507738 h 553915"/>
              <a:gd name="connsiteX8" fmla="*/ 1647341 w 1715914"/>
              <a:gd name="connsiteY8" fmla="*/ 426890 h 553915"/>
              <a:gd name="connsiteX9" fmla="*/ 1589924 w 1715914"/>
              <a:gd name="connsiteY9" fmla="*/ 344003 h 553915"/>
              <a:gd name="connsiteX10" fmla="*/ 757422 w 1715914"/>
              <a:gd name="connsiteY10" fmla="*/ 341312 h 553915"/>
              <a:gd name="connsiteX11" fmla="*/ 659273 w 1715914"/>
              <a:gd name="connsiteY11" fmla="*/ 420602 h 553915"/>
              <a:gd name="connsiteX12" fmla="*/ 716194 w 1715914"/>
              <a:gd name="connsiteY12" fmla="*/ 501965 h 553915"/>
              <a:gd name="connsiteX13" fmla="*/ 795290 w 1715914"/>
              <a:gd name="connsiteY13" fmla="*/ 437671 h 553915"/>
              <a:gd name="connsiteX14" fmla="*/ 814311 w 1715914"/>
              <a:gd name="connsiteY14" fmla="*/ 342564 h 553915"/>
              <a:gd name="connsiteX15" fmla="*/ 757422 w 1715914"/>
              <a:gd name="connsiteY15" fmla="*/ 341312 h 553915"/>
              <a:gd name="connsiteX16" fmla="*/ 1051061 w 1715914"/>
              <a:gd name="connsiteY16" fmla="*/ 340279 h 553915"/>
              <a:gd name="connsiteX17" fmla="*/ 954744 w 1715914"/>
              <a:gd name="connsiteY17" fmla="*/ 405430 h 553915"/>
              <a:gd name="connsiteX18" fmla="*/ 1092066 w 1715914"/>
              <a:gd name="connsiteY18" fmla="*/ 368311 h 553915"/>
              <a:gd name="connsiteX19" fmla="*/ 1051061 w 1715914"/>
              <a:gd name="connsiteY19" fmla="*/ 340279 h 553915"/>
              <a:gd name="connsiteX20" fmla="*/ 185662 w 1715914"/>
              <a:gd name="connsiteY20" fmla="*/ 307089 h 553915"/>
              <a:gd name="connsiteX21" fmla="*/ 283778 w 1715914"/>
              <a:gd name="connsiteY21" fmla="*/ 313514 h 553915"/>
              <a:gd name="connsiteX22" fmla="*/ 271843 w 1715914"/>
              <a:gd name="connsiteY22" fmla="*/ 346604 h 553915"/>
              <a:gd name="connsiteX23" fmla="*/ 112690 w 1715914"/>
              <a:gd name="connsiteY23" fmla="*/ 374760 h 553915"/>
              <a:gd name="connsiteX24" fmla="*/ 249897 w 1715914"/>
              <a:gd name="connsiteY24" fmla="*/ 459914 h 553915"/>
              <a:gd name="connsiteX25" fmla="*/ 0 w 1715914"/>
              <a:gd name="connsiteY25" fmla="*/ 535094 h 553915"/>
              <a:gd name="connsiteX26" fmla="*/ 8839 w 1715914"/>
              <a:gd name="connsiteY26" fmla="*/ 500385 h 553915"/>
              <a:gd name="connsiteX27" fmla="*/ 183670 w 1715914"/>
              <a:gd name="connsiteY27" fmla="*/ 468448 h 553915"/>
              <a:gd name="connsiteX28" fmla="*/ 46720 w 1715914"/>
              <a:gd name="connsiteY28" fmla="*/ 383628 h 553915"/>
              <a:gd name="connsiteX29" fmla="*/ 185662 w 1715914"/>
              <a:gd name="connsiteY29" fmla="*/ 307089 h 553915"/>
              <a:gd name="connsiteX30" fmla="*/ 1161280 w 1715914"/>
              <a:gd name="connsiteY30" fmla="*/ 306891 h 553915"/>
              <a:gd name="connsiteX31" fmla="*/ 1215144 w 1715914"/>
              <a:gd name="connsiteY31" fmla="*/ 306891 h 553915"/>
              <a:gd name="connsiteX32" fmla="*/ 1426980 w 1715914"/>
              <a:gd name="connsiteY32" fmla="*/ 546607 h 553915"/>
              <a:gd name="connsiteX33" fmla="*/ 1353571 w 1715914"/>
              <a:gd name="connsiteY33" fmla="*/ 546607 h 553915"/>
              <a:gd name="connsiteX34" fmla="*/ 1161280 w 1715914"/>
              <a:gd name="connsiteY34" fmla="*/ 306891 h 553915"/>
              <a:gd name="connsiteX35" fmla="*/ 451690 w 1715914"/>
              <a:gd name="connsiteY35" fmla="*/ 304551 h 553915"/>
              <a:gd name="connsiteX36" fmla="*/ 564847 w 1715914"/>
              <a:gd name="connsiteY36" fmla="*/ 426185 h 553915"/>
              <a:gd name="connsiteX37" fmla="*/ 395826 w 1715914"/>
              <a:gd name="connsiteY37" fmla="*/ 547829 h 553915"/>
              <a:gd name="connsiteX38" fmla="*/ 282735 w 1715914"/>
              <a:gd name="connsiteY38" fmla="*/ 426185 h 553915"/>
              <a:gd name="connsiteX39" fmla="*/ 451690 w 1715914"/>
              <a:gd name="connsiteY39" fmla="*/ 304551 h 553915"/>
              <a:gd name="connsiteX40" fmla="*/ 1056804 w 1715914"/>
              <a:gd name="connsiteY40" fmla="*/ 304236 h 553915"/>
              <a:gd name="connsiteX41" fmla="*/ 1149092 w 1715914"/>
              <a:gd name="connsiteY41" fmla="*/ 365682 h 553915"/>
              <a:gd name="connsiteX42" fmla="*/ 946533 w 1715914"/>
              <a:gd name="connsiteY42" fmla="*/ 440311 h 553915"/>
              <a:gd name="connsiteX43" fmla="*/ 946105 w 1715914"/>
              <a:gd name="connsiteY43" fmla="*/ 449483 h 553915"/>
              <a:gd name="connsiteX44" fmla="*/ 1105925 w 1715914"/>
              <a:gd name="connsiteY44" fmla="*/ 526112 h 553915"/>
              <a:gd name="connsiteX45" fmla="*/ 1011923 w 1715914"/>
              <a:gd name="connsiteY45" fmla="*/ 553915 h 553915"/>
              <a:gd name="connsiteX46" fmla="*/ 885335 w 1715914"/>
              <a:gd name="connsiteY46" fmla="*/ 455179 h 553915"/>
              <a:gd name="connsiteX47" fmla="*/ 1056804 w 1715914"/>
              <a:gd name="connsiteY47" fmla="*/ 304236 h 553915"/>
              <a:gd name="connsiteX48" fmla="*/ 1597430 w 1715914"/>
              <a:gd name="connsiteY48" fmla="*/ 303427 h 553915"/>
              <a:gd name="connsiteX49" fmla="*/ 1712445 w 1715914"/>
              <a:gd name="connsiteY49" fmla="*/ 426890 h 553915"/>
              <a:gd name="connsiteX50" fmla="*/ 1540718 w 1715914"/>
              <a:gd name="connsiteY50" fmla="*/ 550524 h 553915"/>
              <a:gd name="connsiteX51" fmla="*/ 1425742 w 1715914"/>
              <a:gd name="connsiteY51" fmla="*/ 426890 h 553915"/>
              <a:gd name="connsiteX52" fmla="*/ 1597430 w 1715914"/>
              <a:gd name="connsiteY52" fmla="*/ 303427 h 553915"/>
              <a:gd name="connsiteX53" fmla="*/ 900017 w 1715914"/>
              <a:gd name="connsiteY53" fmla="*/ 206623 h 553915"/>
              <a:gd name="connsiteX54" fmla="*/ 857507 w 1715914"/>
              <a:gd name="connsiteY54" fmla="*/ 429737 h 553915"/>
              <a:gd name="connsiteX55" fmla="*/ 711270 w 1715914"/>
              <a:gd name="connsiteY55" fmla="*/ 545122 h 553915"/>
              <a:gd name="connsiteX56" fmla="*/ 597294 w 1715914"/>
              <a:gd name="connsiteY56" fmla="*/ 416506 h 553915"/>
              <a:gd name="connsiteX57" fmla="*/ 768639 w 1715914"/>
              <a:gd name="connsiteY57" fmla="*/ 301902 h 553915"/>
              <a:gd name="connsiteX58" fmla="*/ 823789 w 1715914"/>
              <a:gd name="connsiteY58" fmla="*/ 303435 h 553915"/>
              <a:gd name="connsiteX59" fmla="*/ 842153 w 1715914"/>
              <a:gd name="connsiteY59" fmla="*/ 210309 h 553915"/>
              <a:gd name="connsiteX60" fmla="*/ 1537931 w 1715914"/>
              <a:gd name="connsiteY60" fmla="*/ 0 h 553915"/>
              <a:gd name="connsiteX61" fmla="*/ 1547571 w 1715914"/>
              <a:gd name="connsiteY61" fmla="*/ 71590 h 553915"/>
              <a:gd name="connsiteX62" fmla="*/ 1616446 w 1715914"/>
              <a:gd name="connsiteY62" fmla="*/ 47472 h 553915"/>
              <a:gd name="connsiteX63" fmla="*/ 1568326 w 1715914"/>
              <a:gd name="connsiteY63" fmla="*/ 109185 h 553915"/>
              <a:gd name="connsiteX64" fmla="*/ 1620475 w 1715914"/>
              <a:gd name="connsiteY64" fmla="*/ 149628 h 553915"/>
              <a:gd name="connsiteX65" fmla="*/ 1550838 w 1715914"/>
              <a:gd name="connsiteY65" fmla="*/ 154962 h 553915"/>
              <a:gd name="connsiteX66" fmla="*/ 1547037 w 1715914"/>
              <a:gd name="connsiteY66" fmla="*/ 229352 h 553915"/>
              <a:gd name="connsiteX67" fmla="*/ 1508299 w 1715914"/>
              <a:gd name="connsiteY67" fmla="*/ 174412 h 553915"/>
              <a:gd name="connsiteX68" fmla="*/ 1451378 w 1715914"/>
              <a:gd name="connsiteY68" fmla="*/ 226895 h 553915"/>
              <a:gd name="connsiteX69" fmla="*/ 1472685 w 1715914"/>
              <a:gd name="connsiteY69" fmla="*/ 152962 h 553915"/>
              <a:gd name="connsiteX70" fmla="*/ 1405591 w 1715914"/>
              <a:gd name="connsiteY70" fmla="*/ 143770 h 553915"/>
              <a:gd name="connsiteX71" fmla="*/ 1470951 w 1715914"/>
              <a:gd name="connsiteY71" fmla="*/ 106642 h 553915"/>
              <a:gd name="connsiteX72" fmla="*/ 1444129 w 1715914"/>
              <a:gd name="connsiteY72" fmla="*/ 42910 h 553915"/>
              <a:gd name="connsiteX73" fmla="*/ 1504213 w 1715914"/>
              <a:gd name="connsiteY73" fmla="*/ 70370 h 55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715914" h="553915">
                <a:moveTo>
                  <a:pt x="444232" y="344613"/>
                </a:moveTo>
                <a:cubicBezTo>
                  <a:pt x="398169" y="344613"/>
                  <a:pt x="358983" y="377360"/>
                  <a:pt x="346657" y="426185"/>
                </a:cubicBezTo>
                <a:cubicBezTo>
                  <a:pt x="333761" y="477725"/>
                  <a:pt x="355487" y="505709"/>
                  <a:pt x="403693" y="505709"/>
                </a:cubicBezTo>
                <a:cubicBezTo>
                  <a:pt x="449832" y="505709"/>
                  <a:pt x="488532" y="475067"/>
                  <a:pt x="500782" y="426185"/>
                </a:cubicBezTo>
                <a:cubicBezTo>
                  <a:pt x="513040" y="377360"/>
                  <a:pt x="490323" y="344613"/>
                  <a:pt x="444232" y="344613"/>
                </a:cubicBezTo>
                <a:close/>
                <a:moveTo>
                  <a:pt x="1589924" y="344003"/>
                </a:moveTo>
                <a:cubicBezTo>
                  <a:pt x="1543109" y="344003"/>
                  <a:pt x="1503276" y="377350"/>
                  <a:pt x="1490874" y="426890"/>
                </a:cubicBezTo>
                <a:cubicBezTo>
                  <a:pt x="1477672" y="479268"/>
                  <a:pt x="1499723" y="507738"/>
                  <a:pt x="1548719" y="507738"/>
                </a:cubicBezTo>
                <a:cubicBezTo>
                  <a:pt x="1595601" y="507738"/>
                  <a:pt x="1634854" y="476563"/>
                  <a:pt x="1647341" y="426890"/>
                </a:cubicBezTo>
                <a:cubicBezTo>
                  <a:pt x="1659819" y="377350"/>
                  <a:pt x="1636730" y="344003"/>
                  <a:pt x="1589924" y="344003"/>
                </a:cubicBezTo>
                <a:close/>
                <a:moveTo>
                  <a:pt x="757422" y="341312"/>
                </a:moveTo>
                <a:cubicBezTo>
                  <a:pt x="706093" y="346145"/>
                  <a:pt x="671925" y="370067"/>
                  <a:pt x="659273" y="420602"/>
                </a:cubicBezTo>
                <a:cubicBezTo>
                  <a:pt x="647348" y="468199"/>
                  <a:pt x="661692" y="501965"/>
                  <a:pt x="716194" y="501965"/>
                </a:cubicBezTo>
                <a:cubicBezTo>
                  <a:pt x="763610" y="501965"/>
                  <a:pt x="786870" y="476285"/>
                  <a:pt x="795290" y="437671"/>
                </a:cubicBezTo>
                <a:lnTo>
                  <a:pt x="814311" y="342564"/>
                </a:lnTo>
                <a:cubicBezTo>
                  <a:pt x="793549" y="340212"/>
                  <a:pt x="774532" y="339701"/>
                  <a:pt x="757422" y="341312"/>
                </a:cubicBezTo>
                <a:close/>
                <a:moveTo>
                  <a:pt x="1051061" y="340279"/>
                </a:moveTo>
                <a:cubicBezTo>
                  <a:pt x="1002893" y="340279"/>
                  <a:pt x="969508" y="368825"/>
                  <a:pt x="954744" y="405430"/>
                </a:cubicBezTo>
                <a:cubicBezTo>
                  <a:pt x="996825" y="414022"/>
                  <a:pt x="1092066" y="417203"/>
                  <a:pt x="1092066" y="368311"/>
                </a:cubicBezTo>
                <a:cubicBezTo>
                  <a:pt x="1092066" y="349899"/>
                  <a:pt x="1077617" y="340279"/>
                  <a:pt x="1051061" y="340279"/>
                </a:cubicBezTo>
                <a:close/>
                <a:moveTo>
                  <a:pt x="185662" y="307089"/>
                </a:moveTo>
                <a:cubicBezTo>
                  <a:pt x="214517" y="306162"/>
                  <a:pt x="247378" y="308169"/>
                  <a:pt x="283778" y="313514"/>
                </a:cubicBezTo>
                <a:lnTo>
                  <a:pt x="271843" y="346604"/>
                </a:lnTo>
                <a:cubicBezTo>
                  <a:pt x="186918" y="338908"/>
                  <a:pt x="113899" y="345985"/>
                  <a:pt x="112690" y="374760"/>
                </a:cubicBezTo>
                <a:cubicBezTo>
                  <a:pt x="110899" y="418042"/>
                  <a:pt x="252641" y="380256"/>
                  <a:pt x="249897" y="459914"/>
                </a:cubicBezTo>
                <a:cubicBezTo>
                  <a:pt x="245916" y="576900"/>
                  <a:pt x="48834" y="550001"/>
                  <a:pt x="0" y="535094"/>
                </a:cubicBezTo>
                <a:lnTo>
                  <a:pt x="8839" y="500385"/>
                </a:lnTo>
                <a:cubicBezTo>
                  <a:pt x="92973" y="513749"/>
                  <a:pt x="181708" y="514835"/>
                  <a:pt x="183670" y="468448"/>
                </a:cubicBezTo>
                <a:cubicBezTo>
                  <a:pt x="185747" y="419166"/>
                  <a:pt x="43348" y="463466"/>
                  <a:pt x="46720" y="383628"/>
                </a:cubicBezTo>
                <a:cubicBezTo>
                  <a:pt x="48584" y="339044"/>
                  <a:pt x="99098" y="309869"/>
                  <a:pt x="185662" y="307089"/>
                </a:cubicBezTo>
                <a:close/>
                <a:moveTo>
                  <a:pt x="1161280" y="306891"/>
                </a:moveTo>
                <a:lnTo>
                  <a:pt x="1215144" y="306891"/>
                </a:lnTo>
                <a:cubicBezTo>
                  <a:pt x="1274590" y="388959"/>
                  <a:pt x="1426980" y="546607"/>
                  <a:pt x="1426980" y="546607"/>
                </a:cubicBezTo>
                <a:lnTo>
                  <a:pt x="1353571" y="546607"/>
                </a:lnTo>
                <a:cubicBezTo>
                  <a:pt x="1309099" y="504773"/>
                  <a:pt x="1223936" y="408618"/>
                  <a:pt x="1161280" y="306891"/>
                </a:cubicBezTo>
                <a:close/>
                <a:moveTo>
                  <a:pt x="451690" y="304551"/>
                </a:moveTo>
                <a:cubicBezTo>
                  <a:pt x="536100" y="304551"/>
                  <a:pt x="581496" y="353462"/>
                  <a:pt x="564847" y="426185"/>
                </a:cubicBezTo>
                <a:cubicBezTo>
                  <a:pt x="548159" y="499080"/>
                  <a:pt x="480255" y="547829"/>
                  <a:pt x="395826" y="547829"/>
                </a:cubicBezTo>
                <a:cubicBezTo>
                  <a:pt x="311405" y="547829"/>
                  <a:pt x="265943" y="499080"/>
                  <a:pt x="282735" y="426185"/>
                </a:cubicBezTo>
                <a:cubicBezTo>
                  <a:pt x="299328" y="353462"/>
                  <a:pt x="367260" y="304551"/>
                  <a:pt x="451690" y="304551"/>
                </a:cubicBezTo>
                <a:close/>
                <a:moveTo>
                  <a:pt x="1056804" y="304236"/>
                </a:moveTo>
                <a:cubicBezTo>
                  <a:pt x="1120870" y="304236"/>
                  <a:pt x="1149092" y="330259"/>
                  <a:pt x="1149092" y="365682"/>
                </a:cubicBezTo>
                <a:cubicBezTo>
                  <a:pt x="1149092" y="436034"/>
                  <a:pt x="1044317" y="460627"/>
                  <a:pt x="946533" y="440311"/>
                </a:cubicBezTo>
                <a:cubicBezTo>
                  <a:pt x="946295" y="443292"/>
                  <a:pt x="946105" y="446445"/>
                  <a:pt x="946105" y="449483"/>
                </a:cubicBezTo>
                <a:cubicBezTo>
                  <a:pt x="946105" y="526112"/>
                  <a:pt x="1034259" y="533808"/>
                  <a:pt x="1105925" y="526112"/>
                </a:cubicBezTo>
                <a:cubicBezTo>
                  <a:pt x="1105925" y="526112"/>
                  <a:pt x="1068292" y="553915"/>
                  <a:pt x="1011923" y="553915"/>
                </a:cubicBezTo>
                <a:cubicBezTo>
                  <a:pt x="930141" y="553915"/>
                  <a:pt x="885335" y="509129"/>
                  <a:pt x="885335" y="455179"/>
                </a:cubicBezTo>
                <a:cubicBezTo>
                  <a:pt x="885335" y="371635"/>
                  <a:pt x="952896" y="304236"/>
                  <a:pt x="1056804" y="304236"/>
                </a:cubicBezTo>
                <a:close/>
                <a:moveTo>
                  <a:pt x="1597430" y="303427"/>
                </a:moveTo>
                <a:cubicBezTo>
                  <a:pt x="1683184" y="303427"/>
                  <a:pt x="1729390" y="352995"/>
                  <a:pt x="1712445" y="426890"/>
                </a:cubicBezTo>
                <a:cubicBezTo>
                  <a:pt x="1695404" y="500871"/>
                  <a:pt x="1626481" y="550524"/>
                  <a:pt x="1540718" y="550524"/>
                </a:cubicBezTo>
                <a:cubicBezTo>
                  <a:pt x="1454946" y="550524"/>
                  <a:pt x="1408778" y="500871"/>
                  <a:pt x="1425742" y="426890"/>
                </a:cubicBezTo>
                <a:cubicBezTo>
                  <a:pt x="1442744" y="352995"/>
                  <a:pt x="1511705" y="303427"/>
                  <a:pt x="1597430" y="303427"/>
                </a:cubicBezTo>
                <a:close/>
                <a:moveTo>
                  <a:pt x="900017" y="206623"/>
                </a:moveTo>
                <a:lnTo>
                  <a:pt x="857507" y="429737"/>
                </a:lnTo>
                <a:cubicBezTo>
                  <a:pt x="843201" y="497250"/>
                  <a:pt x="803186" y="545122"/>
                  <a:pt x="711270" y="545122"/>
                </a:cubicBezTo>
                <a:cubicBezTo>
                  <a:pt x="621525" y="545122"/>
                  <a:pt x="580368" y="488963"/>
                  <a:pt x="597294" y="416506"/>
                </a:cubicBezTo>
                <a:cubicBezTo>
                  <a:pt x="616067" y="336115"/>
                  <a:pt x="687219" y="301902"/>
                  <a:pt x="768639" y="301902"/>
                </a:cubicBezTo>
                <a:cubicBezTo>
                  <a:pt x="794690" y="301902"/>
                  <a:pt x="801662" y="302587"/>
                  <a:pt x="823789" y="303435"/>
                </a:cubicBezTo>
                <a:lnTo>
                  <a:pt x="842153" y="210309"/>
                </a:lnTo>
                <a:close/>
                <a:moveTo>
                  <a:pt x="1537931" y="0"/>
                </a:moveTo>
                <a:lnTo>
                  <a:pt x="1547571" y="71590"/>
                </a:lnTo>
                <a:lnTo>
                  <a:pt x="1616446" y="47472"/>
                </a:lnTo>
                <a:lnTo>
                  <a:pt x="1568326" y="109185"/>
                </a:lnTo>
                <a:lnTo>
                  <a:pt x="1620475" y="149628"/>
                </a:lnTo>
                <a:lnTo>
                  <a:pt x="1550838" y="154962"/>
                </a:lnTo>
                <a:lnTo>
                  <a:pt x="1547037" y="229352"/>
                </a:lnTo>
                <a:lnTo>
                  <a:pt x="1508299" y="174412"/>
                </a:lnTo>
                <a:lnTo>
                  <a:pt x="1451378" y="226895"/>
                </a:lnTo>
                <a:lnTo>
                  <a:pt x="1472685" y="152962"/>
                </a:lnTo>
                <a:lnTo>
                  <a:pt x="1405591" y="143770"/>
                </a:lnTo>
                <a:lnTo>
                  <a:pt x="1470951" y="106642"/>
                </a:lnTo>
                <a:lnTo>
                  <a:pt x="1444129" y="42910"/>
                </a:lnTo>
                <a:lnTo>
                  <a:pt x="1504213" y="7037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F1EE69F4-857D-4A73-8B71-041F161F562B}"/>
              </a:ext>
            </a:extLst>
          </p:cNvPr>
          <p:cNvSpPr>
            <a:spLocks noGrp="1" noChangeAspect="1"/>
          </p:cNvSpPr>
          <p:nvPr>
            <p:ph type="body" sz="quarter" idx="63"/>
          </p:nvPr>
        </p:nvSpPr>
        <p:spPr>
          <a:xfrm>
            <a:off x="4517431" y="4646246"/>
            <a:ext cx="258728" cy="223555"/>
          </a:xfrm>
          <a:custGeom>
            <a:avLst/>
            <a:gdLst>
              <a:gd name="connsiteX0" fmla="*/ 344367 w 344367"/>
              <a:gd name="connsiteY0" fmla="*/ 0 h 297551"/>
              <a:gd name="connsiteX1" fmla="*/ 0 w 344367"/>
              <a:gd name="connsiteY1" fmla="*/ 297551 h 297551"/>
              <a:gd name="connsiteX2" fmla="*/ 344367 w 344367"/>
              <a:gd name="connsiteY2" fmla="*/ 0 h 29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367" h="297551">
                <a:moveTo>
                  <a:pt x="344367" y="0"/>
                </a:moveTo>
                <a:cubicBezTo>
                  <a:pt x="283064" y="192195"/>
                  <a:pt x="135217" y="295599"/>
                  <a:pt x="0" y="297551"/>
                </a:cubicBezTo>
                <a:cubicBezTo>
                  <a:pt x="138627" y="220656"/>
                  <a:pt x="259032" y="102298"/>
                  <a:pt x="344367" y="0"/>
                </a:cubicBezTo>
                <a:close/>
              </a:path>
            </a:pathLst>
          </a:custGeom>
          <a:solidFill>
            <a:srgbClr val="EE0000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6" name="Espace réservé du pied de page 1">
            <a:extLst>
              <a:ext uri="{FF2B5EF4-FFF2-40B4-BE49-F238E27FC236}">
                <a16:creationId xmlns:a16="http://schemas.microsoft.com/office/drawing/2014/main" id="{9E2829E9-8450-4387-8829-2806A9CFA66C}"/>
              </a:ext>
            </a:extLst>
          </p:cNvPr>
          <p:cNvSpPr>
            <a:spLocks noGrp="1"/>
          </p:cNvSpPr>
          <p:nvPr>
            <p:ph type="ftr" sz="quarter" idx="67"/>
          </p:nvPr>
        </p:nvSpPr>
        <p:spPr>
          <a:xfrm>
            <a:off x="439432" y="6548404"/>
            <a:ext cx="4114800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 presentation - 28 Avril 2021 - © Sodexo 2021. All rights Reserved</a:t>
            </a:r>
            <a:endParaRPr lang="fr-FR" dirty="0"/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656D97FD-8BD4-4395-8F05-31E94D51A945}"/>
              </a:ext>
            </a:extLst>
          </p:cNvPr>
          <p:cNvGrpSpPr/>
          <p:nvPr userDrawn="1"/>
        </p:nvGrpSpPr>
        <p:grpSpPr>
          <a:xfrm>
            <a:off x="4389834" y="-497781"/>
            <a:ext cx="3412332" cy="369193"/>
            <a:chOff x="3945731" y="-497781"/>
            <a:chExt cx="3412332" cy="36919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285B2EB-8CBE-4BE6-9E1E-CA97583E9D20}"/>
                </a:ext>
              </a:extLst>
            </p:cNvPr>
            <p:cNvSpPr/>
            <p:nvPr userDrawn="1"/>
          </p:nvSpPr>
          <p:spPr>
            <a:xfrm>
              <a:off x="3945731" y="-497681"/>
              <a:ext cx="3412332" cy="369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69DA919-73F2-4A66-97F7-DB44522AA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542609" y="-365760"/>
              <a:ext cx="216000" cy="21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0B05FE7-FB6B-487C-8F1D-DCF29CF40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173233" y="-365760"/>
              <a:ext cx="216000" cy="2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4CD49A-A1BD-42B5-87AF-A901AC70B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49649" y="-365760"/>
              <a:ext cx="216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2DE2EF5-268B-4ECB-A27C-EB1166F0D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26065" y="-365760"/>
              <a:ext cx="216000" cy="21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BADAA8A-866C-45B7-AAB7-FFA9B7FD5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02481" y="-365760"/>
              <a:ext cx="216000" cy="2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ECFC08B-C6E7-4C66-A521-0D61C1446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278897" y="-365760"/>
              <a:ext cx="216000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3D8A942-DA6E-4E59-8E38-9E6BB04358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55313" y="-365760"/>
              <a:ext cx="216000" cy="216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A45D94E-B73A-49E2-A025-72CD99930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831729" y="-365760"/>
              <a:ext cx="216000" cy="216000"/>
            </a:xfrm>
            <a:prstGeom prst="rect">
              <a:avLst/>
            </a:prstGeom>
            <a:solidFill>
              <a:srgbClr val="FCB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7E1E9BD-7B0F-465E-9E3B-30B99353D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108140" y="-365760"/>
              <a:ext cx="216000" cy="216000"/>
            </a:xfrm>
            <a:prstGeom prst="rect">
              <a:avLst/>
            </a:prstGeom>
            <a:solidFill>
              <a:srgbClr val="B28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116AF3D-D3E8-4AA9-8AEE-2F0B4E574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989777" y="-365760"/>
              <a:ext cx="216000" cy="216000"/>
            </a:xfrm>
            <a:prstGeom prst="rect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0D2C1EF-77E0-4EB9-AE2A-186558011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66193" y="-365760"/>
              <a:ext cx="216000" cy="216000"/>
            </a:xfrm>
            <a:prstGeom prst="rect">
              <a:avLst/>
            </a:prstGeom>
            <a:solidFill>
              <a:srgbClr val="2A29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CDED23D6-FA6B-42B2-ADA7-56A9CD8CF378}"/>
                </a:ext>
              </a:extLst>
            </p:cNvPr>
            <p:cNvSpPr txBox="1"/>
            <p:nvPr userDrawn="1"/>
          </p:nvSpPr>
          <p:spPr>
            <a:xfrm>
              <a:off x="3989777" y="-497781"/>
              <a:ext cx="76883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PRIMARY COLORS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73D7B703-1837-4E41-9C91-6C1F448BD3FE}"/>
                </a:ext>
              </a:extLst>
            </p:cNvPr>
            <p:cNvSpPr txBox="1"/>
            <p:nvPr userDrawn="1"/>
          </p:nvSpPr>
          <p:spPr>
            <a:xfrm>
              <a:off x="5173232" y="-497781"/>
              <a:ext cx="2150907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SECONDARY COLORS</a:t>
              </a:r>
            </a:p>
          </p:txBody>
        </p: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37E6B73A-4C79-4356-A8CA-029CC939AC84}"/>
                </a:ext>
              </a:extLst>
            </p:cNvPr>
            <p:cNvCxnSpPr/>
            <p:nvPr userDrawn="1"/>
          </p:nvCxnSpPr>
          <p:spPr>
            <a:xfrm>
              <a:off x="3989777" y="-400050"/>
              <a:ext cx="76883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783AED51-32CA-4272-BB0B-86E7A85A33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70877" y="-400050"/>
              <a:ext cx="215384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610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//Chapter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40">
            <a:extLst>
              <a:ext uri="{FF2B5EF4-FFF2-40B4-BE49-F238E27FC236}">
                <a16:creationId xmlns:a16="http://schemas.microsoft.com/office/drawing/2014/main" id="{F11E67DA-00A0-4F1A-B898-BB338E70DE2A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dirty="0"/>
              <a:t>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958C054-839F-4DE0-821D-EA7EB605C25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46062" y="442913"/>
            <a:ext cx="4792695" cy="4994059"/>
          </a:xfrm>
          <a:prstGeom prst="round2SameRect">
            <a:avLst>
              <a:gd name="adj1" fmla="val 0"/>
              <a:gd name="adj2" fmla="val 9797"/>
            </a:avLst>
          </a:prstGeom>
          <a:solidFill>
            <a:schemeClr val="bg1"/>
          </a:solidFill>
        </p:spPr>
        <p:txBody>
          <a:bodyPr wrap="square" lIns="324000" tIns="1008000">
            <a:noAutofit/>
          </a:bodyPr>
          <a:lstStyle>
            <a:lvl1pPr>
              <a:lnSpc>
                <a:spcPct val="45000"/>
              </a:lnSpc>
              <a:spcAft>
                <a:spcPts val="600"/>
              </a:spcAft>
              <a:defRPr sz="12200" b="1"/>
            </a:lvl1pPr>
            <a:lvl2pPr marL="0" indent="0">
              <a:spcAft>
                <a:spcPts val="600"/>
              </a:spcAft>
              <a:buNone/>
              <a:defRPr sz="3000">
                <a:solidFill>
                  <a:schemeClr val="tx2"/>
                </a:solidFill>
              </a:defRPr>
            </a:lvl2pPr>
            <a:lvl3pPr marL="252000" indent="-252000">
              <a:spcAft>
                <a:spcPts val="600"/>
              </a:spcAft>
              <a:buSzPct val="100000"/>
              <a:buFont typeface="+mj-lt"/>
              <a:buAutoNum type="alphaUcPeriod"/>
              <a:defRPr sz="1700"/>
            </a:lvl3pPr>
          </a:lstStyle>
          <a:p>
            <a:pPr lvl="0"/>
            <a:r>
              <a:rPr lang="fr-FR" dirty="0"/>
              <a:t>00</a:t>
            </a:r>
          </a:p>
          <a:p>
            <a:pPr lvl="1"/>
            <a:r>
              <a:rPr lang="fr-FR" dirty="0"/>
              <a:t>Lorem ipsum </a:t>
            </a:r>
            <a:r>
              <a:rPr lang="fr-FR" dirty="0" err="1"/>
              <a:t>dolor</a:t>
            </a:r>
            <a:br>
              <a:rPr lang="fr-FR" dirty="0"/>
            </a:b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  <a:p>
            <a:pPr lvl="2"/>
            <a:r>
              <a:rPr lang="fr-FR" dirty="0"/>
              <a:t>Texte A</a:t>
            </a:r>
          </a:p>
          <a:p>
            <a:pPr lvl="2"/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E363F8D-EEA3-433B-A76A-F8A04A2C93FF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 rot="5400000">
            <a:off x="2620953" y="-2174890"/>
            <a:ext cx="442913" cy="4792694"/>
          </a:xfrm>
          <a:custGeom>
            <a:avLst/>
            <a:gdLst>
              <a:gd name="connsiteX0" fmla="*/ 0 w 2550281"/>
              <a:gd name="connsiteY0" fmla="*/ 0 h 369833"/>
              <a:gd name="connsiteX1" fmla="*/ 2550281 w 2550281"/>
              <a:gd name="connsiteY1" fmla="*/ 0 h 369833"/>
              <a:gd name="connsiteX2" fmla="*/ 2550281 w 2550281"/>
              <a:gd name="connsiteY2" fmla="*/ 369833 h 369833"/>
              <a:gd name="connsiteX3" fmla="*/ 0 w 2550281"/>
              <a:gd name="connsiteY3" fmla="*/ 369833 h 36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0281" h="369833">
                <a:moveTo>
                  <a:pt x="0" y="0"/>
                </a:moveTo>
                <a:lnTo>
                  <a:pt x="2550281" y="0"/>
                </a:lnTo>
                <a:lnTo>
                  <a:pt x="2550281" y="369833"/>
                </a:lnTo>
                <a:lnTo>
                  <a:pt x="0" y="369833"/>
                </a:lnTo>
                <a:close/>
              </a:path>
            </a:pathLst>
          </a:custGeom>
          <a:solidFill>
            <a:srgbClr val="EE0000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C16C3C58-3A02-483B-8729-F6F5F6328C4F}"/>
              </a:ext>
            </a:extLst>
          </p:cNvPr>
          <p:cNvSpPr>
            <a:spLocks noGrp="1" noChangeAspect="1"/>
          </p:cNvSpPr>
          <p:nvPr>
            <p:ph type="body" sz="quarter" idx="62"/>
          </p:nvPr>
        </p:nvSpPr>
        <p:spPr>
          <a:xfrm>
            <a:off x="3514666" y="4579387"/>
            <a:ext cx="1289192" cy="416165"/>
          </a:xfrm>
          <a:custGeom>
            <a:avLst/>
            <a:gdLst>
              <a:gd name="connsiteX0" fmla="*/ 444232 w 1715914"/>
              <a:gd name="connsiteY0" fmla="*/ 344613 h 553915"/>
              <a:gd name="connsiteX1" fmla="*/ 346657 w 1715914"/>
              <a:gd name="connsiteY1" fmla="*/ 426185 h 553915"/>
              <a:gd name="connsiteX2" fmla="*/ 403693 w 1715914"/>
              <a:gd name="connsiteY2" fmla="*/ 505709 h 553915"/>
              <a:gd name="connsiteX3" fmla="*/ 500782 w 1715914"/>
              <a:gd name="connsiteY3" fmla="*/ 426185 h 553915"/>
              <a:gd name="connsiteX4" fmla="*/ 444232 w 1715914"/>
              <a:gd name="connsiteY4" fmla="*/ 344613 h 553915"/>
              <a:gd name="connsiteX5" fmla="*/ 1589924 w 1715914"/>
              <a:gd name="connsiteY5" fmla="*/ 344003 h 553915"/>
              <a:gd name="connsiteX6" fmla="*/ 1490874 w 1715914"/>
              <a:gd name="connsiteY6" fmla="*/ 426890 h 553915"/>
              <a:gd name="connsiteX7" fmla="*/ 1548719 w 1715914"/>
              <a:gd name="connsiteY7" fmla="*/ 507738 h 553915"/>
              <a:gd name="connsiteX8" fmla="*/ 1647341 w 1715914"/>
              <a:gd name="connsiteY8" fmla="*/ 426890 h 553915"/>
              <a:gd name="connsiteX9" fmla="*/ 1589924 w 1715914"/>
              <a:gd name="connsiteY9" fmla="*/ 344003 h 553915"/>
              <a:gd name="connsiteX10" fmla="*/ 757422 w 1715914"/>
              <a:gd name="connsiteY10" fmla="*/ 341312 h 553915"/>
              <a:gd name="connsiteX11" fmla="*/ 659273 w 1715914"/>
              <a:gd name="connsiteY11" fmla="*/ 420602 h 553915"/>
              <a:gd name="connsiteX12" fmla="*/ 716194 w 1715914"/>
              <a:gd name="connsiteY12" fmla="*/ 501965 h 553915"/>
              <a:gd name="connsiteX13" fmla="*/ 795290 w 1715914"/>
              <a:gd name="connsiteY13" fmla="*/ 437671 h 553915"/>
              <a:gd name="connsiteX14" fmla="*/ 814311 w 1715914"/>
              <a:gd name="connsiteY14" fmla="*/ 342564 h 553915"/>
              <a:gd name="connsiteX15" fmla="*/ 757422 w 1715914"/>
              <a:gd name="connsiteY15" fmla="*/ 341312 h 553915"/>
              <a:gd name="connsiteX16" fmla="*/ 1051061 w 1715914"/>
              <a:gd name="connsiteY16" fmla="*/ 340279 h 553915"/>
              <a:gd name="connsiteX17" fmla="*/ 954744 w 1715914"/>
              <a:gd name="connsiteY17" fmla="*/ 405430 h 553915"/>
              <a:gd name="connsiteX18" fmla="*/ 1092066 w 1715914"/>
              <a:gd name="connsiteY18" fmla="*/ 368311 h 553915"/>
              <a:gd name="connsiteX19" fmla="*/ 1051061 w 1715914"/>
              <a:gd name="connsiteY19" fmla="*/ 340279 h 553915"/>
              <a:gd name="connsiteX20" fmla="*/ 185662 w 1715914"/>
              <a:gd name="connsiteY20" fmla="*/ 307089 h 553915"/>
              <a:gd name="connsiteX21" fmla="*/ 283778 w 1715914"/>
              <a:gd name="connsiteY21" fmla="*/ 313514 h 553915"/>
              <a:gd name="connsiteX22" fmla="*/ 271843 w 1715914"/>
              <a:gd name="connsiteY22" fmla="*/ 346604 h 553915"/>
              <a:gd name="connsiteX23" fmla="*/ 112690 w 1715914"/>
              <a:gd name="connsiteY23" fmla="*/ 374760 h 553915"/>
              <a:gd name="connsiteX24" fmla="*/ 249897 w 1715914"/>
              <a:gd name="connsiteY24" fmla="*/ 459914 h 553915"/>
              <a:gd name="connsiteX25" fmla="*/ 0 w 1715914"/>
              <a:gd name="connsiteY25" fmla="*/ 535094 h 553915"/>
              <a:gd name="connsiteX26" fmla="*/ 8839 w 1715914"/>
              <a:gd name="connsiteY26" fmla="*/ 500385 h 553915"/>
              <a:gd name="connsiteX27" fmla="*/ 183670 w 1715914"/>
              <a:gd name="connsiteY27" fmla="*/ 468448 h 553915"/>
              <a:gd name="connsiteX28" fmla="*/ 46720 w 1715914"/>
              <a:gd name="connsiteY28" fmla="*/ 383628 h 553915"/>
              <a:gd name="connsiteX29" fmla="*/ 185662 w 1715914"/>
              <a:gd name="connsiteY29" fmla="*/ 307089 h 553915"/>
              <a:gd name="connsiteX30" fmla="*/ 1161280 w 1715914"/>
              <a:gd name="connsiteY30" fmla="*/ 306891 h 553915"/>
              <a:gd name="connsiteX31" fmla="*/ 1215144 w 1715914"/>
              <a:gd name="connsiteY31" fmla="*/ 306891 h 553915"/>
              <a:gd name="connsiteX32" fmla="*/ 1426980 w 1715914"/>
              <a:gd name="connsiteY32" fmla="*/ 546607 h 553915"/>
              <a:gd name="connsiteX33" fmla="*/ 1353571 w 1715914"/>
              <a:gd name="connsiteY33" fmla="*/ 546607 h 553915"/>
              <a:gd name="connsiteX34" fmla="*/ 1161280 w 1715914"/>
              <a:gd name="connsiteY34" fmla="*/ 306891 h 553915"/>
              <a:gd name="connsiteX35" fmla="*/ 451690 w 1715914"/>
              <a:gd name="connsiteY35" fmla="*/ 304551 h 553915"/>
              <a:gd name="connsiteX36" fmla="*/ 564847 w 1715914"/>
              <a:gd name="connsiteY36" fmla="*/ 426185 h 553915"/>
              <a:gd name="connsiteX37" fmla="*/ 395826 w 1715914"/>
              <a:gd name="connsiteY37" fmla="*/ 547829 h 553915"/>
              <a:gd name="connsiteX38" fmla="*/ 282735 w 1715914"/>
              <a:gd name="connsiteY38" fmla="*/ 426185 h 553915"/>
              <a:gd name="connsiteX39" fmla="*/ 451690 w 1715914"/>
              <a:gd name="connsiteY39" fmla="*/ 304551 h 553915"/>
              <a:gd name="connsiteX40" fmla="*/ 1056804 w 1715914"/>
              <a:gd name="connsiteY40" fmla="*/ 304236 h 553915"/>
              <a:gd name="connsiteX41" fmla="*/ 1149092 w 1715914"/>
              <a:gd name="connsiteY41" fmla="*/ 365682 h 553915"/>
              <a:gd name="connsiteX42" fmla="*/ 946533 w 1715914"/>
              <a:gd name="connsiteY42" fmla="*/ 440311 h 553915"/>
              <a:gd name="connsiteX43" fmla="*/ 946105 w 1715914"/>
              <a:gd name="connsiteY43" fmla="*/ 449483 h 553915"/>
              <a:gd name="connsiteX44" fmla="*/ 1105925 w 1715914"/>
              <a:gd name="connsiteY44" fmla="*/ 526112 h 553915"/>
              <a:gd name="connsiteX45" fmla="*/ 1011923 w 1715914"/>
              <a:gd name="connsiteY45" fmla="*/ 553915 h 553915"/>
              <a:gd name="connsiteX46" fmla="*/ 885335 w 1715914"/>
              <a:gd name="connsiteY46" fmla="*/ 455179 h 553915"/>
              <a:gd name="connsiteX47" fmla="*/ 1056804 w 1715914"/>
              <a:gd name="connsiteY47" fmla="*/ 304236 h 553915"/>
              <a:gd name="connsiteX48" fmla="*/ 1597430 w 1715914"/>
              <a:gd name="connsiteY48" fmla="*/ 303427 h 553915"/>
              <a:gd name="connsiteX49" fmla="*/ 1712445 w 1715914"/>
              <a:gd name="connsiteY49" fmla="*/ 426890 h 553915"/>
              <a:gd name="connsiteX50" fmla="*/ 1540718 w 1715914"/>
              <a:gd name="connsiteY50" fmla="*/ 550524 h 553915"/>
              <a:gd name="connsiteX51" fmla="*/ 1425742 w 1715914"/>
              <a:gd name="connsiteY51" fmla="*/ 426890 h 553915"/>
              <a:gd name="connsiteX52" fmla="*/ 1597430 w 1715914"/>
              <a:gd name="connsiteY52" fmla="*/ 303427 h 553915"/>
              <a:gd name="connsiteX53" fmla="*/ 900017 w 1715914"/>
              <a:gd name="connsiteY53" fmla="*/ 206623 h 553915"/>
              <a:gd name="connsiteX54" fmla="*/ 857507 w 1715914"/>
              <a:gd name="connsiteY54" fmla="*/ 429737 h 553915"/>
              <a:gd name="connsiteX55" fmla="*/ 711270 w 1715914"/>
              <a:gd name="connsiteY55" fmla="*/ 545122 h 553915"/>
              <a:gd name="connsiteX56" fmla="*/ 597294 w 1715914"/>
              <a:gd name="connsiteY56" fmla="*/ 416506 h 553915"/>
              <a:gd name="connsiteX57" fmla="*/ 768639 w 1715914"/>
              <a:gd name="connsiteY57" fmla="*/ 301902 h 553915"/>
              <a:gd name="connsiteX58" fmla="*/ 823789 w 1715914"/>
              <a:gd name="connsiteY58" fmla="*/ 303435 h 553915"/>
              <a:gd name="connsiteX59" fmla="*/ 842153 w 1715914"/>
              <a:gd name="connsiteY59" fmla="*/ 210309 h 553915"/>
              <a:gd name="connsiteX60" fmla="*/ 1537931 w 1715914"/>
              <a:gd name="connsiteY60" fmla="*/ 0 h 553915"/>
              <a:gd name="connsiteX61" fmla="*/ 1547571 w 1715914"/>
              <a:gd name="connsiteY61" fmla="*/ 71590 h 553915"/>
              <a:gd name="connsiteX62" fmla="*/ 1616446 w 1715914"/>
              <a:gd name="connsiteY62" fmla="*/ 47472 h 553915"/>
              <a:gd name="connsiteX63" fmla="*/ 1568326 w 1715914"/>
              <a:gd name="connsiteY63" fmla="*/ 109185 h 553915"/>
              <a:gd name="connsiteX64" fmla="*/ 1620475 w 1715914"/>
              <a:gd name="connsiteY64" fmla="*/ 149628 h 553915"/>
              <a:gd name="connsiteX65" fmla="*/ 1550838 w 1715914"/>
              <a:gd name="connsiteY65" fmla="*/ 154962 h 553915"/>
              <a:gd name="connsiteX66" fmla="*/ 1547037 w 1715914"/>
              <a:gd name="connsiteY66" fmla="*/ 229352 h 553915"/>
              <a:gd name="connsiteX67" fmla="*/ 1508299 w 1715914"/>
              <a:gd name="connsiteY67" fmla="*/ 174412 h 553915"/>
              <a:gd name="connsiteX68" fmla="*/ 1451378 w 1715914"/>
              <a:gd name="connsiteY68" fmla="*/ 226895 h 553915"/>
              <a:gd name="connsiteX69" fmla="*/ 1472685 w 1715914"/>
              <a:gd name="connsiteY69" fmla="*/ 152962 h 553915"/>
              <a:gd name="connsiteX70" fmla="*/ 1405591 w 1715914"/>
              <a:gd name="connsiteY70" fmla="*/ 143770 h 553915"/>
              <a:gd name="connsiteX71" fmla="*/ 1470951 w 1715914"/>
              <a:gd name="connsiteY71" fmla="*/ 106642 h 553915"/>
              <a:gd name="connsiteX72" fmla="*/ 1444129 w 1715914"/>
              <a:gd name="connsiteY72" fmla="*/ 42910 h 553915"/>
              <a:gd name="connsiteX73" fmla="*/ 1504213 w 1715914"/>
              <a:gd name="connsiteY73" fmla="*/ 70370 h 55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715914" h="553915">
                <a:moveTo>
                  <a:pt x="444232" y="344613"/>
                </a:moveTo>
                <a:cubicBezTo>
                  <a:pt x="398169" y="344613"/>
                  <a:pt x="358983" y="377360"/>
                  <a:pt x="346657" y="426185"/>
                </a:cubicBezTo>
                <a:cubicBezTo>
                  <a:pt x="333761" y="477725"/>
                  <a:pt x="355487" y="505709"/>
                  <a:pt x="403693" y="505709"/>
                </a:cubicBezTo>
                <a:cubicBezTo>
                  <a:pt x="449832" y="505709"/>
                  <a:pt x="488532" y="475067"/>
                  <a:pt x="500782" y="426185"/>
                </a:cubicBezTo>
                <a:cubicBezTo>
                  <a:pt x="513040" y="377360"/>
                  <a:pt x="490323" y="344613"/>
                  <a:pt x="444232" y="344613"/>
                </a:cubicBezTo>
                <a:close/>
                <a:moveTo>
                  <a:pt x="1589924" y="344003"/>
                </a:moveTo>
                <a:cubicBezTo>
                  <a:pt x="1543109" y="344003"/>
                  <a:pt x="1503276" y="377350"/>
                  <a:pt x="1490874" y="426890"/>
                </a:cubicBezTo>
                <a:cubicBezTo>
                  <a:pt x="1477672" y="479268"/>
                  <a:pt x="1499723" y="507738"/>
                  <a:pt x="1548719" y="507738"/>
                </a:cubicBezTo>
                <a:cubicBezTo>
                  <a:pt x="1595601" y="507738"/>
                  <a:pt x="1634854" y="476563"/>
                  <a:pt x="1647341" y="426890"/>
                </a:cubicBezTo>
                <a:cubicBezTo>
                  <a:pt x="1659819" y="377350"/>
                  <a:pt x="1636730" y="344003"/>
                  <a:pt x="1589924" y="344003"/>
                </a:cubicBezTo>
                <a:close/>
                <a:moveTo>
                  <a:pt x="757422" y="341312"/>
                </a:moveTo>
                <a:cubicBezTo>
                  <a:pt x="706093" y="346145"/>
                  <a:pt x="671925" y="370067"/>
                  <a:pt x="659273" y="420602"/>
                </a:cubicBezTo>
                <a:cubicBezTo>
                  <a:pt x="647348" y="468199"/>
                  <a:pt x="661692" y="501965"/>
                  <a:pt x="716194" y="501965"/>
                </a:cubicBezTo>
                <a:cubicBezTo>
                  <a:pt x="763610" y="501965"/>
                  <a:pt x="786870" y="476285"/>
                  <a:pt x="795290" y="437671"/>
                </a:cubicBezTo>
                <a:lnTo>
                  <a:pt x="814311" y="342564"/>
                </a:lnTo>
                <a:cubicBezTo>
                  <a:pt x="793549" y="340212"/>
                  <a:pt x="774532" y="339701"/>
                  <a:pt x="757422" y="341312"/>
                </a:cubicBezTo>
                <a:close/>
                <a:moveTo>
                  <a:pt x="1051061" y="340279"/>
                </a:moveTo>
                <a:cubicBezTo>
                  <a:pt x="1002893" y="340279"/>
                  <a:pt x="969508" y="368825"/>
                  <a:pt x="954744" y="405430"/>
                </a:cubicBezTo>
                <a:cubicBezTo>
                  <a:pt x="996825" y="414022"/>
                  <a:pt x="1092066" y="417203"/>
                  <a:pt x="1092066" y="368311"/>
                </a:cubicBezTo>
                <a:cubicBezTo>
                  <a:pt x="1092066" y="349899"/>
                  <a:pt x="1077617" y="340279"/>
                  <a:pt x="1051061" y="340279"/>
                </a:cubicBezTo>
                <a:close/>
                <a:moveTo>
                  <a:pt x="185662" y="307089"/>
                </a:moveTo>
                <a:cubicBezTo>
                  <a:pt x="214517" y="306162"/>
                  <a:pt x="247378" y="308169"/>
                  <a:pt x="283778" y="313514"/>
                </a:cubicBezTo>
                <a:lnTo>
                  <a:pt x="271843" y="346604"/>
                </a:lnTo>
                <a:cubicBezTo>
                  <a:pt x="186918" y="338908"/>
                  <a:pt x="113899" y="345985"/>
                  <a:pt x="112690" y="374760"/>
                </a:cubicBezTo>
                <a:cubicBezTo>
                  <a:pt x="110899" y="418042"/>
                  <a:pt x="252641" y="380256"/>
                  <a:pt x="249897" y="459914"/>
                </a:cubicBezTo>
                <a:cubicBezTo>
                  <a:pt x="245916" y="576900"/>
                  <a:pt x="48834" y="550001"/>
                  <a:pt x="0" y="535094"/>
                </a:cubicBezTo>
                <a:lnTo>
                  <a:pt x="8839" y="500385"/>
                </a:lnTo>
                <a:cubicBezTo>
                  <a:pt x="92973" y="513749"/>
                  <a:pt x="181708" y="514835"/>
                  <a:pt x="183670" y="468448"/>
                </a:cubicBezTo>
                <a:cubicBezTo>
                  <a:pt x="185747" y="419166"/>
                  <a:pt x="43348" y="463466"/>
                  <a:pt x="46720" y="383628"/>
                </a:cubicBezTo>
                <a:cubicBezTo>
                  <a:pt x="48584" y="339044"/>
                  <a:pt x="99098" y="309869"/>
                  <a:pt x="185662" y="307089"/>
                </a:cubicBezTo>
                <a:close/>
                <a:moveTo>
                  <a:pt x="1161280" y="306891"/>
                </a:moveTo>
                <a:lnTo>
                  <a:pt x="1215144" y="306891"/>
                </a:lnTo>
                <a:cubicBezTo>
                  <a:pt x="1274590" y="388959"/>
                  <a:pt x="1426980" y="546607"/>
                  <a:pt x="1426980" y="546607"/>
                </a:cubicBezTo>
                <a:lnTo>
                  <a:pt x="1353571" y="546607"/>
                </a:lnTo>
                <a:cubicBezTo>
                  <a:pt x="1309099" y="504773"/>
                  <a:pt x="1223936" y="408618"/>
                  <a:pt x="1161280" y="306891"/>
                </a:cubicBezTo>
                <a:close/>
                <a:moveTo>
                  <a:pt x="451690" y="304551"/>
                </a:moveTo>
                <a:cubicBezTo>
                  <a:pt x="536100" y="304551"/>
                  <a:pt x="581496" y="353462"/>
                  <a:pt x="564847" y="426185"/>
                </a:cubicBezTo>
                <a:cubicBezTo>
                  <a:pt x="548159" y="499080"/>
                  <a:pt x="480255" y="547829"/>
                  <a:pt x="395826" y="547829"/>
                </a:cubicBezTo>
                <a:cubicBezTo>
                  <a:pt x="311405" y="547829"/>
                  <a:pt x="265943" y="499080"/>
                  <a:pt x="282735" y="426185"/>
                </a:cubicBezTo>
                <a:cubicBezTo>
                  <a:pt x="299328" y="353462"/>
                  <a:pt x="367260" y="304551"/>
                  <a:pt x="451690" y="304551"/>
                </a:cubicBezTo>
                <a:close/>
                <a:moveTo>
                  <a:pt x="1056804" y="304236"/>
                </a:moveTo>
                <a:cubicBezTo>
                  <a:pt x="1120870" y="304236"/>
                  <a:pt x="1149092" y="330259"/>
                  <a:pt x="1149092" y="365682"/>
                </a:cubicBezTo>
                <a:cubicBezTo>
                  <a:pt x="1149092" y="436034"/>
                  <a:pt x="1044317" y="460627"/>
                  <a:pt x="946533" y="440311"/>
                </a:cubicBezTo>
                <a:cubicBezTo>
                  <a:pt x="946295" y="443292"/>
                  <a:pt x="946105" y="446445"/>
                  <a:pt x="946105" y="449483"/>
                </a:cubicBezTo>
                <a:cubicBezTo>
                  <a:pt x="946105" y="526112"/>
                  <a:pt x="1034259" y="533808"/>
                  <a:pt x="1105925" y="526112"/>
                </a:cubicBezTo>
                <a:cubicBezTo>
                  <a:pt x="1105925" y="526112"/>
                  <a:pt x="1068292" y="553915"/>
                  <a:pt x="1011923" y="553915"/>
                </a:cubicBezTo>
                <a:cubicBezTo>
                  <a:pt x="930141" y="553915"/>
                  <a:pt x="885335" y="509129"/>
                  <a:pt x="885335" y="455179"/>
                </a:cubicBezTo>
                <a:cubicBezTo>
                  <a:pt x="885335" y="371635"/>
                  <a:pt x="952896" y="304236"/>
                  <a:pt x="1056804" y="304236"/>
                </a:cubicBezTo>
                <a:close/>
                <a:moveTo>
                  <a:pt x="1597430" y="303427"/>
                </a:moveTo>
                <a:cubicBezTo>
                  <a:pt x="1683184" y="303427"/>
                  <a:pt x="1729390" y="352995"/>
                  <a:pt x="1712445" y="426890"/>
                </a:cubicBezTo>
                <a:cubicBezTo>
                  <a:pt x="1695404" y="500871"/>
                  <a:pt x="1626481" y="550524"/>
                  <a:pt x="1540718" y="550524"/>
                </a:cubicBezTo>
                <a:cubicBezTo>
                  <a:pt x="1454946" y="550524"/>
                  <a:pt x="1408778" y="500871"/>
                  <a:pt x="1425742" y="426890"/>
                </a:cubicBezTo>
                <a:cubicBezTo>
                  <a:pt x="1442744" y="352995"/>
                  <a:pt x="1511705" y="303427"/>
                  <a:pt x="1597430" y="303427"/>
                </a:cubicBezTo>
                <a:close/>
                <a:moveTo>
                  <a:pt x="900017" y="206623"/>
                </a:moveTo>
                <a:lnTo>
                  <a:pt x="857507" y="429737"/>
                </a:lnTo>
                <a:cubicBezTo>
                  <a:pt x="843201" y="497250"/>
                  <a:pt x="803186" y="545122"/>
                  <a:pt x="711270" y="545122"/>
                </a:cubicBezTo>
                <a:cubicBezTo>
                  <a:pt x="621525" y="545122"/>
                  <a:pt x="580368" y="488963"/>
                  <a:pt x="597294" y="416506"/>
                </a:cubicBezTo>
                <a:cubicBezTo>
                  <a:pt x="616067" y="336115"/>
                  <a:pt x="687219" y="301902"/>
                  <a:pt x="768639" y="301902"/>
                </a:cubicBezTo>
                <a:cubicBezTo>
                  <a:pt x="794690" y="301902"/>
                  <a:pt x="801662" y="302587"/>
                  <a:pt x="823789" y="303435"/>
                </a:cubicBezTo>
                <a:lnTo>
                  <a:pt x="842153" y="210309"/>
                </a:lnTo>
                <a:close/>
                <a:moveTo>
                  <a:pt x="1537931" y="0"/>
                </a:moveTo>
                <a:lnTo>
                  <a:pt x="1547571" y="71590"/>
                </a:lnTo>
                <a:lnTo>
                  <a:pt x="1616446" y="47472"/>
                </a:lnTo>
                <a:lnTo>
                  <a:pt x="1568326" y="109185"/>
                </a:lnTo>
                <a:lnTo>
                  <a:pt x="1620475" y="149628"/>
                </a:lnTo>
                <a:lnTo>
                  <a:pt x="1550838" y="154962"/>
                </a:lnTo>
                <a:lnTo>
                  <a:pt x="1547037" y="229352"/>
                </a:lnTo>
                <a:lnTo>
                  <a:pt x="1508299" y="174412"/>
                </a:lnTo>
                <a:lnTo>
                  <a:pt x="1451378" y="226895"/>
                </a:lnTo>
                <a:lnTo>
                  <a:pt x="1472685" y="152962"/>
                </a:lnTo>
                <a:lnTo>
                  <a:pt x="1405591" y="143770"/>
                </a:lnTo>
                <a:lnTo>
                  <a:pt x="1470951" y="106642"/>
                </a:lnTo>
                <a:lnTo>
                  <a:pt x="1444129" y="42910"/>
                </a:lnTo>
                <a:lnTo>
                  <a:pt x="1504213" y="7037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F1EE69F4-857D-4A73-8B71-041F161F562B}"/>
              </a:ext>
            </a:extLst>
          </p:cNvPr>
          <p:cNvSpPr>
            <a:spLocks noGrp="1" noChangeAspect="1"/>
          </p:cNvSpPr>
          <p:nvPr>
            <p:ph type="body" sz="quarter" idx="63"/>
          </p:nvPr>
        </p:nvSpPr>
        <p:spPr>
          <a:xfrm>
            <a:off x="4344433" y="4745102"/>
            <a:ext cx="258728" cy="223555"/>
          </a:xfrm>
          <a:custGeom>
            <a:avLst/>
            <a:gdLst>
              <a:gd name="connsiteX0" fmla="*/ 344367 w 344367"/>
              <a:gd name="connsiteY0" fmla="*/ 0 h 297551"/>
              <a:gd name="connsiteX1" fmla="*/ 0 w 344367"/>
              <a:gd name="connsiteY1" fmla="*/ 297551 h 297551"/>
              <a:gd name="connsiteX2" fmla="*/ 344367 w 344367"/>
              <a:gd name="connsiteY2" fmla="*/ 0 h 29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367" h="297551">
                <a:moveTo>
                  <a:pt x="344367" y="0"/>
                </a:moveTo>
                <a:cubicBezTo>
                  <a:pt x="283064" y="192195"/>
                  <a:pt x="135217" y="295599"/>
                  <a:pt x="0" y="297551"/>
                </a:cubicBezTo>
                <a:cubicBezTo>
                  <a:pt x="138627" y="220656"/>
                  <a:pt x="259032" y="102298"/>
                  <a:pt x="344367" y="0"/>
                </a:cubicBezTo>
                <a:close/>
              </a:path>
            </a:pathLst>
          </a:custGeom>
          <a:solidFill>
            <a:srgbClr val="EE0000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endParaRPr lang="fr-FR" dirty="0"/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E9CBD069-4FEF-4707-B88B-4CE3C346E859}"/>
              </a:ext>
            </a:extLst>
          </p:cNvPr>
          <p:cNvGrpSpPr/>
          <p:nvPr userDrawn="1"/>
        </p:nvGrpSpPr>
        <p:grpSpPr>
          <a:xfrm>
            <a:off x="4389834" y="-497781"/>
            <a:ext cx="3412332" cy="369193"/>
            <a:chOff x="3945731" y="-497781"/>
            <a:chExt cx="3412332" cy="36919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3904773-A09C-4CA6-9C60-DF855C0F9720}"/>
                </a:ext>
              </a:extLst>
            </p:cNvPr>
            <p:cNvSpPr/>
            <p:nvPr userDrawn="1"/>
          </p:nvSpPr>
          <p:spPr>
            <a:xfrm>
              <a:off x="3945731" y="-497681"/>
              <a:ext cx="3412332" cy="369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ED98F6F-1659-46CF-B9F8-4F0BF1DD01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542609" y="-365760"/>
              <a:ext cx="216000" cy="21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15B2E12-C1A9-4B2C-BC6B-15319802B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173233" y="-365760"/>
              <a:ext cx="216000" cy="2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F895A48-EED2-428C-A27B-A8DDED65F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49649" y="-365760"/>
              <a:ext cx="216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BBEBE04-2D2B-468F-81DA-8AD12891F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26065" y="-365760"/>
              <a:ext cx="216000" cy="21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6D3D2BE-C707-4FDF-8628-180EC30EF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02481" y="-365760"/>
              <a:ext cx="216000" cy="2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61B7456-5E83-47F7-B01A-AD9C73B2C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278897" y="-365760"/>
              <a:ext cx="216000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4033A68-5D69-4D3D-B9FD-5515680F2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55313" y="-365760"/>
              <a:ext cx="216000" cy="216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B979F9E-B5DE-4E94-B0C9-9AF5023FA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831729" y="-365760"/>
              <a:ext cx="216000" cy="216000"/>
            </a:xfrm>
            <a:prstGeom prst="rect">
              <a:avLst/>
            </a:prstGeom>
            <a:solidFill>
              <a:srgbClr val="FCB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4F40509-2008-4B42-9249-6A7B6A94D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108140" y="-365760"/>
              <a:ext cx="216000" cy="216000"/>
            </a:xfrm>
            <a:prstGeom prst="rect">
              <a:avLst/>
            </a:prstGeom>
            <a:solidFill>
              <a:srgbClr val="B28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AC0DE2-C4AC-4032-8365-6F822EA62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989777" y="-365760"/>
              <a:ext cx="216000" cy="216000"/>
            </a:xfrm>
            <a:prstGeom prst="rect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F2E180C-2342-48B7-8321-0282264A0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66193" y="-365760"/>
              <a:ext cx="216000" cy="216000"/>
            </a:xfrm>
            <a:prstGeom prst="rect">
              <a:avLst/>
            </a:prstGeom>
            <a:solidFill>
              <a:srgbClr val="2A29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85BB6AD0-368C-414F-A59B-D59280C8BD21}"/>
                </a:ext>
              </a:extLst>
            </p:cNvPr>
            <p:cNvSpPr txBox="1"/>
            <p:nvPr userDrawn="1"/>
          </p:nvSpPr>
          <p:spPr>
            <a:xfrm>
              <a:off x="3989777" y="-497781"/>
              <a:ext cx="76883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PRIMARY COLORS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7A616341-DBAD-4587-B65B-67301C319DE8}"/>
                </a:ext>
              </a:extLst>
            </p:cNvPr>
            <p:cNvSpPr txBox="1"/>
            <p:nvPr userDrawn="1"/>
          </p:nvSpPr>
          <p:spPr>
            <a:xfrm>
              <a:off x="5173232" y="-497781"/>
              <a:ext cx="2150907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SECONDARY COLORS</a:t>
              </a:r>
            </a:p>
          </p:txBody>
        </p: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A5C02D32-BC08-44D7-B9A3-30F1E5B3A551}"/>
                </a:ext>
              </a:extLst>
            </p:cNvPr>
            <p:cNvCxnSpPr/>
            <p:nvPr userDrawn="1"/>
          </p:nvCxnSpPr>
          <p:spPr>
            <a:xfrm>
              <a:off x="3989777" y="-400050"/>
              <a:ext cx="76883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85442B60-AE5C-4877-BFA1-9F3571E8877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70877" y="-400050"/>
              <a:ext cx="215384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313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//Text +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86553560-FC2D-4819-8FE6-AD3C932F899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18F6D520-00DF-4ED4-B209-E7BFD6156B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presentation - 28 Avril 2021 - © Sodexo 2021. All rights Reserved</a:t>
            </a:r>
            <a:endParaRPr lang="fr-FR" dirty="0"/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506018C7-23AA-4F16-9434-3E8994F999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9202" y="2057400"/>
            <a:ext cx="3957660" cy="4183380"/>
          </a:xfrm>
          <a:prstGeom prst="round2SameRect">
            <a:avLst>
              <a:gd name="adj1" fmla="val 0"/>
              <a:gd name="adj2" fmla="val 7079"/>
            </a:avLst>
          </a:prstGeom>
          <a:solidFill>
            <a:srgbClr val="F3EEF9"/>
          </a:solidFill>
        </p:spPr>
        <p:txBody>
          <a:bodyPr lIns="324000" tIns="432000" rIns="324000">
            <a:noAutofit/>
          </a:bodyPr>
          <a:lstStyle>
            <a:lvl1pPr>
              <a:lnSpc>
                <a:spcPct val="150000"/>
              </a:lnSpc>
              <a:defRPr sz="1500">
                <a:solidFill>
                  <a:srgbClr val="2A295C"/>
                </a:solidFill>
              </a:defRPr>
            </a:lvl1pPr>
            <a:lvl2pPr marL="0" indent="0">
              <a:lnSpc>
                <a:spcPct val="150000"/>
              </a:lnSpc>
              <a:buNone/>
              <a:defRPr sz="1500"/>
            </a:lvl2pPr>
            <a:lvl3pPr marL="0" indent="0">
              <a:lnSpc>
                <a:spcPct val="150000"/>
              </a:lnSpc>
              <a:spcAft>
                <a:spcPts val="600"/>
              </a:spcAft>
              <a:buNone/>
              <a:defRPr sz="1600" b="1"/>
            </a:lvl3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0917691-819C-42A3-84E7-BB49180457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69202" y="1309780"/>
            <a:ext cx="3957660" cy="747620"/>
          </a:xfrm>
          <a:solidFill>
            <a:schemeClr val="accent4"/>
          </a:solidFill>
        </p:spPr>
        <p:txBody>
          <a:bodyPr lIns="324000" anchor="ctr">
            <a:noAutofit/>
          </a:bodyPr>
          <a:lstStyle>
            <a:lvl1pPr>
              <a:lnSpc>
                <a:spcPct val="100000"/>
              </a:lnSpc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Subtitle</a:t>
            </a:r>
            <a:r>
              <a:rPr lang="fr-FR" dirty="0"/>
              <a:t>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subtitle</a:t>
            </a:r>
            <a:r>
              <a:rPr lang="fr-FR" dirty="0"/>
              <a:t> </a:t>
            </a:r>
            <a:r>
              <a:rPr lang="fr-FR" dirty="0" err="1"/>
              <a:t>lorem</a:t>
            </a:r>
            <a:endParaRPr lang="fr-FR" dirty="0"/>
          </a:p>
          <a:p>
            <a:pPr lvl="0"/>
            <a:r>
              <a:rPr lang="fr-FR" dirty="0"/>
              <a:t>ipsum </a:t>
            </a:r>
            <a:r>
              <a:rPr lang="fr-FR" dirty="0" err="1"/>
              <a:t>subtitle</a:t>
            </a:r>
            <a:r>
              <a:rPr lang="fr-FR" dirty="0"/>
              <a:t>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A5E543C6-1776-417C-A381-3248B3DE5B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4465" y="5992201"/>
            <a:ext cx="3614737" cy="230832"/>
          </a:xfrm>
        </p:spPr>
        <p:txBody>
          <a:bodyPr/>
          <a:lstStyle>
            <a:lvl1pPr algn="ctr">
              <a:defRPr sz="1500" b="1"/>
            </a:lvl1pPr>
            <a:lvl2pPr marL="0" indent="0">
              <a:buNone/>
              <a:defRPr/>
            </a:lvl2pPr>
            <a:lvl3pPr marL="0" indent="0">
              <a:buNone/>
              <a:defRPr sz="1600" b="1"/>
            </a:lvl3pPr>
          </a:lstStyle>
          <a:p>
            <a:pPr lvl="0"/>
            <a:r>
              <a:rPr lang="fr-FR" dirty="0" err="1"/>
              <a:t>Subtitle</a:t>
            </a:r>
            <a:r>
              <a:rPr lang="fr-FR" dirty="0"/>
              <a:t> Lorem ipsum</a:t>
            </a:r>
          </a:p>
        </p:txBody>
      </p:sp>
      <p:sp>
        <p:nvSpPr>
          <p:cNvPr id="15" name="Espace réservé du graphique 13">
            <a:extLst>
              <a:ext uri="{FF2B5EF4-FFF2-40B4-BE49-F238E27FC236}">
                <a16:creationId xmlns:a16="http://schemas.microsoft.com/office/drawing/2014/main" id="{25C1C280-CBCB-48A2-8E74-916061520FDF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635500" y="3879999"/>
            <a:ext cx="2668588" cy="2043113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FD774C5B-6035-4185-9BDE-DDB15B8A7A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3040" y="3560002"/>
            <a:ext cx="3614737" cy="230832"/>
          </a:xfrm>
        </p:spPr>
        <p:txBody>
          <a:bodyPr/>
          <a:lstStyle>
            <a:lvl1pPr algn="ctr">
              <a:defRPr sz="1500" b="1"/>
            </a:lvl1pPr>
            <a:lvl2pPr marL="0" indent="0">
              <a:buNone/>
              <a:defRPr/>
            </a:lvl2pPr>
            <a:lvl3pPr marL="0" indent="0">
              <a:buNone/>
              <a:defRPr sz="1600" b="1"/>
            </a:lvl3pPr>
          </a:lstStyle>
          <a:p>
            <a:pPr lvl="0"/>
            <a:r>
              <a:rPr lang="fr-FR" dirty="0" err="1"/>
              <a:t>Subtitle</a:t>
            </a:r>
            <a:r>
              <a:rPr lang="fr-FR" dirty="0"/>
              <a:t> Lorem ipsum</a:t>
            </a:r>
          </a:p>
        </p:txBody>
      </p:sp>
      <p:sp>
        <p:nvSpPr>
          <p:cNvPr id="14" name="Espace réservé du graphique 13">
            <a:extLst>
              <a:ext uri="{FF2B5EF4-FFF2-40B4-BE49-F238E27FC236}">
                <a16:creationId xmlns:a16="http://schemas.microsoft.com/office/drawing/2014/main" id="{9055D76C-39DA-42A4-AF4C-BABEB32966E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635500" y="1447800"/>
            <a:ext cx="2668588" cy="2043113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4EC7FDF-598C-4F07-B51E-EA09316920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1587718"/>
            <a:ext cx="3614737" cy="1194686"/>
          </a:xfrm>
        </p:spPr>
        <p:txBody>
          <a:bodyPr/>
          <a:lstStyle>
            <a:lvl1pPr>
              <a:lnSpc>
                <a:spcPct val="130000"/>
              </a:lnSpc>
              <a:spcBef>
                <a:spcPts val="600"/>
              </a:spcBef>
              <a:defRPr sz="1500">
                <a:solidFill>
                  <a:srgbClr val="2A295C"/>
                </a:solidFill>
              </a:defRPr>
            </a:lvl1pPr>
            <a:lvl2pPr marL="0" indent="0">
              <a:lnSpc>
                <a:spcPct val="130000"/>
              </a:lnSpc>
              <a:buNone/>
              <a:defRPr sz="1500"/>
            </a:lvl2pPr>
            <a:lvl3pPr marL="0" indent="0">
              <a:lnSpc>
                <a:spcPct val="130000"/>
              </a:lnSpc>
              <a:spcBef>
                <a:spcPts val="1800"/>
              </a:spcBef>
              <a:spcAft>
                <a:spcPts val="200"/>
              </a:spcAft>
              <a:buNone/>
              <a:defRPr sz="1600" b="1"/>
            </a:lvl3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ABDEA2D5-8CE6-4B1B-AAA6-EE330F2B6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280" y="850804"/>
            <a:ext cx="10515600" cy="27699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text level 2 lorem ipsum mat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C890CFD-F1B2-481D-A9E8-E1CCAFE2E4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17186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//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86553560-FC2D-4819-8FE6-AD3C932F899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18F6D520-00DF-4ED4-B209-E7BFD6156B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presentation - 28 Avril 2021 - © Sodexo 2021. All rights Reserved</a:t>
            </a:r>
            <a:endParaRPr lang="fr-FR" dirty="0"/>
          </a:p>
        </p:txBody>
      </p:sp>
      <p:sp>
        <p:nvSpPr>
          <p:cNvPr id="31" name="Espace réservé du graphique 13">
            <a:extLst>
              <a:ext uri="{FF2B5EF4-FFF2-40B4-BE49-F238E27FC236}">
                <a16:creationId xmlns:a16="http://schemas.microsoft.com/office/drawing/2014/main" id="{603F57E9-CF14-4327-BAEB-ADBCA7C1E991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8224494" y="3038158"/>
            <a:ext cx="3477908" cy="1892531"/>
          </a:xfrm>
        </p:spPr>
        <p:txBody>
          <a:bodyPr anchor="ctr">
            <a:noAutofit/>
          </a:bodyPr>
          <a:lstStyle>
            <a:lvl1pPr algn="ctr">
              <a:defRPr sz="1400"/>
            </a:lvl1pPr>
          </a:lstStyle>
          <a:p>
            <a:endParaRPr lang="fr-FR" dirty="0"/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9158BA98-678D-4CCB-8811-531B29A2FB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24494" y="1728634"/>
            <a:ext cx="3481536" cy="230832"/>
          </a:xfrm>
        </p:spPr>
        <p:txBody>
          <a:bodyPr/>
          <a:lstStyle>
            <a:lvl1pPr algn="ctr">
              <a:defRPr sz="1500" b="1"/>
            </a:lvl1pPr>
            <a:lvl2pPr marL="0" indent="0">
              <a:buNone/>
              <a:defRPr/>
            </a:lvl2pPr>
            <a:lvl3pPr marL="0" indent="0">
              <a:buNone/>
              <a:defRPr sz="1600" b="1"/>
            </a:lvl3pPr>
          </a:lstStyle>
          <a:p>
            <a:pPr lvl="0"/>
            <a:r>
              <a:rPr lang="fr-FR" dirty="0" err="1"/>
              <a:t>Subtitle</a:t>
            </a:r>
            <a:r>
              <a:rPr lang="fr-FR" dirty="0"/>
              <a:t> Lorem ipsum</a:t>
            </a:r>
          </a:p>
        </p:txBody>
      </p:sp>
      <p:sp>
        <p:nvSpPr>
          <p:cNvPr id="29" name="Espace réservé du graphique 13">
            <a:extLst>
              <a:ext uri="{FF2B5EF4-FFF2-40B4-BE49-F238E27FC236}">
                <a16:creationId xmlns:a16="http://schemas.microsoft.com/office/drawing/2014/main" id="{BAF961C0-A232-49BE-9E8F-69823A55AFD9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4333703" y="3038158"/>
            <a:ext cx="3477908" cy="1892531"/>
          </a:xfrm>
        </p:spPr>
        <p:txBody>
          <a:bodyPr anchor="ctr">
            <a:noAutofit/>
          </a:bodyPr>
          <a:lstStyle>
            <a:lvl1pPr algn="ctr">
              <a:defRPr sz="1400"/>
            </a:lvl1pPr>
          </a:lstStyle>
          <a:p>
            <a:endParaRPr lang="fr-FR" dirty="0"/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B2E427D2-44B7-4231-BE08-6119713FF6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703" y="1728634"/>
            <a:ext cx="3481536" cy="230832"/>
          </a:xfrm>
        </p:spPr>
        <p:txBody>
          <a:bodyPr/>
          <a:lstStyle>
            <a:lvl1pPr algn="ctr">
              <a:defRPr sz="1500" b="1"/>
            </a:lvl1pPr>
            <a:lvl2pPr marL="0" indent="0">
              <a:buNone/>
              <a:defRPr/>
            </a:lvl2pPr>
            <a:lvl3pPr marL="0" indent="0">
              <a:buNone/>
              <a:defRPr sz="1600" b="1"/>
            </a:lvl3pPr>
          </a:lstStyle>
          <a:p>
            <a:pPr lvl="0"/>
            <a:r>
              <a:rPr lang="fr-FR" dirty="0" err="1"/>
              <a:t>Subtitle</a:t>
            </a:r>
            <a:r>
              <a:rPr lang="fr-FR" dirty="0"/>
              <a:t> Lorem ipsum</a:t>
            </a:r>
          </a:p>
        </p:txBody>
      </p:sp>
      <p:sp>
        <p:nvSpPr>
          <p:cNvPr id="14" name="Espace réservé du graphique 13">
            <a:extLst>
              <a:ext uri="{FF2B5EF4-FFF2-40B4-BE49-F238E27FC236}">
                <a16:creationId xmlns:a16="http://schemas.microsoft.com/office/drawing/2014/main" id="{9055D76C-39DA-42A4-AF4C-BABEB32966E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913" y="3038158"/>
            <a:ext cx="3477908" cy="1892531"/>
          </a:xfrm>
        </p:spPr>
        <p:txBody>
          <a:bodyPr anchor="ctr">
            <a:noAutofit/>
          </a:bodyPr>
          <a:lstStyle>
            <a:lvl1pPr algn="ctr">
              <a:defRPr sz="1400"/>
            </a:lvl1pPr>
          </a:lstStyle>
          <a:p>
            <a:endParaRPr lang="fr-FR" dirty="0"/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FD774C5B-6035-4185-9BDE-DDB15B8A7A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1728634"/>
            <a:ext cx="3481536" cy="230832"/>
          </a:xfrm>
        </p:spPr>
        <p:txBody>
          <a:bodyPr/>
          <a:lstStyle>
            <a:lvl1pPr algn="ctr">
              <a:defRPr sz="1500" b="1"/>
            </a:lvl1pPr>
            <a:lvl2pPr marL="0" indent="0">
              <a:buNone/>
              <a:defRPr/>
            </a:lvl2pPr>
            <a:lvl3pPr marL="0" indent="0">
              <a:buNone/>
              <a:defRPr sz="1600" b="1"/>
            </a:lvl3pPr>
          </a:lstStyle>
          <a:p>
            <a:pPr lvl="0"/>
            <a:r>
              <a:rPr lang="fr-FR" dirty="0" err="1"/>
              <a:t>Subtitle</a:t>
            </a:r>
            <a:r>
              <a:rPr lang="fr-FR" dirty="0"/>
              <a:t> Lorem ipsum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ABDEA2D5-8CE6-4B1B-AAA6-EE330F2B6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280" y="850804"/>
            <a:ext cx="10515600" cy="27699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text level 2 lorem ipsum mat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C890CFD-F1B2-481D-A9E8-E1CCAFE2E4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71981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//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86553560-FC2D-4819-8FE6-AD3C932F899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18F6D520-00DF-4ED4-B209-E7BFD6156B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presentation - 28 Avril 2021 - © Sodexo 2021. All rights Reserved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4EC7FDF-598C-4F07-B51E-EA09316920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5709" y="1658203"/>
            <a:ext cx="4841153" cy="1194686"/>
          </a:xfrm>
        </p:spPr>
        <p:txBody>
          <a:bodyPr/>
          <a:lstStyle>
            <a:lvl1pPr marL="179388" indent="-179388">
              <a:lnSpc>
                <a:spcPct val="13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500">
                <a:solidFill>
                  <a:srgbClr val="2A295C"/>
                </a:solidFill>
              </a:defRPr>
            </a:lvl1pPr>
            <a:lvl2pPr marL="0" indent="0">
              <a:lnSpc>
                <a:spcPct val="130000"/>
              </a:lnSpc>
              <a:buNone/>
              <a:defRPr sz="1500"/>
            </a:lvl2pPr>
            <a:lvl3pPr marL="0" indent="0">
              <a:lnSpc>
                <a:spcPct val="130000"/>
              </a:lnSpc>
              <a:spcBef>
                <a:spcPts val="1800"/>
              </a:spcBef>
              <a:spcAft>
                <a:spcPts val="600"/>
              </a:spcAft>
              <a:buNone/>
              <a:defRPr sz="1600" b="1"/>
            </a:lvl3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4" name="Espace réservé du graphique 13">
            <a:extLst>
              <a:ext uri="{FF2B5EF4-FFF2-40B4-BE49-F238E27FC236}">
                <a16:creationId xmlns:a16="http://schemas.microsoft.com/office/drawing/2014/main" id="{9055D76C-39DA-42A4-AF4C-BABEB32966E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913" y="1658202"/>
            <a:ext cx="4900612" cy="4247297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ABDEA2D5-8CE6-4B1B-AAA6-EE330F2B6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280" y="850804"/>
            <a:ext cx="10515600" cy="27699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text level 2 lorem ipsum mat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C890CFD-F1B2-481D-A9E8-E1CCAFE2E4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62112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4946E1BC-CD92-466A-B130-90F90CF57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4549" y="6391329"/>
            <a:ext cx="770400" cy="277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24637" y="6553167"/>
            <a:ext cx="542727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700" b="0">
                <a:solidFill>
                  <a:srgbClr val="2A295C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432" y="6548404"/>
            <a:ext cx="4114800" cy="11541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750" b="1">
                <a:solidFill>
                  <a:srgbClr val="2A295C"/>
                </a:solidFill>
              </a:defRPr>
            </a:lvl1pPr>
          </a:lstStyle>
          <a:p>
            <a:r>
              <a:rPr lang="en-US"/>
              <a:t>Name presentation - 28 Avril 2021 - © Sodexo 2021. All rights Reserved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279" y="1622320"/>
            <a:ext cx="11269295" cy="1564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Duis niveau</a:t>
            </a:r>
          </a:p>
          <a:p>
            <a:pPr lvl="3"/>
            <a:r>
              <a:rPr lang="fr-FR" dirty="0"/>
              <a:t>Lorem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280" y="489839"/>
            <a:ext cx="10515600" cy="34624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r-FR" dirty="0" err="1"/>
              <a:t>Title</a:t>
            </a:r>
            <a:r>
              <a:rPr lang="fr-FR" dirty="0"/>
              <a:t>,</a:t>
            </a:r>
            <a:endParaRPr lang="en-US" dirty="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F7E5A670-2A9B-4974-910E-1BD281180AFE}"/>
              </a:ext>
            </a:extLst>
          </p:cNvPr>
          <p:cNvGrpSpPr/>
          <p:nvPr userDrawn="1"/>
        </p:nvGrpSpPr>
        <p:grpSpPr>
          <a:xfrm>
            <a:off x="4389834" y="-497781"/>
            <a:ext cx="3412332" cy="369193"/>
            <a:chOff x="3945731" y="-497781"/>
            <a:chExt cx="3412332" cy="36919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41EC69E-F71F-4AFD-ABF5-9203403B6B70}"/>
                </a:ext>
              </a:extLst>
            </p:cNvPr>
            <p:cNvSpPr/>
            <p:nvPr userDrawn="1"/>
          </p:nvSpPr>
          <p:spPr>
            <a:xfrm>
              <a:off x="3945731" y="-497681"/>
              <a:ext cx="3412332" cy="369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F07E7CE-109A-417D-89AB-76FCDBD98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542609" y="-365760"/>
              <a:ext cx="216000" cy="21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0250768-4DD2-42A0-B101-75F76754E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173233" y="-365760"/>
              <a:ext cx="216000" cy="2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91A6AE1-CADB-4DEA-8B09-51425F9F7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49649" y="-365760"/>
              <a:ext cx="216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C83B19A-1C5A-4202-9886-7F1B4B495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26065" y="-365760"/>
              <a:ext cx="216000" cy="21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6356FFF-3A0E-4EBF-9026-9FCC7DFCB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02481" y="-365760"/>
              <a:ext cx="216000" cy="2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9FC590E-315E-4F79-A41A-650CA6CEC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278897" y="-365760"/>
              <a:ext cx="216000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E5ABCD7-2C0B-41CD-9796-D80DB51C0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55313" y="-365760"/>
              <a:ext cx="216000" cy="216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3B508FB-904A-403D-98DB-748DE7B3B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831729" y="-365760"/>
              <a:ext cx="216000" cy="216000"/>
            </a:xfrm>
            <a:prstGeom prst="rect">
              <a:avLst/>
            </a:prstGeom>
            <a:solidFill>
              <a:srgbClr val="FCB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9BECB64-211E-4A4E-B256-F0CADF700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108140" y="-365760"/>
              <a:ext cx="216000" cy="216000"/>
            </a:xfrm>
            <a:prstGeom prst="rect">
              <a:avLst/>
            </a:prstGeom>
            <a:solidFill>
              <a:srgbClr val="B28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FDA68F5-6209-446B-8267-30D8DF0428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989777" y="-365760"/>
              <a:ext cx="216000" cy="216000"/>
            </a:xfrm>
            <a:prstGeom prst="rect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C629D8B-D09F-4ADE-BA92-52935E460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66193" y="-365760"/>
              <a:ext cx="216000" cy="216000"/>
            </a:xfrm>
            <a:prstGeom prst="rect">
              <a:avLst/>
            </a:prstGeom>
            <a:solidFill>
              <a:srgbClr val="2A29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2B2C797C-08EB-4A3B-A34B-5B2642F5871C}"/>
                </a:ext>
              </a:extLst>
            </p:cNvPr>
            <p:cNvSpPr txBox="1"/>
            <p:nvPr userDrawn="1"/>
          </p:nvSpPr>
          <p:spPr>
            <a:xfrm>
              <a:off x="3989777" y="-497781"/>
              <a:ext cx="76883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PRIMARY COLORS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F5EC737A-7A68-4224-A787-8C291B7D97EC}"/>
                </a:ext>
              </a:extLst>
            </p:cNvPr>
            <p:cNvSpPr txBox="1"/>
            <p:nvPr userDrawn="1"/>
          </p:nvSpPr>
          <p:spPr>
            <a:xfrm>
              <a:off x="5173232" y="-497781"/>
              <a:ext cx="2150907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SECONDARY COLORS</a:t>
              </a:r>
            </a:p>
          </p:txBody>
        </p: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6CF841BF-8077-41A8-AF9E-FF6965654B59}"/>
                </a:ext>
              </a:extLst>
            </p:cNvPr>
            <p:cNvCxnSpPr/>
            <p:nvPr userDrawn="1"/>
          </p:nvCxnSpPr>
          <p:spPr>
            <a:xfrm>
              <a:off x="3989777" y="-400050"/>
              <a:ext cx="76883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1E4DCEA6-92B3-4A6D-A668-294E90661D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70877" y="-400050"/>
              <a:ext cx="215384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236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98" r:id="rId3"/>
    <p:sldLayoutId id="2147483667" r:id="rId4"/>
    <p:sldLayoutId id="2147483672" r:id="rId5"/>
    <p:sldLayoutId id="2147483677" r:id="rId6"/>
    <p:sldLayoutId id="2147483673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74" r:id="rId13"/>
    <p:sldLayoutId id="2147483675" r:id="rId14"/>
    <p:sldLayoutId id="2147483679" r:id="rId15"/>
    <p:sldLayoutId id="2147483676" r:id="rId16"/>
    <p:sldLayoutId id="2147483678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92" r:id="rId23"/>
    <p:sldLayoutId id="2147483695" r:id="rId24"/>
    <p:sldLayoutId id="2147483697" r:id="rId25"/>
    <p:sldLayoutId id="2147483685" r:id="rId26"/>
    <p:sldLayoutId id="2147483686" r:id="rId27"/>
    <p:sldLayoutId id="2147483693" r:id="rId28"/>
    <p:sldLayoutId id="2147483694" r:id="rId29"/>
    <p:sldLayoutId id="2147483671" r:id="rId30"/>
    <p:sldLayoutId id="2147483699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-180000" algn="l" defTabSz="914377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rgbClr val="EE0000"/>
        </a:buClr>
        <a:buFont typeface="Arial" panose="020B0604020202020204" pitchFamily="34" charset="0"/>
        <a:buChar char="‒"/>
        <a:defRPr sz="1500" b="1" kern="1200">
          <a:solidFill>
            <a:srgbClr val="2A295C"/>
          </a:solidFill>
          <a:latin typeface="+mn-lt"/>
          <a:ea typeface="+mn-ea"/>
          <a:cs typeface="+mn-cs"/>
        </a:defRPr>
      </a:lvl2pPr>
      <a:lvl3pPr marL="756000" indent="-144000" algn="l" defTabSz="914377" rtl="0" eaLnBrk="1" latinLnBrk="0" hangingPunct="1">
        <a:lnSpc>
          <a:spcPct val="130000"/>
        </a:lnSpc>
        <a:spcBef>
          <a:spcPts val="0"/>
        </a:spcBef>
        <a:buClr>
          <a:schemeClr val="tx2"/>
        </a:buClr>
        <a:buSzPct val="8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080000" indent="-108000" algn="l" defTabSz="914377" rtl="0" eaLnBrk="1" latinLnBrk="0" hangingPunct="1">
        <a:lnSpc>
          <a:spcPct val="13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377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0">
          <p15:clr>
            <a:srgbClr val="F26B43"/>
          </p15:clr>
        </p15:guide>
        <p15:guide id="2" pos="279" userDrawn="1">
          <p15:clr>
            <a:srgbClr val="F26B43"/>
          </p15:clr>
        </p15:guide>
        <p15:guide id="3" orient="horz" pos="1434">
          <p15:clr>
            <a:srgbClr val="F26B43"/>
          </p15:clr>
        </p15:guide>
        <p15:guide id="4" orient="horz" pos="2863">
          <p15:clr>
            <a:srgbClr val="F26B43"/>
          </p15:clr>
        </p15:guide>
        <p15:guide id="5" pos="2570" userDrawn="1">
          <p15:clr>
            <a:srgbClr val="F26B43"/>
          </p15:clr>
        </p15:guide>
        <p15:guide id="6" pos="737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554567" y="1573213"/>
            <a:ext cx="110871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6820CE-A643-47ED-8C43-D9D8C9444E33}"/>
              </a:ext>
            </a:extLst>
          </p:cNvPr>
          <p:cNvSpPr/>
          <p:nvPr userDrawn="1"/>
        </p:nvSpPr>
        <p:spPr>
          <a:xfrm>
            <a:off x="1" y="1"/>
            <a:ext cx="12192000" cy="661671"/>
          </a:xfrm>
          <a:prstGeom prst="rect">
            <a:avLst/>
          </a:prstGeom>
          <a:solidFill>
            <a:srgbClr val="2A295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C8F75F-0DE2-4355-A787-27690C43EE49}"/>
              </a:ext>
            </a:extLst>
          </p:cNvPr>
          <p:cNvSpPr/>
          <p:nvPr userDrawn="1"/>
        </p:nvSpPr>
        <p:spPr>
          <a:xfrm>
            <a:off x="2" y="1"/>
            <a:ext cx="280175" cy="661671"/>
          </a:xfrm>
          <a:prstGeom prst="rect">
            <a:avLst/>
          </a:prstGeom>
          <a:solidFill>
            <a:srgbClr val="3CDCC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5377AD6-4C72-4C38-B31E-1D24D2BF8356}"/>
              </a:ext>
            </a:extLst>
          </p:cNvPr>
          <p:cNvCxnSpPr>
            <a:cxnSpLocks/>
          </p:cNvCxnSpPr>
          <p:nvPr userDrawn="1"/>
        </p:nvCxnSpPr>
        <p:spPr>
          <a:xfrm flipH="1">
            <a:off x="399738" y="6541207"/>
            <a:ext cx="9982457" cy="0"/>
          </a:xfrm>
          <a:prstGeom prst="line">
            <a:avLst/>
          </a:prstGeom>
          <a:ln>
            <a:solidFill>
              <a:srgbClr val="CC1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1CFD5CE0-06F9-4A84-8500-0C02423B00A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429788" y="6309320"/>
            <a:ext cx="1540187" cy="46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7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charset="0"/>
        <a:tabLst>
          <a:tab pos="1082675" algn="l"/>
          <a:tab pos="1616075" algn="l"/>
          <a:tab pos="2149475" algn="l"/>
          <a:tab pos="8077200" algn="r"/>
        </a:tabLst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66700" algn="l" rtl="0" fontAlgn="base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charset="0"/>
        <a:buChar char="■"/>
        <a:tabLst>
          <a:tab pos="1616075" algn="l"/>
          <a:tab pos="2330450" algn="l"/>
          <a:tab pos="8077200" algn="r"/>
        </a:tabLst>
        <a:defRPr>
          <a:solidFill>
            <a:schemeClr val="tx2"/>
          </a:solidFill>
          <a:latin typeface="+mn-lt"/>
        </a:defRPr>
      </a:lvl2pPr>
      <a:lvl3pPr marL="1258888" indent="-176213" algn="l" rtl="0" fontAlgn="base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Blip>
          <a:blip r:embed="rId20"/>
        </a:buBlip>
        <a:tabLst>
          <a:tab pos="10826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3pPr>
      <a:lvl4pPr marL="1787525" indent="-179388" algn="l" rtl="0" fontAlgn="base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Blip>
          <a:blip r:embed="rId20"/>
        </a:buBlip>
        <a:tabLst>
          <a:tab pos="1082675" algn="l"/>
          <a:tab pos="16160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4pPr>
      <a:lvl5pPr marL="2420938" indent="-592138" algn="l" rtl="0" fontAlgn="base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5pPr>
      <a:lvl6pPr marL="28781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6pPr>
      <a:lvl7pPr marL="33353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7pPr>
      <a:lvl8pPr marL="37925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8pPr>
      <a:lvl9pPr marL="42497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9A8C7052-C8E9-4E56-8AB2-810D352CD657}"/>
              </a:ext>
            </a:extLst>
          </p:cNvPr>
          <p:cNvPicPr>
            <a:picLocks noGrp="1" noChangeAspect="1"/>
          </p:cNvPicPr>
          <p:nvPr>
            <p:ph type="pic" sz="quarter" idx="64"/>
          </p:nvPr>
        </p:nvPicPr>
        <p:blipFill>
          <a:blip r:embed="rId2"/>
          <a:srcRect l="8519" r="851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3A34ABF-6026-40D3-A1B3-8C236B9BC283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pPr>
              <a:tabLst>
                <a:tab pos="4038600" algn="l"/>
              </a:tabLst>
            </a:pP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4CCDEDE-3192-43B4-BD99-14D93EDF55E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2913" y="438150"/>
            <a:ext cx="4256087" cy="3206750"/>
          </a:xfrm>
        </p:spPr>
        <p:txBody>
          <a:bodyPr/>
          <a:lstStyle/>
          <a:p>
            <a:r>
              <a:rPr lang="en-US" sz="2800" dirty="0"/>
              <a:t>La Direction </a:t>
            </a:r>
            <a:r>
              <a:rPr lang="en-US" sz="2800" dirty="0" err="1"/>
              <a:t>Régionale</a:t>
            </a:r>
            <a:r>
              <a:rPr lang="en-US" sz="2800" dirty="0"/>
              <a:t> Sud</a:t>
            </a:r>
            <a:br>
              <a:rPr lang="en-US" sz="2800" dirty="0"/>
            </a:br>
            <a:r>
              <a:rPr lang="en-US" sz="2800" dirty="0" err="1"/>
              <a:t>Ecoles</a:t>
            </a:r>
            <a:r>
              <a:rPr lang="en-US" sz="2800" dirty="0"/>
              <a:t> &amp; </a:t>
            </a:r>
            <a:r>
              <a:rPr lang="en-US" sz="2800" dirty="0" err="1"/>
              <a:t>Universités</a:t>
            </a:r>
            <a:br>
              <a:rPr lang="en-US" sz="2800" dirty="0"/>
            </a:br>
            <a:endParaRPr lang="en-US" dirty="0"/>
          </a:p>
          <a:p>
            <a:pPr lvl="1"/>
            <a:r>
              <a:rPr lang="en-US" dirty="0" err="1"/>
              <a:t>Septembre</a:t>
            </a:r>
            <a:r>
              <a:rPr lang="en-US" dirty="0"/>
              <a:t>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78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6672D24-B822-4D7C-B58E-9EAF005B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4637" y="6553167"/>
            <a:ext cx="542727" cy="107722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2FBBFB4-3083-4555-AE77-2FE8FFFF8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80" y="489839"/>
            <a:ext cx="10515600" cy="346249"/>
          </a:xfrm>
        </p:spPr>
        <p:txBody>
          <a:bodyPr/>
          <a:lstStyle/>
          <a:p>
            <a:r>
              <a:rPr lang="fr-FR" dirty="0"/>
              <a:t>Présentation de la DR Sud</a:t>
            </a:r>
          </a:p>
        </p:txBody>
      </p:sp>
      <p:pic>
        <p:nvPicPr>
          <p:cNvPr id="58" name="Picture 2" descr="C:\Users\production1\Documents\_PROD_FLO\SODEXO\Imports\cutlery1.png">
            <a:extLst>
              <a:ext uri="{FF2B5EF4-FFF2-40B4-BE49-F238E27FC236}">
                <a16:creationId xmlns:a16="http://schemas.microsoft.com/office/drawing/2014/main" id="{7560C94C-1E48-49B1-88F1-3D10CC3EF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945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177" y="5021197"/>
            <a:ext cx="703710" cy="63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School building">
            <a:extLst>
              <a:ext uri="{FF2B5EF4-FFF2-40B4-BE49-F238E27FC236}">
                <a16:creationId xmlns:a16="http://schemas.microsoft.com/office/drawing/2014/main" id="{69C9CC52-9649-4418-9075-CB030A614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6142" y="1151724"/>
            <a:ext cx="864000" cy="86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City Hall">
            <a:extLst>
              <a:ext uri="{FF2B5EF4-FFF2-40B4-BE49-F238E27FC236}">
                <a16:creationId xmlns:a16="http://schemas.microsoft.com/office/drawing/2014/main" id="{6B0C01E2-A804-4EE7-A0B6-1C88CEEA6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177" y="3036826"/>
            <a:ext cx="863997" cy="86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02334CAA-1963-441E-B9B1-18C6D553EBF9}"/>
              </a:ext>
            </a:extLst>
          </p:cNvPr>
          <p:cNvSpPr/>
          <p:nvPr/>
        </p:nvSpPr>
        <p:spPr bwMode="auto">
          <a:xfrm>
            <a:off x="1391173" y="2455922"/>
            <a:ext cx="3760306" cy="727538"/>
          </a:xfrm>
          <a:prstGeom prst="rect">
            <a:avLst/>
          </a:prstGeom>
          <a:solidFill>
            <a:srgbClr val="915FC8"/>
          </a:solidFill>
          <a:ln w="25400" cap="flat" cmpd="sng" algn="ctr">
            <a:noFill/>
            <a:prstDash val="solid"/>
            <a:headEnd type="none" w="sm" len="sm"/>
            <a:tailEnd type="none" w="sm" len="sm"/>
          </a:ln>
          <a:effectLst/>
        </p:spPr>
        <p:txBody>
          <a:bodyPr lIns="36000" rIns="144000" anchor="ctr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  <a:t>689</a:t>
            </a:r>
            <a:r>
              <a:rPr kumimoji="0" lang="fr-FR" alt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  <a:t>   COLLABORATEURS</a:t>
            </a:r>
            <a:endParaRPr kumimoji="0" lang="fr-FR" altLang="fr-F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62" name="Group 32">
            <a:extLst>
              <a:ext uri="{FF2B5EF4-FFF2-40B4-BE49-F238E27FC236}">
                <a16:creationId xmlns:a16="http://schemas.microsoft.com/office/drawing/2014/main" id="{5818984A-0CE6-484A-9780-AD88CCE55F5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3495" y="2455788"/>
            <a:ext cx="679501" cy="727537"/>
            <a:chOff x="168" y="1316"/>
            <a:chExt cx="2051" cy="2196"/>
          </a:xfrm>
          <a:solidFill>
            <a:srgbClr val="915FC8"/>
          </a:solidFill>
        </p:grpSpPr>
        <p:sp>
          <p:nvSpPr>
            <p:cNvPr id="63" name="Freeform 34">
              <a:extLst>
                <a:ext uri="{FF2B5EF4-FFF2-40B4-BE49-F238E27FC236}">
                  <a16:creationId xmlns:a16="http://schemas.microsoft.com/office/drawing/2014/main" id="{7B34EC5E-DC4D-4C7F-A861-86910A9AF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1957"/>
              <a:ext cx="518" cy="1498"/>
            </a:xfrm>
            <a:custGeom>
              <a:avLst/>
              <a:gdLst>
                <a:gd name="T0" fmla="*/ 404 w 1036"/>
                <a:gd name="T1" fmla="*/ 0 h 2996"/>
                <a:gd name="T2" fmla="*/ 511 w 1036"/>
                <a:gd name="T3" fmla="*/ 37 h 2996"/>
                <a:gd name="T4" fmla="*/ 625 w 1036"/>
                <a:gd name="T5" fmla="*/ 50 h 2996"/>
                <a:gd name="T6" fmla="*/ 740 w 1036"/>
                <a:gd name="T7" fmla="*/ 37 h 2996"/>
                <a:gd name="T8" fmla="*/ 847 w 1036"/>
                <a:gd name="T9" fmla="*/ 0 h 2996"/>
                <a:gd name="T10" fmla="*/ 912 w 1036"/>
                <a:gd name="T11" fmla="*/ 2 h 2996"/>
                <a:gd name="T12" fmla="*/ 980 w 1036"/>
                <a:gd name="T13" fmla="*/ 20 h 2996"/>
                <a:gd name="T14" fmla="*/ 1036 w 1036"/>
                <a:gd name="T15" fmla="*/ 50 h 2996"/>
                <a:gd name="T16" fmla="*/ 968 w 1036"/>
                <a:gd name="T17" fmla="*/ 121 h 2996"/>
                <a:gd name="T18" fmla="*/ 916 w 1036"/>
                <a:gd name="T19" fmla="*/ 206 h 2996"/>
                <a:gd name="T20" fmla="*/ 884 w 1036"/>
                <a:gd name="T21" fmla="*/ 304 h 2996"/>
                <a:gd name="T22" fmla="*/ 785 w 1036"/>
                <a:gd name="T23" fmla="*/ 1333 h 2996"/>
                <a:gd name="T24" fmla="*/ 795 w 1036"/>
                <a:gd name="T25" fmla="*/ 1424 h 2996"/>
                <a:gd name="T26" fmla="*/ 829 w 1036"/>
                <a:gd name="T27" fmla="*/ 1501 h 2996"/>
                <a:gd name="T28" fmla="*/ 885 w 1036"/>
                <a:gd name="T29" fmla="*/ 1560 h 2996"/>
                <a:gd name="T30" fmla="*/ 951 w 1036"/>
                <a:gd name="T31" fmla="*/ 1597 h 2996"/>
                <a:gd name="T32" fmla="*/ 987 w 1036"/>
                <a:gd name="T33" fmla="*/ 2912 h 2996"/>
                <a:gd name="T34" fmla="*/ 975 w 1036"/>
                <a:gd name="T35" fmla="*/ 2954 h 2996"/>
                <a:gd name="T36" fmla="*/ 943 w 1036"/>
                <a:gd name="T37" fmla="*/ 2985 h 2996"/>
                <a:gd name="T38" fmla="*/ 897 w 1036"/>
                <a:gd name="T39" fmla="*/ 2996 h 2996"/>
                <a:gd name="T40" fmla="*/ 735 w 1036"/>
                <a:gd name="T41" fmla="*/ 2994 h 2996"/>
                <a:gd name="T42" fmla="*/ 697 w 1036"/>
                <a:gd name="T43" fmla="*/ 2977 h 2996"/>
                <a:gd name="T44" fmla="*/ 669 w 1036"/>
                <a:gd name="T45" fmla="*/ 2937 h 2996"/>
                <a:gd name="T46" fmla="*/ 665 w 1036"/>
                <a:gd name="T47" fmla="*/ 1598 h 2996"/>
                <a:gd name="T48" fmla="*/ 653 w 1036"/>
                <a:gd name="T49" fmla="*/ 1572 h 2996"/>
                <a:gd name="T50" fmla="*/ 625 w 1036"/>
                <a:gd name="T51" fmla="*/ 1561 h 2996"/>
                <a:gd name="T52" fmla="*/ 596 w 1036"/>
                <a:gd name="T53" fmla="*/ 1572 h 2996"/>
                <a:gd name="T54" fmla="*/ 583 w 1036"/>
                <a:gd name="T55" fmla="*/ 1598 h 2996"/>
                <a:gd name="T56" fmla="*/ 579 w 1036"/>
                <a:gd name="T57" fmla="*/ 2937 h 2996"/>
                <a:gd name="T58" fmla="*/ 552 w 1036"/>
                <a:gd name="T59" fmla="*/ 2977 h 2996"/>
                <a:gd name="T60" fmla="*/ 516 w 1036"/>
                <a:gd name="T61" fmla="*/ 2994 h 2996"/>
                <a:gd name="T62" fmla="*/ 352 w 1036"/>
                <a:gd name="T63" fmla="*/ 2996 h 2996"/>
                <a:gd name="T64" fmla="*/ 308 w 1036"/>
                <a:gd name="T65" fmla="*/ 2985 h 2996"/>
                <a:gd name="T66" fmla="*/ 275 w 1036"/>
                <a:gd name="T67" fmla="*/ 2954 h 2996"/>
                <a:gd name="T68" fmla="*/ 261 w 1036"/>
                <a:gd name="T69" fmla="*/ 2912 h 2996"/>
                <a:gd name="T70" fmla="*/ 87 w 1036"/>
                <a:gd name="T71" fmla="*/ 1330 h 2996"/>
                <a:gd name="T72" fmla="*/ 43 w 1036"/>
                <a:gd name="T73" fmla="*/ 1317 h 2996"/>
                <a:gd name="T74" fmla="*/ 11 w 1036"/>
                <a:gd name="T75" fmla="*/ 1282 h 2996"/>
                <a:gd name="T76" fmla="*/ 0 w 1036"/>
                <a:gd name="T77" fmla="*/ 1237 h 2996"/>
                <a:gd name="T78" fmla="*/ 100 w 1036"/>
                <a:gd name="T79" fmla="*/ 212 h 2996"/>
                <a:gd name="T80" fmla="*/ 139 w 1036"/>
                <a:gd name="T81" fmla="*/ 126 h 2996"/>
                <a:gd name="T82" fmla="*/ 200 w 1036"/>
                <a:gd name="T83" fmla="*/ 60 h 2996"/>
                <a:gd name="T84" fmla="*/ 281 w 1036"/>
                <a:gd name="T85" fmla="*/ 16 h 2996"/>
                <a:gd name="T86" fmla="*/ 375 w 1036"/>
                <a:gd name="T87" fmla="*/ 0 h 2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36" h="2996">
                  <a:moveTo>
                    <a:pt x="375" y="0"/>
                  </a:moveTo>
                  <a:lnTo>
                    <a:pt x="404" y="0"/>
                  </a:lnTo>
                  <a:lnTo>
                    <a:pt x="456" y="21"/>
                  </a:lnTo>
                  <a:lnTo>
                    <a:pt x="511" y="37"/>
                  </a:lnTo>
                  <a:lnTo>
                    <a:pt x="567" y="46"/>
                  </a:lnTo>
                  <a:lnTo>
                    <a:pt x="625" y="50"/>
                  </a:lnTo>
                  <a:lnTo>
                    <a:pt x="684" y="46"/>
                  </a:lnTo>
                  <a:lnTo>
                    <a:pt x="740" y="37"/>
                  </a:lnTo>
                  <a:lnTo>
                    <a:pt x="795" y="21"/>
                  </a:lnTo>
                  <a:lnTo>
                    <a:pt x="847" y="0"/>
                  </a:lnTo>
                  <a:lnTo>
                    <a:pt x="876" y="0"/>
                  </a:lnTo>
                  <a:lnTo>
                    <a:pt x="912" y="2"/>
                  </a:lnTo>
                  <a:lnTo>
                    <a:pt x="947" y="9"/>
                  </a:lnTo>
                  <a:lnTo>
                    <a:pt x="980" y="20"/>
                  </a:lnTo>
                  <a:lnTo>
                    <a:pt x="1009" y="33"/>
                  </a:lnTo>
                  <a:lnTo>
                    <a:pt x="1036" y="50"/>
                  </a:lnTo>
                  <a:lnTo>
                    <a:pt x="1000" y="84"/>
                  </a:lnTo>
                  <a:lnTo>
                    <a:pt x="968" y="121"/>
                  </a:lnTo>
                  <a:lnTo>
                    <a:pt x="940" y="162"/>
                  </a:lnTo>
                  <a:lnTo>
                    <a:pt x="916" y="206"/>
                  </a:lnTo>
                  <a:lnTo>
                    <a:pt x="897" y="254"/>
                  </a:lnTo>
                  <a:lnTo>
                    <a:pt x="884" y="304"/>
                  </a:lnTo>
                  <a:lnTo>
                    <a:pt x="876" y="356"/>
                  </a:lnTo>
                  <a:lnTo>
                    <a:pt x="785" y="1333"/>
                  </a:lnTo>
                  <a:lnTo>
                    <a:pt x="787" y="1380"/>
                  </a:lnTo>
                  <a:lnTo>
                    <a:pt x="795" y="1424"/>
                  </a:lnTo>
                  <a:lnTo>
                    <a:pt x="809" y="1464"/>
                  </a:lnTo>
                  <a:lnTo>
                    <a:pt x="829" y="1501"/>
                  </a:lnTo>
                  <a:lnTo>
                    <a:pt x="856" y="1534"/>
                  </a:lnTo>
                  <a:lnTo>
                    <a:pt x="885" y="1560"/>
                  </a:lnTo>
                  <a:lnTo>
                    <a:pt x="916" y="1581"/>
                  </a:lnTo>
                  <a:lnTo>
                    <a:pt x="951" y="1597"/>
                  </a:lnTo>
                  <a:lnTo>
                    <a:pt x="987" y="1608"/>
                  </a:lnTo>
                  <a:lnTo>
                    <a:pt x="987" y="2912"/>
                  </a:lnTo>
                  <a:lnTo>
                    <a:pt x="984" y="2934"/>
                  </a:lnTo>
                  <a:lnTo>
                    <a:pt x="975" y="2954"/>
                  </a:lnTo>
                  <a:lnTo>
                    <a:pt x="960" y="2972"/>
                  </a:lnTo>
                  <a:lnTo>
                    <a:pt x="943" y="2985"/>
                  </a:lnTo>
                  <a:lnTo>
                    <a:pt x="921" y="2993"/>
                  </a:lnTo>
                  <a:lnTo>
                    <a:pt x="897" y="2996"/>
                  </a:lnTo>
                  <a:lnTo>
                    <a:pt x="752" y="2996"/>
                  </a:lnTo>
                  <a:lnTo>
                    <a:pt x="735" y="2994"/>
                  </a:lnTo>
                  <a:lnTo>
                    <a:pt x="719" y="2990"/>
                  </a:lnTo>
                  <a:lnTo>
                    <a:pt x="697" y="2977"/>
                  </a:lnTo>
                  <a:lnTo>
                    <a:pt x="680" y="2960"/>
                  </a:lnTo>
                  <a:lnTo>
                    <a:pt x="669" y="2937"/>
                  </a:lnTo>
                  <a:lnTo>
                    <a:pt x="665" y="2912"/>
                  </a:lnTo>
                  <a:lnTo>
                    <a:pt x="665" y="1598"/>
                  </a:lnTo>
                  <a:lnTo>
                    <a:pt x="663" y="1584"/>
                  </a:lnTo>
                  <a:lnTo>
                    <a:pt x="653" y="1572"/>
                  </a:lnTo>
                  <a:lnTo>
                    <a:pt x="640" y="1564"/>
                  </a:lnTo>
                  <a:lnTo>
                    <a:pt x="625" y="1561"/>
                  </a:lnTo>
                  <a:lnTo>
                    <a:pt x="609" y="1564"/>
                  </a:lnTo>
                  <a:lnTo>
                    <a:pt x="596" y="1572"/>
                  </a:lnTo>
                  <a:lnTo>
                    <a:pt x="587" y="1584"/>
                  </a:lnTo>
                  <a:lnTo>
                    <a:pt x="583" y="1598"/>
                  </a:lnTo>
                  <a:lnTo>
                    <a:pt x="583" y="2912"/>
                  </a:lnTo>
                  <a:lnTo>
                    <a:pt x="579" y="2937"/>
                  </a:lnTo>
                  <a:lnTo>
                    <a:pt x="569" y="2960"/>
                  </a:lnTo>
                  <a:lnTo>
                    <a:pt x="552" y="2977"/>
                  </a:lnTo>
                  <a:lnTo>
                    <a:pt x="532" y="2990"/>
                  </a:lnTo>
                  <a:lnTo>
                    <a:pt x="516" y="2994"/>
                  </a:lnTo>
                  <a:lnTo>
                    <a:pt x="497" y="2996"/>
                  </a:lnTo>
                  <a:lnTo>
                    <a:pt x="352" y="2996"/>
                  </a:lnTo>
                  <a:lnTo>
                    <a:pt x="329" y="2993"/>
                  </a:lnTo>
                  <a:lnTo>
                    <a:pt x="308" y="2985"/>
                  </a:lnTo>
                  <a:lnTo>
                    <a:pt x="289" y="2972"/>
                  </a:lnTo>
                  <a:lnTo>
                    <a:pt x="275" y="2954"/>
                  </a:lnTo>
                  <a:lnTo>
                    <a:pt x="265" y="2934"/>
                  </a:lnTo>
                  <a:lnTo>
                    <a:pt x="261" y="2912"/>
                  </a:lnTo>
                  <a:lnTo>
                    <a:pt x="259" y="1330"/>
                  </a:lnTo>
                  <a:lnTo>
                    <a:pt x="87" y="1330"/>
                  </a:lnTo>
                  <a:lnTo>
                    <a:pt x="64" y="1326"/>
                  </a:lnTo>
                  <a:lnTo>
                    <a:pt x="43" y="1317"/>
                  </a:lnTo>
                  <a:lnTo>
                    <a:pt x="24" y="1302"/>
                  </a:lnTo>
                  <a:lnTo>
                    <a:pt x="11" y="1282"/>
                  </a:lnTo>
                  <a:lnTo>
                    <a:pt x="1" y="1260"/>
                  </a:lnTo>
                  <a:lnTo>
                    <a:pt x="0" y="1237"/>
                  </a:lnTo>
                  <a:lnTo>
                    <a:pt x="92" y="258"/>
                  </a:lnTo>
                  <a:lnTo>
                    <a:pt x="100" y="212"/>
                  </a:lnTo>
                  <a:lnTo>
                    <a:pt x="116" y="166"/>
                  </a:lnTo>
                  <a:lnTo>
                    <a:pt x="139" y="126"/>
                  </a:lnTo>
                  <a:lnTo>
                    <a:pt x="167" y="90"/>
                  </a:lnTo>
                  <a:lnTo>
                    <a:pt x="200" y="60"/>
                  </a:lnTo>
                  <a:lnTo>
                    <a:pt x="239" y="34"/>
                  </a:lnTo>
                  <a:lnTo>
                    <a:pt x="281" y="16"/>
                  </a:lnTo>
                  <a:lnTo>
                    <a:pt x="327" y="4"/>
                  </a:lnTo>
                  <a:lnTo>
                    <a:pt x="3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fr-FR" sz="1800">
                <a:solidFill>
                  <a:srgbClr val="2A295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4" name="Freeform 35">
              <a:extLst>
                <a:ext uri="{FF2B5EF4-FFF2-40B4-BE49-F238E27FC236}">
                  <a16:creationId xmlns:a16="http://schemas.microsoft.com/office/drawing/2014/main" id="{678D804B-1D66-4BAF-9ADD-240D918B2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" y="1537"/>
              <a:ext cx="360" cy="360"/>
            </a:xfrm>
            <a:custGeom>
              <a:avLst/>
              <a:gdLst>
                <a:gd name="T0" fmla="*/ 360 w 720"/>
                <a:gd name="T1" fmla="*/ 0 h 720"/>
                <a:gd name="T2" fmla="*/ 408 w 720"/>
                <a:gd name="T3" fmla="*/ 3 h 720"/>
                <a:gd name="T4" fmla="*/ 456 w 720"/>
                <a:gd name="T5" fmla="*/ 12 h 720"/>
                <a:gd name="T6" fmla="*/ 500 w 720"/>
                <a:gd name="T7" fmla="*/ 28 h 720"/>
                <a:gd name="T8" fmla="*/ 542 w 720"/>
                <a:gd name="T9" fmla="*/ 50 h 720"/>
                <a:gd name="T10" fmla="*/ 580 w 720"/>
                <a:gd name="T11" fmla="*/ 75 h 720"/>
                <a:gd name="T12" fmla="*/ 615 w 720"/>
                <a:gd name="T13" fmla="*/ 106 h 720"/>
                <a:gd name="T14" fmla="*/ 646 w 720"/>
                <a:gd name="T15" fmla="*/ 140 h 720"/>
                <a:gd name="T16" fmla="*/ 671 w 720"/>
                <a:gd name="T17" fmla="*/ 178 h 720"/>
                <a:gd name="T18" fmla="*/ 692 w 720"/>
                <a:gd name="T19" fmla="*/ 220 h 720"/>
                <a:gd name="T20" fmla="*/ 707 w 720"/>
                <a:gd name="T21" fmla="*/ 264 h 720"/>
                <a:gd name="T22" fmla="*/ 716 w 720"/>
                <a:gd name="T23" fmla="*/ 311 h 720"/>
                <a:gd name="T24" fmla="*/ 720 w 720"/>
                <a:gd name="T25" fmla="*/ 360 h 720"/>
                <a:gd name="T26" fmla="*/ 716 w 720"/>
                <a:gd name="T27" fmla="*/ 408 h 720"/>
                <a:gd name="T28" fmla="*/ 707 w 720"/>
                <a:gd name="T29" fmla="*/ 455 h 720"/>
                <a:gd name="T30" fmla="*/ 692 w 720"/>
                <a:gd name="T31" fmla="*/ 500 h 720"/>
                <a:gd name="T32" fmla="*/ 671 w 720"/>
                <a:gd name="T33" fmla="*/ 542 h 720"/>
                <a:gd name="T34" fmla="*/ 646 w 720"/>
                <a:gd name="T35" fmla="*/ 580 h 720"/>
                <a:gd name="T36" fmla="*/ 615 w 720"/>
                <a:gd name="T37" fmla="*/ 615 h 720"/>
                <a:gd name="T38" fmla="*/ 591 w 720"/>
                <a:gd name="T39" fmla="*/ 635 h 720"/>
                <a:gd name="T40" fmla="*/ 566 w 720"/>
                <a:gd name="T41" fmla="*/ 654 h 720"/>
                <a:gd name="T42" fmla="*/ 539 w 720"/>
                <a:gd name="T43" fmla="*/ 670 h 720"/>
                <a:gd name="T44" fmla="*/ 520 w 720"/>
                <a:gd name="T45" fmla="*/ 682 h 720"/>
                <a:gd name="T46" fmla="*/ 500 w 720"/>
                <a:gd name="T47" fmla="*/ 691 h 720"/>
                <a:gd name="T48" fmla="*/ 456 w 720"/>
                <a:gd name="T49" fmla="*/ 707 h 720"/>
                <a:gd name="T50" fmla="*/ 408 w 720"/>
                <a:gd name="T51" fmla="*/ 716 h 720"/>
                <a:gd name="T52" fmla="*/ 360 w 720"/>
                <a:gd name="T53" fmla="*/ 720 h 720"/>
                <a:gd name="T54" fmla="*/ 312 w 720"/>
                <a:gd name="T55" fmla="*/ 716 h 720"/>
                <a:gd name="T56" fmla="*/ 266 w 720"/>
                <a:gd name="T57" fmla="*/ 707 h 720"/>
                <a:gd name="T58" fmla="*/ 222 w 720"/>
                <a:gd name="T59" fmla="*/ 691 h 720"/>
                <a:gd name="T60" fmla="*/ 180 w 720"/>
                <a:gd name="T61" fmla="*/ 670 h 720"/>
                <a:gd name="T62" fmla="*/ 154 w 720"/>
                <a:gd name="T63" fmla="*/ 654 h 720"/>
                <a:gd name="T64" fmla="*/ 128 w 720"/>
                <a:gd name="T65" fmla="*/ 635 h 720"/>
                <a:gd name="T66" fmla="*/ 106 w 720"/>
                <a:gd name="T67" fmla="*/ 615 h 720"/>
                <a:gd name="T68" fmla="*/ 75 w 720"/>
                <a:gd name="T69" fmla="*/ 580 h 720"/>
                <a:gd name="T70" fmla="*/ 50 w 720"/>
                <a:gd name="T71" fmla="*/ 542 h 720"/>
                <a:gd name="T72" fmla="*/ 28 w 720"/>
                <a:gd name="T73" fmla="*/ 500 h 720"/>
                <a:gd name="T74" fmla="*/ 14 w 720"/>
                <a:gd name="T75" fmla="*/ 455 h 720"/>
                <a:gd name="T76" fmla="*/ 3 w 720"/>
                <a:gd name="T77" fmla="*/ 408 h 720"/>
                <a:gd name="T78" fmla="*/ 0 w 720"/>
                <a:gd name="T79" fmla="*/ 360 h 720"/>
                <a:gd name="T80" fmla="*/ 3 w 720"/>
                <a:gd name="T81" fmla="*/ 311 h 720"/>
                <a:gd name="T82" fmla="*/ 14 w 720"/>
                <a:gd name="T83" fmla="*/ 264 h 720"/>
                <a:gd name="T84" fmla="*/ 28 w 720"/>
                <a:gd name="T85" fmla="*/ 220 h 720"/>
                <a:gd name="T86" fmla="*/ 50 w 720"/>
                <a:gd name="T87" fmla="*/ 178 h 720"/>
                <a:gd name="T88" fmla="*/ 75 w 720"/>
                <a:gd name="T89" fmla="*/ 140 h 720"/>
                <a:gd name="T90" fmla="*/ 106 w 720"/>
                <a:gd name="T91" fmla="*/ 106 h 720"/>
                <a:gd name="T92" fmla="*/ 140 w 720"/>
                <a:gd name="T93" fmla="*/ 75 h 720"/>
                <a:gd name="T94" fmla="*/ 179 w 720"/>
                <a:gd name="T95" fmla="*/ 50 h 720"/>
                <a:gd name="T96" fmla="*/ 220 w 720"/>
                <a:gd name="T97" fmla="*/ 28 h 720"/>
                <a:gd name="T98" fmla="*/ 264 w 720"/>
                <a:gd name="T99" fmla="*/ 12 h 720"/>
                <a:gd name="T100" fmla="*/ 311 w 720"/>
                <a:gd name="T101" fmla="*/ 3 h 720"/>
                <a:gd name="T102" fmla="*/ 360 w 720"/>
                <a:gd name="T103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0" h="720">
                  <a:moveTo>
                    <a:pt x="360" y="0"/>
                  </a:moveTo>
                  <a:lnTo>
                    <a:pt x="408" y="3"/>
                  </a:lnTo>
                  <a:lnTo>
                    <a:pt x="456" y="12"/>
                  </a:lnTo>
                  <a:lnTo>
                    <a:pt x="500" y="28"/>
                  </a:lnTo>
                  <a:lnTo>
                    <a:pt x="542" y="50"/>
                  </a:lnTo>
                  <a:lnTo>
                    <a:pt x="580" y="75"/>
                  </a:lnTo>
                  <a:lnTo>
                    <a:pt x="615" y="106"/>
                  </a:lnTo>
                  <a:lnTo>
                    <a:pt x="646" y="140"/>
                  </a:lnTo>
                  <a:lnTo>
                    <a:pt x="671" y="178"/>
                  </a:lnTo>
                  <a:lnTo>
                    <a:pt x="692" y="220"/>
                  </a:lnTo>
                  <a:lnTo>
                    <a:pt x="707" y="264"/>
                  </a:lnTo>
                  <a:lnTo>
                    <a:pt x="716" y="311"/>
                  </a:lnTo>
                  <a:lnTo>
                    <a:pt x="720" y="360"/>
                  </a:lnTo>
                  <a:lnTo>
                    <a:pt x="716" y="408"/>
                  </a:lnTo>
                  <a:lnTo>
                    <a:pt x="707" y="455"/>
                  </a:lnTo>
                  <a:lnTo>
                    <a:pt x="692" y="500"/>
                  </a:lnTo>
                  <a:lnTo>
                    <a:pt x="671" y="542"/>
                  </a:lnTo>
                  <a:lnTo>
                    <a:pt x="646" y="580"/>
                  </a:lnTo>
                  <a:lnTo>
                    <a:pt x="615" y="615"/>
                  </a:lnTo>
                  <a:lnTo>
                    <a:pt x="591" y="635"/>
                  </a:lnTo>
                  <a:lnTo>
                    <a:pt x="566" y="654"/>
                  </a:lnTo>
                  <a:lnTo>
                    <a:pt x="539" y="670"/>
                  </a:lnTo>
                  <a:lnTo>
                    <a:pt x="520" y="682"/>
                  </a:lnTo>
                  <a:lnTo>
                    <a:pt x="500" y="691"/>
                  </a:lnTo>
                  <a:lnTo>
                    <a:pt x="456" y="707"/>
                  </a:lnTo>
                  <a:lnTo>
                    <a:pt x="408" y="716"/>
                  </a:lnTo>
                  <a:lnTo>
                    <a:pt x="360" y="720"/>
                  </a:lnTo>
                  <a:lnTo>
                    <a:pt x="312" y="716"/>
                  </a:lnTo>
                  <a:lnTo>
                    <a:pt x="266" y="707"/>
                  </a:lnTo>
                  <a:lnTo>
                    <a:pt x="222" y="691"/>
                  </a:lnTo>
                  <a:lnTo>
                    <a:pt x="180" y="670"/>
                  </a:lnTo>
                  <a:lnTo>
                    <a:pt x="154" y="654"/>
                  </a:lnTo>
                  <a:lnTo>
                    <a:pt x="128" y="635"/>
                  </a:lnTo>
                  <a:lnTo>
                    <a:pt x="106" y="615"/>
                  </a:lnTo>
                  <a:lnTo>
                    <a:pt x="75" y="580"/>
                  </a:lnTo>
                  <a:lnTo>
                    <a:pt x="50" y="542"/>
                  </a:lnTo>
                  <a:lnTo>
                    <a:pt x="28" y="500"/>
                  </a:lnTo>
                  <a:lnTo>
                    <a:pt x="14" y="455"/>
                  </a:lnTo>
                  <a:lnTo>
                    <a:pt x="3" y="408"/>
                  </a:lnTo>
                  <a:lnTo>
                    <a:pt x="0" y="360"/>
                  </a:lnTo>
                  <a:lnTo>
                    <a:pt x="3" y="311"/>
                  </a:lnTo>
                  <a:lnTo>
                    <a:pt x="14" y="264"/>
                  </a:lnTo>
                  <a:lnTo>
                    <a:pt x="28" y="220"/>
                  </a:lnTo>
                  <a:lnTo>
                    <a:pt x="50" y="178"/>
                  </a:lnTo>
                  <a:lnTo>
                    <a:pt x="75" y="140"/>
                  </a:lnTo>
                  <a:lnTo>
                    <a:pt x="106" y="106"/>
                  </a:lnTo>
                  <a:lnTo>
                    <a:pt x="140" y="75"/>
                  </a:lnTo>
                  <a:lnTo>
                    <a:pt x="179" y="50"/>
                  </a:lnTo>
                  <a:lnTo>
                    <a:pt x="220" y="28"/>
                  </a:lnTo>
                  <a:lnTo>
                    <a:pt x="264" y="12"/>
                  </a:lnTo>
                  <a:lnTo>
                    <a:pt x="311" y="3"/>
                  </a:lnTo>
                  <a:lnTo>
                    <a:pt x="3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fr-FR" sz="1800">
                <a:solidFill>
                  <a:srgbClr val="2A295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5" name="Freeform 36">
              <a:extLst>
                <a:ext uri="{FF2B5EF4-FFF2-40B4-BE49-F238E27FC236}">
                  <a16:creationId xmlns:a16="http://schemas.microsoft.com/office/drawing/2014/main" id="{AD5A9F5C-2FCD-4050-BD67-AC2F1D114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1957"/>
              <a:ext cx="535" cy="1498"/>
            </a:xfrm>
            <a:custGeom>
              <a:avLst/>
              <a:gdLst>
                <a:gd name="T0" fmla="*/ 223 w 1069"/>
                <a:gd name="T1" fmla="*/ 0 h 2996"/>
                <a:gd name="T2" fmla="*/ 329 w 1069"/>
                <a:gd name="T3" fmla="*/ 37 h 2996"/>
                <a:gd name="T4" fmla="*/ 444 w 1069"/>
                <a:gd name="T5" fmla="*/ 50 h 2996"/>
                <a:gd name="T6" fmla="*/ 559 w 1069"/>
                <a:gd name="T7" fmla="*/ 37 h 2996"/>
                <a:gd name="T8" fmla="*/ 665 w 1069"/>
                <a:gd name="T9" fmla="*/ 1 h 2996"/>
                <a:gd name="T10" fmla="*/ 696 w 1069"/>
                <a:gd name="T11" fmla="*/ 0 h 2996"/>
                <a:gd name="T12" fmla="*/ 768 w 1069"/>
                <a:gd name="T13" fmla="*/ 10 h 2996"/>
                <a:gd name="T14" fmla="*/ 833 w 1069"/>
                <a:gd name="T15" fmla="*/ 37 h 2996"/>
                <a:gd name="T16" fmla="*/ 871 w 1069"/>
                <a:gd name="T17" fmla="*/ 62 h 2996"/>
                <a:gd name="T18" fmla="*/ 932 w 1069"/>
                <a:gd name="T19" fmla="*/ 128 h 2996"/>
                <a:gd name="T20" fmla="*/ 971 w 1069"/>
                <a:gd name="T21" fmla="*/ 212 h 2996"/>
                <a:gd name="T22" fmla="*/ 1069 w 1069"/>
                <a:gd name="T23" fmla="*/ 1237 h 2996"/>
                <a:gd name="T24" fmla="*/ 1060 w 1069"/>
                <a:gd name="T25" fmla="*/ 1284 h 2996"/>
                <a:gd name="T26" fmla="*/ 1031 w 1069"/>
                <a:gd name="T27" fmla="*/ 1314 h 2996"/>
                <a:gd name="T28" fmla="*/ 995 w 1069"/>
                <a:gd name="T29" fmla="*/ 1328 h 2996"/>
                <a:gd name="T30" fmla="*/ 987 w 1069"/>
                <a:gd name="T31" fmla="*/ 1329 h 2996"/>
                <a:gd name="T32" fmla="*/ 897 w 1069"/>
                <a:gd name="T33" fmla="*/ 1330 h 2996"/>
                <a:gd name="T34" fmla="*/ 996 w 1069"/>
                <a:gd name="T35" fmla="*/ 1866 h 2996"/>
                <a:gd name="T36" fmla="*/ 999 w 1069"/>
                <a:gd name="T37" fmla="*/ 1910 h 2996"/>
                <a:gd name="T38" fmla="*/ 996 w 1069"/>
                <a:gd name="T39" fmla="*/ 1941 h 2996"/>
                <a:gd name="T40" fmla="*/ 983 w 1069"/>
                <a:gd name="T41" fmla="*/ 1989 h 2996"/>
                <a:gd name="T42" fmla="*/ 959 w 1069"/>
                <a:gd name="T43" fmla="*/ 2033 h 2996"/>
                <a:gd name="T44" fmla="*/ 911 w 1069"/>
                <a:gd name="T45" fmla="*/ 2073 h 2996"/>
                <a:gd name="T46" fmla="*/ 855 w 1069"/>
                <a:gd name="T47" fmla="*/ 2094 h 2996"/>
                <a:gd name="T48" fmla="*/ 821 w 1069"/>
                <a:gd name="T49" fmla="*/ 2098 h 2996"/>
                <a:gd name="T50" fmla="*/ 816 w 1069"/>
                <a:gd name="T51" fmla="*/ 2100 h 2996"/>
                <a:gd name="T52" fmla="*/ 807 w 1069"/>
                <a:gd name="T53" fmla="*/ 2912 h 2996"/>
                <a:gd name="T54" fmla="*/ 795 w 1069"/>
                <a:gd name="T55" fmla="*/ 2954 h 2996"/>
                <a:gd name="T56" fmla="*/ 763 w 1069"/>
                <a:gd name="T57" fmla="*/ 2985 h 2996"/>
                <a:gd name="T58" fmla="*/ 717 w 1069"/>
                <a:gd name="T59" fmla="*/ 2996 h 2996"/>
                <a:gd name="T60" fmla="*/ 549 w 1069"/>
                <a:gd name="T61" fmla="*/ 2993 h 2996"/>
                <a:gd name="T62" fmla="*/ 511 w 1069"/>
                <a:gd name="T63" fmla="*/ 2972 h 2996"/>
                <a:gd name="T64" fmla="*/ 488 w 1069"/>
                <a:gd name="T65" fmla="*/ 2934 h 2996"/>
                <a:gd name="T66" fmla="*/ 485 w 1069"/>
                <a:gd name="T67" fmla="*/ 2100 h 2996"/>
                <a:gd name="T68" fmla="*/ 403 w 1069"/>
                <a:gd name="T69" fmla="*/ 2912 h 2996"/>
                <a:gd name="T70" fmla="*/ 392 w 1069"/>
                <a:gd name="T71" fmla="*/ 2954 h 2996"/>
                <a:gd name="T72" fmla="*/ 361 w 1069"/>
                <a:gd name="T73" fmla="*/ 2985 h 2996"/>
                <a:gd name="T74" fmla="*/ 317 w 1069"/>
                <a:gd name="T75" fmla="*/ 2996 h 2996"/>
                <a:gd name="T76" fmla="*/ 148 w 1069"/>
                <a:gd name="T77" fmla="*/ 2993 h 2996"/>
                <a:gd name="T78" fmla="*/ 109 w 1069"/>
                <a:gd name="T79" fmla="*/ 2972 h 2996"/>
                <a:gd name="T80" fmla="*/ 85 w 1069"/>
                <a:gd name="T81" fmla="*/ 2934 h 2996"/>
                <a:gd name="T82" fmla="*/ 80 w 1069"/>
                <a:gd name="T83" fmla="*/ 2100 h 2996"/>
                <a:gd name="T84" fmla="*/ 25 w 1069"/>
                <a:gd name="T85" fmla="*/ 2092 h 2996"/>
                <a:gd name="T86" fmla="*/ 0 w 1069"/>
                <a:gd name="T87" fmla="*/ 1616 h 2996"/>
                <a:gd name="T88" fmla="*/ 45 w 1069"/>
                <a:gd name="T89" fmla="*/ 1612 h 2996"/>
                <a:gd name="T90" fmla="*/ 125 w 1069"/>
                <a:gd name="T91" fmla="*/ 1585 h 2996"/>
                <a:gd name="T92" fmla="*/ 192 w 1069"/>
                <a:gd name="T93" fmla="*/ 1534 h 2996"/>
                <a:gd name="T94" fmla="*/ 240 w 1069"/>
                <a:gd name="T95" fmla="*/ 1462 h 2996"/>
                <a:gd name="T96" fmla="*/ 261 w 1069"/>
                <a:gd name="T97" fmla="*/ 1381 h 2996"/>
                <a:gd name="T98" fmla="*/ 171 w 1069"/>
                <a:gd name="T99" fmla="*/ 356 h 2996"/>
                <a:gd name="T100" fmla="*/ 147 w 1069"/>
                <a:gd name="T101" fmla="*/ 242 h 2996"/>
                <a:gd name="T102" fmla="*/ 96 w 1069"/>
                <a:gd name="T103" fmla="*/ 142 h 2996"/>
                <a:gd name="T104" fmla="*/ 24 w 1069"/>
                <a:gd name="T105" fmla="*/ 58 h 2996"/>
                <a:gd name="T106" fmla="*/ 103 w 1069"/>
                <a:gd name="T107" fmla="*/ 16 h 2996"/>
                <a:gd name="T108" fmla="*/ 193 w 1069"/>
                <a:gd name="T109" fmla="*/ 0 h 2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9" h="2996">
                  <a:moveTo>
                    <a:pt x="193" y="0"/>
                  </a:moveTo>
                  <a:lnTo>
                    <a:pt x="223" y="0"/>
                  </a:lnTo>
                  <a:lnTo>
                    <a:pt x="275" y="21"/>
                  </a:lnTo>
                  <a:lnTo>
                    <a:pt x="329" y="37"/>
                  </a:lnTo>
                  <a:lnTo>
                    <a:pt x="387" y="46"/>
                  </a:lnTo>
                  <a:lnTo>
                    <a:pt x="444" y="50"/>
                  </a:lnTo>
                  <a:lnTo>
                    <a:pt x="503" y="46"/>
                  </a:lnTo>
                  <a:lnTo>
                    <a:pt x="559" y="37"/>
                  </a:lnTo>
                  <a:lnTo>
                    <a:pt x="613" y="21"/>
                  </a:lnTo>
                  <a:lnTo>
                    <a:pt x="665" y="1"/>
                  </a:lnTo>
                  <a:lnTo>
                    <a:pt x="667" y="0"/>
                  </a:lnTo>
                  <a:lnTo>
                    <a:pt x="696" y="0"/>
                  </a:lnTo>
                  <a:lnTo>
                    <a:pt x="732" y="2"/>
                  </a:lnTo>
                  <a:lnTo>
                    <a:pt x="768" y="10"/>
                  </a:lnTo>
                  <a:lnTo>
                    <a:pt x="801" y="21"/>
                  </a:lnTo>
                  <a:lnTo>
                    <a:pt x="833" y="37"/>
                  </a:lnTo>
                  <a:lnTo>
                    <a:pt x="833" y="37"/>
                  </a:lnTo>
                  <a:lnTo>
                    <a:pt x="871" y="62"/>
                  </a:lnTo>
                  <a:lnTo>
                    <a:pt x="904" y="93"/>
                  </a:lnTo>
                  <a:lnTo>
                    <a:pt x="932" y="128"/>
                  </a:lnTo>
                  <a:lnTo>
                    <a:pt x="955" y="168"/>
                  </a:lnTo>
                  <a:lnTo>
                    <a:pt x="971" y="212"/>
                  </a:lnTo>
                  <a:lnTo>
                    <a:pt x="979" y="258"/>
                  </a:lnTo>
                  <a:lnTo>
                    <a:pt x="1069" y="1237"/>
                  </a:lnTo>
                  <a:lnTo>
                    <a:pt x="1068" y="1261"/>
                  </a:lnTo>
                  <a:lnTo>
                    <a:pt x="1060" y="1284"/>
                  </a:lnTo>
                  <a:lnTo>
                    <a:pt x="1047" y="1302"/>
                  </a:lnTo>
                  <a:lnTo>
                    <a:pt x="1031" y="1314"/>
                  </a:lnTo>
                  <a:lnTo>
                    <a:pt x="1013" y="1324"/>
                  </a:lnTo>
                  <a:lnTo>
                    <a:pt x="995" y="1328"/>
                  </a:lnTo>
                  <a:lnTo>
                    <a:pt x="991" y="1329"/>
                  </a:lnTo>
                  <a:lnTo>
                    <a:pt x="987" y="1329"/>
                  </a:lnTo>
                  <a:lnTo>
                    <a:pt x="983" y="1330"/>
                  </a:lnTo>
                  <a:lnTo>
                    <a:pt x="897" y="1330"/>
                  </a:lnTo>
                  <a:lnTo>
                    <a:pt x="996" y="1866"/>
                  </a:lnTo>
                  <a:lnTo>
                    <a:pt x="996" y="1866"/>
                  </a:lnTo>
                  <a:lnTo>
                    <a:pt x="999" y="1881"/>
                  </a:lnTo>
                  <a:lnTo>
                    <a:pt x="999" y="1910"/>
                  </a:lnTo>
                  <a:lnTo>
                    <a:pt x="996" y="1941"/>
                  </a:lnTo>
                  <a:lnTo>
                    <a:pt x="996" y="1941"/>
                  </a:lnTo>
                  <a:lnTo>
                    <a:pt x="991" y="1965"/>
                  </a:lnTo>
                  <a:lnTo>
                    <a:pt x="983" y="1989"/>
                  </a:lnTo>
                  <a:lnTo>
                    <a:pt x="972" y="2012"/>
                  </a:lnTo>
                  <a:lnTo>
                    <a:pt x="959" y="2033"/>
                  </a:lnTo>
                  <a:lnTo>
                    <a:pt x="936" y="2056"/>
                  </a:lnTo>
                  <a:lnTo>
                    <a:pt x="911" y="2073"/>
                  </a:lnTo>
                  <a:lnTo>
                    <a:pt x="884" y="2085"/>
                  </a:lnTo>
                  <a:lnTo>
                    <a:pt x="855" y="2094"/>
                  </a:lnTo>
                  <a:lnTo>
                    <a:pt x="824" y="2098"/>
                  </a:lnTo>
                  <a:lnTo>
                    <a:pt x="821" y="2098"/>
                  </a:lnTo>
                  <a:lnTo>
                    <a:pt x="819" y="2100"/>
                  </a:lnTo>
                  <a:lnTo>
                    <a:pt x="816" y="2100"/>
                  </a:lnTo>
                  <a:lnTo>
                    <a:pt x="807" y="2100"/>
                  </a:lnTo>
                  <a:lnTo>
                    <a:pt x="807" y="2912"/>
                  </a:lnTo>
                  <a:lnTo>
                    <a:pt x="803" y="2934"/>
                  </a:lnTo>
                  <a:lnTo>
                    <a:pt x="795" y="2954"/>
                  </a:lnTo>
                  <a:lnTo>
                    <a:pt x="780" y="2972"/>
                  </a:lnTo>
                  <a:lnTo>
                    <a:pt x="763" y="2985"/>
                  </a:lnTo>
                  <a:lnTo>
                    <a:pt x="741" y="2993"/>
                  </a:lnTo>
                  <a:lnTo>
                    <a:pt x="717" y="2996"/>
                  </a:lnTo>
                  <a:lnTo>
                    <a:pt x="572" y="2996"/>
                  </a:lnTo>
                  <a:lnTo>
                    <a:pt x="549" y="2993"/>
                  </a:lnTo>
                  <a:lnTo>
                    <a:pt x="528" y="2985"/>
                  </a:lnTo>
                  <a:lnTo>
                    <a:pt x="511" y="2972"/>
                  </a:lnTo>
                  <a:lnTo>
                    <a:pt x="497" y="2954"/>
                  </a:lnTo>
                  <a:lnTo>
                    <a:pt x="488" y="2934"/>
                  </a:lnTo>
                  <a:lnTo>
                    <a:pt x="485" y="2912"/>
                  </a:lnTo>
                  <a:lnTo>
                    <a:pt x="485" y="2100"/>
                  </a:lnTo>
                  <a:lnTo>
                    <a:pt x="403" y="2100"/>
                  </a:lnTo>
                  <a:lnTo>
                    <a:pt x="403" y="2912"/>
                  </a:lnTo>
                  <a:lnTo>
                    <a:pt x="400" y="2934"/>
                  </a:lnTo>
                  <a:lnTo>
                    <a:pt x="392" y="2954"/>
                  </a:lnTo>
                  <a:lnTo>
                    <a:pt x="379" y="2972"/>
                  </a:lnTo>
                  <a:lnTo>
                    <a:pt x="361" y="2985"/>
                  </a:lnTo>
                  <a:lnTo>
                    <a:pt x="340" y="2993"/>
                  </a:lnTo>
                  <a:lnTo>
                    <a:pt x="317" y="2996"/>
                  </a:lnTo>
                  <a:lnTo>
                    <a:pt x="172" y="2996"/>
                  </a:lnTo>
                  <a:lnTo>
                    <a:pt x="148" y="2993"/>
                  </a:lnTo>
                  <a:lnTo>
                    <a:pt x="127" y="2985"/>
                  </a:lnTo>
                  <a:lnTo>
                    <a:pt x="109" y="2972"/>
                  </a:lnTo>
                  <a:lnTo>
                    <a:pt x="95" y="2954"/>
                  </a:lnTo>
                  <a:lnTo>
                    <a:pt x="85" y="2934"/>
                  </a:lnTo>
                  <a:lnTo>
                    <a:pt x="81" y="2912"/>
                  </a:lnTo>
                  <a:lnTo>
                    <a:pt x="80" y="2100"/>
                  </a:lnTo>
                  <a:lnTo>
                    <a:pt x="52" y="2097"/>
                  </a:lnTo>
                  <a:lnTo>
                    <a:pt x="25" y="2092"/>
                  </a:lnTo>
                  <a:lnTo>
                    <a:pt x="0" y="2081"/>
                  </a:lnTo>
                  <a:lnTo>
                    <a:pt x="0" y="1616"/>
                  </a:lnTo>
                  <a:lnTo>
                    <a:pt x="4" y="1616"/>
                  </a:lnTo>
                  <a:lnTo>
                    <a:pt x="45" y="1612"/>
                  </a:lnTo>
                  <a:lnTo>
                    <a:pt x="87" y="1601"/>
                  </a:lnTo>
                  <a:lnTo>
                    <a:pt x="125" y="1585"/>
                  </a:lnTo>
                  <a:lnTo>
                    <a:pt x="160" y="1562"/>
                  </a:lnTo>
                  <a:lnTo>
                    <a:pt x="192" y="1534"/>
                  </a:lnTo>
                  <a:lnTo>
                    <a:pt x="219" y="1500"/>
                  </a:lnTo>
                  <a:lnTo>
                    <a:pt x="240" y="1462"/>
                  </a:lnTo>
                  <a:lnTo>
                    <a:pt x="255" y="1422"/>
                  </a:lnTo>
                  <a:lnTo>
                    <a:pt x="261" y="1381"/>
                  </a:lnTo>
                  <a:lnTo>
                    <a:pt x="263" y="1338"/>
                  </a:lnTo>
                  <a:lnTo>
                    <a:pt x="171" y="356"/>
                  </a:lnTo>
                  <a:lnTo>
                    <a:pt x="163" y="297"/>
                  </a:lnTo>
                  <a:lnTo>
                    <a:pt x="147" y="242"/>
                  </a:lnTo>
                  <a:lnTo>
                    <a:pt x="124" y="190"/>
                  </a:lnTo>
                  <a:lnTo>
                    <a:pt x="96" y="142"/>
                  </a:lnTo>
                  <a:lnTo>
                    <a:pt x="61" y="98"/>
                  </a:lnTo>
                  <a:lnTo>
                    <a:pt x="24" y="58"/>
                  </a:lnTo>
                  <a:lnTo>
                    <a:pt x="61" y="34"/>
                  </a:lnTo>
                  <a:lnTo>
                    <a:pt x="103" y="16"/>
                  </a:lnTo>
                  <a:lnTo>
                    <a:pt x="147" y="4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fr-FR" sz="1800">
                <a:solidFill>
                  <a:srgbClr val="2A295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6" name="Freeform 37">
              <a:extLst>
                <a:ext uri="{FF2B5EF4-FFF2-40B4-BE49-F238E27FC236}">
                  <a16:creationId xmlns:a16="http://schemas.microsoft.com/office/drawing/2014/main" id="{B1F91BC8-492E-461A-A236-04CA49DDC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" y="1537"/>
              <a:ext cx="361" cy="360"/>
            </a:xfrm>
            <a:custGeom>
              <a:avLst/>
              <a:gdLst>
                <a:gd name="T0" fmla="*/ 360 w 721"/>
                <a:gd name="T1" fmla="*/ 0 h 720"/>
                <a:gd name="T2" fmla="*/ 413 w 721"/>
                <a:gd name="T3" fmla="*/ 4 h 720"/>
                <a:gd name="T4" fmla="*/ 465 w 721"/>
                <a:gd name="T5" fmla="*/ 15 h 720"/>
                <a:gd name="T6" fmla="*/ 512 w 721"/>
                <a:gd name="T7" fmla="*/ 34 h 720"/>
                <a:gd name="T8" fmla="*/ 557 w 721"/>
                <a:gd name="T9" fmla="*/ 58 h 720"/>
                <a:gd name="T10" fmla="*/ 597 w 721"/>
                <a:gd name="T11" fmla="*/ 88 h 720"/>
                <a:gd name="T12" fmla="*/ 632 w 721"/>
                <a:gd name="T13" fmla="*/ 124 h 720"/>
                <a:gd name="T14" fmla="*/ 663 w 721"/>
                <a:gd name="T15" fmla="*/ 164 h 720"/>
                <a:gd name="T16" fmla="*/ 687 w 721"/>
                <a:gd name="T17" fmla="*/ 208 h 720"/>
                <a:gd name="T18" fmla="*/ 705 w 721"/>
                <a:gd name="T19" fmla="*/ 256 h 720"/>
                <a:gd name="T20" fmla="*/ 717 w 721"/>
                <a:gd name="T21" fmla="*/ 307 h 720"/>
                <a:gd name="T22" fmla="*/ 721 w 721"/>
                <a:gd name="T23" fmla="*/ 360 h 720"/>
                <a:gd name="T24" fmla="*/ 717 w 721"/>
                <a:gd name="T25" fmla="*/ 408 h 720"/>
                <a:gd name="T26" fmla="*/ 708 w 721"/>
                <a:gd name="T27" fmla="*/ 456 h 720"/>
                <a:gd name="T28" fmla="*/ 692 w 721"/>
                <a:gd name="T29" fmla="*/ 500 h 720"/>
                <a:gd name="T30" fmla="*/ 671 w 721"/>
                <a:gd name="T31" fmla="*/ 542 h 720"/>
                <a:gd name="T32" fmla="*/ 644 w 721"/>
                <a:gd name="T33" fmla="*/ 579 h 720"/>
                <a:gd name="T34" fmla="*/ 613 w 721"/>
                <a:gd name="T35" fmla="*/ 614 h 720"/>
                <a:gd name="T36" fmla="*/ 579 w 721"/>
                <a:gd name="T37" fmla="*/ 644 h 720"/>
                <a:gd name="T38" fmla="*/ 540 w 721"/>
                <a:gd name="T39" fmla="*/ 670 h 720"/>
                <a:gd name="T40" fmla="*/ 499 w 721"/>
                <a:gd name="T41" fmla="*/ 691 h 720"/>
                <a:gd name="T42" fmla="*/ 455 w 721"/>
                <a:gd name="T43" fmla="*/ 707 h 720"/>
                <a:gd name="T44" fmla="*/ 409 w 721"/>
                <a:gd name="T45" fmla="*/ 716 h 720"/>
                <a:gd name="T46" fmla="*/ 360 w 721"/>
                <a:gd name="T47" fmla="*/ 720 h 720"/>
                <a:gd name="T48" fmla="*/ 312 w 721"/>
                <a:gd name="T49" fmla="*/ 716 h 720"/>
                <a:gd name="T50" fmla="*/ 265 w 721"/>
                <a:gd name="T51" fmla="*/ 707 h 720"/>
                <a:gd name="T52" fmla="*/ 220 w 721"/>
                <a:gd name="T53" fmla="*/ 691 h 720"/>
                <a:gd name="T54" fmla="*/ 200 w 721"/>
                <a:gd name="T55" fmla="*/ 682 h 720"/>
                <a:gd name="T56" fmla="*/ 181 w 721"/>
                <a:gd name="T57" fmla="*/ 670 h 720"/>
                <a:gd name="T58" fmla="*/ 143 w 721"/>
                <a:gd name="T59" fmla="*/ 644 h 720"/>
                <a:gd name="T60" fmla="*/ 109 w 721"/>
                <a:gd name="T61" fmla="*/ 615 h 720"/>
                <a:gd name="T62" fmla="*/ 79 w 721"/>
                <a:gd name="T63" fmla="*/ 582 h 720"/>
                <a:gd name="T64" fmla="*/ 53 w 721"/>
                <a:gd name="T65" fmla="*/ 544 h 720"/>
                <a:gd name="T66" fmla="*/ 32 w 721"/>
                <a:gd name="T67" fmla="*/ 503 h 720"/>
                <a:gd name="T68" fmla="*/ 16 w 721"/>
                <a:gd name="T69" fmla="*/ 460 h 720"/>
                <a:gd name="T70" fmla="*/ 7 w 721"/>
                <a:gd name="T71" fmla="*/ 415 h 720"/>
                <a:gd name="T72" fmla="*/ 3 w 721"/>
                <a:gd name="T73" fmla="*/ 387 h 720"/>
                <a:gd name="T74" fmla="*/ 0 w 721"/>
                <a:gd name="T75" fmla="*/ 360 h 720"/>
                <a:gd name="T76" fmla="*/ 3 w 721"/>
                <a:gd name="T77" fmla="*/ 318 h 720"/>
                <a:gd name="T78" fmla="*/ 11 w 721"/>
                <a:gd name="T79" fmla="*/ 276 h 720"/>
                <a:gd name="T80" fmla="*/ 24 w 721"/>
                <a:gd name="T81" fmla="*/ 238 h 720"/>
                <a:gd name="T82" fmla="*/ 40 w 721"/>
                <a:gd name="T83" fmla="*/ 200 h 720"/>
                <a:gd name="T84" fmla="*/ 60 w 721"/>
                <a:gd name="T85" fmla="*/ 166 h 720"/>
                <a:gd name="T86" fmla="*/ 83 w 721"/>
                <a:gd name="T87" fmla="*/ 134 h 720"/>
                <a:gd name="T88" fmla="*/ 109 w 721"/>
                <a:gd name="T89" fmla="*/ 104 h 720"/>
                <a:gd name="T90" fmla="*/ 139 w 721"/>
                <a:gd name="T91" fmla="*/ 79 h 720"/>
                <a:gd name="T92" fmla="*/ 164 w 721"/>
                <a:gd name="T93" fmla="*/ 59 h 720"/>
                <a:gd name="T94" fmla="*/ 192 w 721"/>
                <a:gd name="T95" fmla="*/ 43 h 720"/>
                <a:gd name="T96" fmla="*/ 220 w 721"/>
                <a:gd name="T97" fmla="*/ 28 h 720"/>
                <a:gd name="T98" fmla="*/ 259 w 721"/>
                <a:gd name="T99" fmla="*/ 15 h 720"/>
                <a:gd name="T100" fmla="*/ 300 w 721"/>
                <a:gd name="T101" fmla="*/ 6 h 720"/>
                <a:gd name="T102" fmla="*/ 341 w 721"/>
                <a:gd name="T103" fmla="*/ 2 h 720"/>
                <a:gd name="T104" fmla="*/ 348 w 721"/>
                <a:gd name="T105" fmla="*/ 2 h 720"/>
                <a:gd name="T106" fmla="*/ 355 w 721"/>
                <a:gd name="T107" fmla="*/ 0 h 720"/>
                <a:gd name="T108" fmla="*/ 360 w 721"/>
                <a:gd name="T109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1" h="720">
                  <a:moveTo>
                    <a:pt x="360" y="0"/>
                  </a:moveTo>
                  <a:lnTo>
                    <a:pt x="413" y="4"/>
                  </a:lnTo>
                  <a:lnTo>
                    <a:pt x="465" y="15"/>
                  </a:lnTo>
                  <a:lnTo>
                    <a:pt x="512" y="34"/>
                  </a:lnTo>
                  <a:lnTo>
                    <a:pt x="557" y="58"/>
                  </a:lnTo>
                  <a:lnTo>
                    <a:pt x="597" y="88"/>
                  </a:lnTo>
                  <a:lnTo>
                    <a:pt x="632" y="124"/>
                  </a:lnTo>
                  <a:lnTo>
                    <a:pt x="663" y="164"/>
                  </a:lnTo>
                  <a:lnTo>
                    <a:pt x="687" y="208"/>
                  </a:lnTo>
                  <a:lnTo>
                    <a:pt x="705" y="256"/>
                  </a:lnTo>
                  <a:lnTo>
                    <a:pt x="717" y="307"/>
                  </a:lnTo>
                  <a:lnTo>
                    <a:pt x="721" y="360"/>
                  </a:lnTo>
                  <a:lnTo>
                    <a:pt x="717" y="408"/>
                  </a:lnTo>
                  <a:lnTo>
                    <a:pt x="708" y="456"/>
                  </a:lnTo>
                  <a:lnTo>
                    <a:pt x="692" y="500"/>
                  </a:lnTo>
                  <a:lnTo>
                    <a:pt x="671" y="542"/>
                  </a:lnTo>
                  <a:lnTo>
                    <a:pt x="644" y="579"/>
                  </a:lnTo>
                  <a:lnTo>
                    <a:pt x="613" y="614"/>
                  </a:lnTo>
                  <a:lnTo>
                    <a:pt x="579" y="644"/>
                  </a:lnTo>
                  <a:lnTo>
                    <a:pt x="540" y="670"/>
                  </a:lnTo>
                  <a:lnTo>
                    <a:pt x="499" y="691"/>
                  </a:lnTo>
                  <a:lnTo>
                    <a:pt x="455" y="707"/>
                  </a:lnTo>
                  <a:lnTo>
                    <a:pt x="409" y="716"/>
                  </a:lnTo>
                  <a:lnTo>
                    <a:pt x="360" y="720"/>
                  </a:lnTo>
                  <a:lnTo>
                    <a:pt x="312" y="716"/>
                  </a:lnTo>
                  <a:lnTo>
                    <a:pt x="265" y="707"/>
                  </a:lnTo>
                  <a:lnTo>
                    <a:pt x="220" y="691"/>
                  </a:lnTo>
                  <a:lnTo>
                    <a:pt x="200" y="682"/>
                  </a:lnTo>
                  <a:lnTo>
                    <a:pt x="181" y="670"/>
                  </a:lnTo>
                  <a:lnTo>
                    <a:pt x="143" y="644"/>
                  </a:lnTo>
                  <a:lnTo>
                    <a:pt x="109" y="615"/>
                  </a:lnTo>
                  <a:lnTo>
                    <a:pt x="79" y="582"/>
                  </a:lnTo>
                  <a:lnTo>
                    <a:pt x="53" y="544"/>
                  </a:lnTo>
                  <a:lnTo>
                    <a:pt x="32" y="503"/>
                  </a:lnTo>
                  <a:lnTo>
                    <a:pt x="16" y="460"/>
                  </a:lnTo>
                  <a:lnTo>
                    <a:pt x="7" y="415"/>
                  </a:lnTo>
                  <a:lnTo>
                    <a:pt x="3" y="387"/>
                  </a:lnTo>
                  <a:lnTo>
                    <a:pt x="0" y="360"/>
                  </a:lnTo>
                  <a:lnTo>
                    <a:pt x="3" y="318"/>
                  </a:lnTo>
                  <a:lnTo>
                    <a:pt x="11" y="276"/>
                  </a:lnTo>
                  <a:lnTo>
                    <a:pt x="24" y="238"/>
                  </a:lnTo>
                  <a:lnTo>
                    <a:pt x="40" y="200"/>
                  </a:lnTo>
                  <a:lnTo>
                    <a:pt x="60" y="166"/>
                  </a:lnTo>
                  <a:lnTo>
                    <a:pt x="83" y="134"/>
                  </a:lnTo>
                  <a:lnTo>
                    <a:pt x="109" y="104"/>
                  </a:lnTo>
                  <a:lnTo>
                    <a:pt x="139" y="79"/>
                  </a:lnTo>
                  <a:lnTo>
                    <a:pt x="164" y="59"/>
                  </a:lnTo>
                  <a:lnTo>
                    <a:pt x="192" y="43"/>
                  </a:lnTo>
                  <a:lnTo>
                    <a:pt x="220" y="28"/>
                  </a:lnTo>
                  <a:lnTo>
                    <a:pt x="259" y="15"/>
                  </a:lnTo>
                  <a:lnTo>
                    <a:pt x="300" y="6"/>
                  </a:lnTo>
                  <a:lnTo>
                    <a:pt x="341" y="2"/>
                  </a:lnTo>
                  <a:lnTo>
                    <a:pt x="348" y="2"/>
                  </a:lnTo>
                  <a:lnTo>
                    <a:pt x="355" y="0"/>
                  </a:lnTo>
                  <a:lnTo>
                    <a:pt x="3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fr-FR" sz="1800">
                <a:solidFill>
                  <a:srgbClr val="2A295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" name="Freeform 38">
              <a:extLst>
                <a:ext uri="{FF2B5EF4-FFF2-40B4-BE49-F238E27FC236}">
                  <a16:creationId xmlns:a16="http://schemas.microsoft.com/office/drawing/2014/main" id="{18C6B2C3-8284-42BE-AC7E-4CD7760DB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" y="1316"/>
              <a:ext cx="357" cy="332"/>
            </a:xfrm>
            <a:custGeom>
              <a:avLst/>
              <a:gdLst>
                <a:gd name="T0" fmla="*/ 358 w 713"/>
                <a:gd name="T1" fmla="*/ 0 h 664"/>
                <a:gd name="T2" fmla="*/ 408 w 713"/>
                <a:gd name="T3" fmla="*/ 3 h 664"/>
                <a:gd name="T4" fmla="*/ 454 w 713"/>
                <a:gd name="T5" fmla="*/ 12 h 664"/>
                <a:gd name="T6" fmla="*/ 500 w 713"/>
                <a:gd name="T7" fmla="*/ 28 h 664"/>
                <a:gd name="T8" fmla="*/ 540 w 713"/>
                <a:gd name="T9" fmla="*/ 48 h 664"/>
                <a:gd name="T10" fmla="*/ 577 w 713"/>
                <a:gd name="T11" fmla="*/ 73 h 664"/>
                <a:gd name="T12" fmla="*/ 612 w 713"/>
                <a:gd name="T13" fmla="*/ 103 h 664"/>
                <a:gd name="T14" fmla="*/ 641 w 713"/>
                <a:gd name="T15" fmla="*/ 137 h 664"/>
                <a:gd name="T16" fmla="*/ 668 w 713"/>
                <a:gd name="T17" fmla="*/ 175 h 664"/>
                <a:gd name="T18" fmla="*/ 688 w 713"/>
                <a:gd name="T19" fmla="*/ 216 h 664"/>
                <a:gd name="T20" fmla="*/ 704 w 713"/>
                <a:gd name="T21" fmla="*/ 259 h 664"/>
                <a:gd name="T22" fmla="*/ 713 w 713"/>
                <a:gd name="T23" fmla="*/ 305 h 664"/>
                <a:gd name="T24" fmla="*/ 656 w 713"/>
                <a:gd name="T25" fmla="*/ 331 h 664"/>
                <a:gd name="T26" fmla="*/ 602 w 713"/>
                <a:gd name="T27" fmla="*/ 363 h 664"/>
                <a:gd name="T28" fmla="*/ 553 w 713"/>
                <a:gd name="T29" fmla="*/ 401 h 664"/>
                <a:gd name="T30" fmla="*/ 509 w 713"/>
                <a:gd name="T31" fmla="*/ 445 h 664"/>
                <a:gd name="T32" fmla="*/ 470 w 713"/>
                <a:gd name="T33" fmla="*/ 493 h 664"/>
                <a:gd name="T34" fmla="*/ 437 w 713"/>
                <a:gd name="T35" fmla="*/ 547 h 664"/>
                <a:gd name="T36" fmla="*/ 410 w 713"/>
                <a:gd name="T37" fmla="*/ 603 h 664"/>
                <a:gd name="T38" fmla="*/ 389 w 713"/>
                <a:gd name="T39" fmla="*/ 664 h 664"/>
                <a:gd name="T40" fmla="*/ 357 w 713"/>
                <a:gd name="T41" fmla="*/ 612 h 664"/>
                <a:gd name="T42" fmla="*/ 320 w 713"/>
                <a:gd name="T43" fmla="*/ 564 h 664"/>
                <a:gd name="T44" fmla="*/ 277 w 713"/>
                <a:gd name="T45" fmla="*/ 520 h 664"/>
                <a:gd name="T46" fmla="*/ 230 w 713"/>
                <a:gd name="T47" fmla="*/ 481 h 664"/>
                <a:gd name="T48" fmla="*/ 178 w 713"/>
                <a:gd name="T49" fmla="*/ 449 h 664"/>
                <a:gd name="T50" fmla="*/ 122 w 713"/>
                <a:gd name="T51" fmla="*/ 423 h 664"/>
                <a:gd name="T52" fmla="*/ 64 w 713"/>
                <a:gd name="T53" fmla="*/ 403 h 664"/>
                <a:gd name="T54" fmla="*/ 2 w 713"/>
                <a:gd name="T55" fmla="*/ 389 h 664"/>
                <a:gd name="T56" fmla="*/ 1 w 713"/>
                <a:gd name="T57" fmla="*/ 375 h 664"/>
                <a:gd name="T58" fmla="*/ 0 w 713"/>
                <a:gd name="T59" fmla="*/ 360 h 664"/>
                <a:gd name="T60" fmla="*/ 2 w 713"/>
                <a:gd name="T61" fmla="*/ 311 h 664"/>
                <a:gd name="T62" fmla="*/ 12 w 713"/>
                <a:gd name="T63" fmla="*/ 264 h 664"/>
                <a:gd name="T64" fmla="*/ 28 w 713"/>
                <a:gd name="T65" fmla="*/ 219 h 664"/>
                <a:gd name="T66" fmla="*/ 49 w 713"/>
                <a:gd name="T67" fmla="*/ 177 h 664"/>
                <a:gd name="T68" fmla="*/ 74 w 713"/>
                <a:gd name="T69" fmla="*/ 140 h 664"/>
                <a:gd name="T70" fmla="*/ 105 w 713"/>
                <a:gd name="T71" fmla="*/ 105 h 664"/>
                <a:gd name="T72" fmla="*/ 140 w 713"/>
                <a:gd name="T73" fmla="*/ 75 h 664"/>
                <a:gd name="T74" fmla="*/ 177 w 713"/>
                <a:gd name="T75" fmla="*/ 48 h 664"/>
                <a:gd name="T76" fmla="*/ 218 w 713"/>
                <a:gd name="T77" fmla="*/ 28 h 664"/>
                <a:gd name="T78" fmla="*/ 264 w 713"/>
                <a:gd name="T79" fmla="*/ 12 h 664"/>
                <a:gd name="T80" fmla="*/ 310 w 713"/>
                <a:gd name="T81" fmla="*/ 3 h 664"/>
                <a:gd name="T82" fmla="*/ 358 w 713"/>
                <a:gd name="T83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3" h="664">
                  <a:moveTo>
                    <a:pt x="358" y="0"/>
                  </a:moveTo>
                  <a:lnTo>
                    <a:pt x="408" y="3"/>
                  </a:lnTo>
                  <a:lnTo>
                    <a:pt x="454" y="12"/>
                  </a:lnTo>
                  <a:lnTo>
                    <a:pt x="500" y="28"/>
                  </a:lnTo>
                  <a:lnTo>
                    <a:pt x="540" y="48"/>
                  </a:lnTo>
                  <a:lnTo>
                    <a:pt x="577" y="73"/>
                  </a:lnTo>
                  <a:lnTo>
                    <a:pt x="612" y="103"/>
                  </a:lnTo>
                  <a:lnTo>
                    <a:pt x="641" y="137"/>
                  </a:lnTo>
                  <a:lnTo>
                    <a:pt x="668" y="175"/>
                  </a:lnTo>
                  <a:lnTo>
                    <a:pt x="688" y="216"/>
                  </a:lnTo>
                  <a:lnTo>
                    <a:pt x="704" y="259"/>
                  </a:lnTo>
                  <a:lnTo>
                    <a:pt x="713" y="305"/>
                  </a:lnTo>
                  <a:lnTo>
                    <a:pt x="656" y="331"/>
                  </a:lnTo>
                  <a:lnTo>
                    <a:pt x="602" y="363"/>
                  </a:lnTo>
                  <a:lnTo>
                    <a:pt x="553" y="401"/>
                  </a:lnTo>
                  <a:lnTo>
                    <a:pt x="509" y="445"/>
                  </a:lnTo>
                  <a:lnTo>
                    <a:pt x="470" y="493"/>
                  </a:lnTo>
                  <a:lnTo>
                    <a:pt x="437" y="547"/>
                  </a:lnTo>
                  <a:lnTo>
                    <a:pt x="410" y="603"/>
                  </a:lnTo>
                  <a:lnTo>
                    <a:pt x="389" y="664"/>
                  </a:lnTo>
                  <a:lnTo>
                    <a:pt x="357" y="612"/>
                  </a:lnTo>
                  <a:lnTo>
                    <a:pt x="320" y="564"/>
                  </a:lnTo>
                  <a:lnTo>
                    <a:pt x="277" y="520"/>
                  </a:lnTo>
                  <a:lnTo>
                    <a:pt x="230" y="481"/>
                  </a:lnTo>
                  <a:lnTo>
                    <a:pt x="178" y="449"/>
                  </a:lnTo>
                  <a:lnTo>
                    <a:pt x="122" y="423"/>
                  </a:lnTo>
                  <a:lnTo>
                    <a:pt x="64" y="403"/>
                  </a:lnTo>
                  <a:lnTo>
                    <a:pt x="2" y="389"/>
                  </a:lnTo>
                  <a:lnTo>
                    <a:pt x="1" y="375"/>
                  </a:lnTo>
                  <a:lnTo>
                    <a:pt x="0" y="360"/>
                  </a:lnTo>
                  <a:lnTo>
                    <a:pt x="2" y="311"/>
                  </a:lnTo>
                  <a:lnTo>
                    <a:pt x="12" y="264"/>
                  </a:lnTo>
                  <a:lnTo>
                    <a:pt x="28" y="219"/>
                  </a:lnTo>
                  <a:lnTo>
                    <a:pt x="49" y="177"/>
                  </a:lnTo>
                  <a:lnTo>
                    <a:pt x="74" y="140"/>
                  </a:lnTo>
                  <a:lnTo>
                    <a:pt x="105" y="105"/>
                  </a:lnTo>
                  <a:lnTo>
                    <a:pt x="140" y="75"/>
                  </a:lnTo>
                  <a:lnTo>
                    <a:pt x="177" y="48"/>
                  </a:lnTo>
                  <a:lnTo>
                    <a:pt x="218" y="28"/>
                  </a:lnTo>
                  <a:lnTo>
                    <a:pt x="264" y="12"/>
                  </a:lnTo>
                  <a:lnTo>
                    <a:pt x="310" y="3"/>
                  </a:lnTo>
                  <a:lnTo>
                    <a:pt x="3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fr-FR" sz="1800">
                <a:solidFill>
                  <a:srgbClr val="2A295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8" name="Freeform 39">
              <a:extLst>
                <a:ext uri="{FF2B5EF4-FFF2-40B4-BE49-F238E27FC236}">
                  <a16:creationId xmlns:a16="http://schemas.microsoft.com/office/drawing/2014/main" id="{779F5A02-D6E3-4BA8-971D-BE918AA53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1863"/>
              <a:ext cx="534" cy="1498"/>
            </a:xfrm>
            <a:custGeom>
              <a:avLst/>
              <a:gdLst>
                <a:gd name="T0" fmla="*/ 222 w 1068"/>
                <a:gd name="T1" fmla="*/ 0 h 2996"/>
                <a:gd name="T2" fmla="*/ 328 w 1068"/>
                <a:gd name="T3" fmla="*/ 37 h 2996"/>
                <a:gd name="T4" fmla="*/ 443 w 1068"/>
                <a:gd name="T5" fmla="*/ 50 h 2996"/>
                <a:gd name="T6" fmla="*/ 558 w 1068"/>
                <a:gd name="T7" fmla="*/ 37 h 2996"/>
                <a:gd name="T8" fmla="*/ 664 w 1068"/>
                <a:gd name="T9" fmla="*/ 0 h 2996"/>
                <a:gd name="T10" fmla="*/ 742 w 1068"/>
                <a:gd name="T11" fmla="*/ 4 h 2996"/>
                <a:gd name="T12" fmla="*/ 830 w 1068"/>
                <a:gd name="T13" fmla="*/ 34 h 2996"/>
                <a:gd name="T14" fmla="*/ 902 w 1068"/>
                <a:gd name="T15" fmla="*/ 90 h 2996"/>
                <a:gd name="T16" fmla="*/ 954 w 1068"/>
                <a:gd name="T17" fmla="*/ 166 h 2996"/>
                <a:gd name="T18" fmla="*/ 978 w 1068"/>
                <a:gd name="T19" fmla="*/ 258 h 2996"/>
                <a:gd name="T20" fmla="*/ 1067 w 1068"/>
                <a:gd name="T21" fmla="*/ 1254 h 2996"/>
                <a:gd name="T22" fmla="*/ 1055 w 1068"/>
                <a:gd name="T23" fmla="*/ 1288 h 2996"/>
                <a:gd name="T24" fmla="*/ 1026 w 1068"/>
                <a:gd name="T25" fmla="*/ 1317 h 2996"/>
                <a:gd name="T26" fmla="*/ 982 w 1068"/>
                <a:gd name="T27" fmla="*/ 1330 h 2996"/>
                <a:gd name="T28" fmla="*/ 806 w 1068"/>
                <a:gd name="T29" fmla="*/ 2912 h 2996"/>
                <a:gd name="T30" fmla="*/ 792 w 1068"/>
                <a:gd name="T31" fmla="*/ 2954 h 2996"/>
                <a:gd name="T32" fmla="*/ 760 w 1068"/>
                <a:gd name="T33" fmla="*/ 2985 h 2996"/>
                <a:gd name="T34" fmla="*/ 716 w 1068"/>
                <a:gd name="T35" fmla="*/ 2996 h 2996"/>
                <a:gd name="T36" fmla="*/ 547 w 1068"/>
                <a:gd name="T37" fmla="*/ 2993 h 2996"/>
                <a:gd name="T38" fmla="*/ 510 w 1068"/>
                <a:gd name="T39" fmla="*/ 2972 h 2996"/>
                <a:gd name="T40" fmla="*/ 487 w 1068"/>
                <a:gd name="T41" fmla="*/ 2934 h 2996"/>
                <a:gd name="T42" fmla="*/ 483 w 1068"/>
                <a:gd name="T43" fmla="*/ 1598 h 2996"/>
                <a:gd name="T44" fmla="*/ 472 w 1068"/>
                <a:gd name="T45" fmla="*/ 1572 h 2996"/>
                <a:gd name="T46" fmla="*/ 443 w 1068"/>
                <a:gd name="T47" fmla="*/ 1561 h 2996"/>
                <a:gd name="T48" fmla="*/ 414 w 1068"/>
                <a:gd name="T49" fmla="*/ 1572 h 2996"/>
                <a:gd name="T50" fmla="*/ 402 w 1068"/>
                <a:gd name="T51" fmla="*/ 1598 h 2996"/>
                <a:gd name="T52" fmla="*/ 398 w 1068"/>
                <a:gd name="T53" fmla="*/ 2937 h 2996"/>
                <a:gd name="T54" fmla="*/ 371 w 1068"/>
                <a:gd name="T55" fmla="*/ 2977 h 2996"/>
                <a:gd name="T56" fmla="*/ 334 w 1068"/>
                <a:gd name="T57" fmla="*/ 2994 h 2996"/>
                <a:gd name="T58" fmla="*/ 171 w 1068"/>
                <a:gd name="T59" fmla="*/ 2996 h 2996"/>
                <a:gd name="T60" fmla="*/ 126 w 1068"/>
                <a:gd name="T61" fmla="*/ 2985 h 2996"/>
                <a:gd name="T62" fmla="*/ 92 w 1068"/>
                <a:gd name="T63" fmla="*/ 2954 h 2996"/>
                <a:gd name="T64" fmla="*/ 80 w 1068"/>
                <a:gd name="T65" fmla="*/ 2912 h 2996"/>
                <a:gd name="T66" fmla="*/ 114 w 1068"/>
                <a:gd name="T67" fmla="*/ 2388 h 2996"/>
                <a:gd name="T68" fmla="*/ 174 w 1068"/>
                <a:gd name="T69" fmla="*/ 2332 h 2996"/>
                <a:gd name="T70" fmla="*/ 222 w 1068"/>
                <a:gd name="T71" fmla="*/ 2256 h 2996"/>
                <a:gd name="T72" fmla="*/ 250 w 1068"/>
                <a:gd name="T73" fmla="*/ 2172 h 2996"/>
                <a:gd name="T74" fmla="*/ 255 w 1068"/>
                <a:gd name="T75" fmla="*/ 2082 h 2996"/>
                <a:gd name="T76" fmla="*/ 182 w 1068"/>
                <a:gd name="T77" fmla="*/ 1662 h 2996"/>
                <a:gd name="T78" fmla="*/ 231 w 1068"/>
                <a:gd name="T79" fmla="*/ 1630 h 2996"/>
                <a:gd name="T80" fmla="*/ 280 w 1068"/>
                <a:gd name="T81" fmla="*/ 1576 h 2996"/>
                <a:gd name="T82" fmla="*/ 316 w 1068"/>
                <a:gd name="T83" fmla="*/ 1497 h 2996"/>
                <a:gd name="T84" fmla="*/ 324 w 1068"/>
                <a:gd name="T85" fmla="*/ 1413 h 2996"/>
                <a:gd name="T86" fmla="*/ 224 w 1068"/>
                <a:gd name="T87" fmla="*/ 373 h 2996"/>
                <a:gd name="T88" fmla="*/ 187 w 1068"/>
                <a:gd name="T89" fmla="*/ 268 h 2996"/>
                <a:gd name="T90" fmla="*/ 127 w 1068"/>
                <a:gd name="T91" fmla="*/ 177 h 2996"/>
                <a:gd name="T92" fmla="*/ 47 w 1068"/>
                <a:gd name="T93" fmla="*/ 104 h 2996"/>
                <a:gd name="T94" fmla="*/ 2 w 1068"/>
                <a:gd name="T95" fmla="*/ 74 h 2996"/>
                <a:gd name="T96" fmla="*/ 70 w 1068"/>
                <a:gd name="T97" fmla="*/ 28 h 2996"/>
                <a:gd name="T98" fmla="*/ 150 w 1068"/>
                <a:gd name="T99" fmla="*/ 4 h 2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8" h="2996">
                  <a:moveTo>
                    <a:pt x="192" y="0"/>
                  </a:moveTo>
                  <a:lnTo>
                    <a:pt x="222" y="0"/>
                  </a:lnTo>
                  <a:lnTo>
                    <a:pt x="274" y="21"/>
                  </a:lnTo>
                  <a:lnTo>
                    <a:pt x="328" y="37"/>
                  </a:lnTo>
                  <a:lnTo>
                    <a:pt x="384" y="46"/>
                  </a:lnTo>
                  <a:lnTo>
                    <a:pt x="443" y="50"/>
                  </a:lnTo>
                  <a:lnTo>
                    <a:pt x="502" y="46"/>
                  </a:lnTo>
                  <a:lnTo>
                    <a:pt x="558" y="37"/>
                  </a:lnTo>
                  <a:lnTo>
                    <a:pt x="612" y="21"/>
                  </a:lnTo>
                  <a:lnTo>
                    <a:pt x="664" y="0"/>
                  </a:lnTo>
                  <a:lnTo>
                    <a:pt x="694" y="0"/>
                  </a:lnTo>
                  <a:lnTo>
                    <a:pt x="742" y="4"/>
                  </a:lnTo>
                  <a:lnTo>
                    <a:pt x="787" y="16"/>
                  </a:lnTo>
                  <a:lnTo>
                    <a:pt x="830" y="34"/>
                  </a:lnTo>
                  <a:lnTo>
                    <a:pt x="868" y="60"/>
                  </a:lnTo>
                  <a:lnTo>
                    <a:pt x="902" y="90"/>
                  </a:lnTo>
                  <a:lnTo>
                    <a:pt x="931" y="126"/>
                  </a:lnTo>
                  <a:lnTo>
                    <a:pt x="954" y="166"/>
                  </a:lnTo>
                  <a:lnTo>
                    <a:pt x="968" y="210"/>
                  </a:lnTo>
                  <a:lnTo>
                    <a:pt x="978" y="258"/>
                  </a:lnTo>
                  <a:lnTo>
                    <a:pt x="1068" y="1237"/>
                  </a:lnTo>
                  <a:lnTo>
                    <a:pt x="1067" y="1254"/>
                  </a:lnTo>
                  <a:lnTo>
                    <a:pt x="1063" y="1272"/>
                  </a:lnTo>
                  <a:lnTo>
                    <a:pt x="1055" y="1288"/>
                  </a:lnTo>
                  <a:lnTo>
                    <a:pt x="1044" y="1302"/>
                  </a:lnTo>
                  <a:lnTo>
                    <a:pt x="1026" y="1317"/>
                  </a:lnTo>
                  <a:lnTo>
                    <a:pt x="1004" y="1326"/>
                  </a:lnTo>
                  <a:lnTo>
                    <a:pt x="982" y="1330"/>
                  </a:lnTo>
                  <a:lnTo>
                    <a:pt x="806" y="1330"/>
                  </a:lnTo>
                  <a:lnTo>
                    <a:pt x="806" y="2912"/>
                  </a:lnTo>
                  <a:lnTo>
                    <a:pt x="802" y="2934"/>
                  </a:lnTo>
                  <a:lnTo>
                    <a:pt x="792" y="2954"/>
                  </a:lnTo>
                  <a:lnTo>
                    <a:pt x="779" y="2972"/>
                  </a:lnTo>
                  <a:lnTo>
                    <a:pt x="760" y="2985"/>
                  </a:lnTo>
                  <a:lnTo>
                    <a:pt x="739" y="2993"/>
                  </a:lnTo>
                  <a:lnTo>
                    <a:pt x="716" y="2996"/>
                  </a:lnTo>
                  <a:lnTo>
                    <a:pt x="571" y="2996"/>
                  </a:lnTo>
                  <a:lnTo>
                    <a:pt x="547" y="2993"/>
                  </a:lnTo>
                  <a:lnTo>
                    <a:pt x="527" y="2985"/>
                  </a:lnTo>
                  <a:lnTo>
                    <a:pt x="510" y="2972"/>
                  </a:lnTo>
                  <a:lnTo>
                    <a:pt x="495" y="2954"/>
                  </a:lnTo>
                  <a:lnTo>
                    <a:pt x="487" y="2934"/>
                  </a:lnTo>
                  <a:lnTo>
                    <a:pt x="483" y="2912"/>
                  </a:lnTo>
                  <a:lnTo>
                    <a:pt x="483" y="1598"/>
                  </a:lnTo>
                  <a:lnTo>
                    <a:pt x="480" y="1584"/>
                  </a:lnTo>
                  <a:lnTo>
                    <a:pt x="472" y="1572"/>
                  </a:lnTo>
                  <a:lnTo>
                    <a:pt x="459" y="1564"/>
                  </a:lnTo>
                  <a:lnTo>
                    <a:pt x="443" y="1561"/>
                  </a:lnTo>
                  <a:lnTo>
                    <a:pt x="427" y="1564"/>
                  </a:lnTo>
                  <a:lnTo>
                    <a:pt x="414" y="1572"/>
                  </a:lnTo>
                  <a:lnTo>
                    <a:pt x="404" y="1584"/>
                  </a:lnTo>
                  <a:lnTo>
                    <a:pt x="402" y="1598"/>
                  </a:lnTo>
                  <a:lnTo>
                    <a:pt x="402" y="2912"/>
                  </a:lnTo>
                  <a:lnTo>
                    <a:pt x="398" y="2937"/>
                  </a:lnTo>
                  <a:lnTo>
                    <a:pt x="387" y="2960"/>
                  </a:lnTo>
                  <a:lnTo>
                    <a:pt x="371" y="2977"/>
                  </a:lnTo>
                  <a:lnTo>
                    <a:pt x="350" y="2990"/>
                  </a:lnTo>
                  <a:lnTo>
                    <a:pt x="334" y="2994"/>
                  </a:lnTo>
                  <a:lnTo>
                    <a:pt x="316" y="2996"/>
                  </a:lnTo>
                  <a:lnTo>
                    <a:pt x="171" y="2996"/>
                  </a:lnTo>
                  <a:lnTo>
                    <a:pt x="147" y="2993"/>
                  </a:lnTo>
                  <a:lnTo>
                    <a:pt x="126" y="2985"/>
                  </a:lnTo>
                  <a:lnTo>
                    <a:pt x="107" y="2972"/>
                  </a:lnTo>
                  <a:lnTo>
                    <a:pt x="92" y="2954"/>
                  </a:lnTo>
                  <a:lnTo>
                    <a:pt x="83" y="2934"/>
                  </a:lnTo>
                  <a:lnTo>
                    <a:pt x="80" y="2912"/>
                  </a:lnTo>
                  <a:lnTo>
                    <a:pt x="79" y="2409"/>
                  </a:lnTo>
                  <a:lnTo>
                    <a:pt x="114" y="2388"/>
                  </a:lnTo>
                  <a:lnTo>
                    <a:pt x="144" y="2361"/>
                  </a:lnTo>
                  <a:lnTo>
                    <a:pt x="174" y="2332"/>
                  </a:lnTo>
                  <a:lnTo>
                    <a:pt x="200" y="2294"/>
                  </a:lnTo>
                  <a:lnTo>
                    <a:pt x="222" y="2256"/>
                  </a:lnTo>
                  <a:lnTo>
                    <a:pt x="238" y="2214"/>
                  </a:lnTo>
                  <a:lnTo>
                    <a:pt x="250" y="2172"/>
                  </a:lnTo>
                  <a:lnTo>
                    <a:pt x="255" y="2128"/>
                  </a:lnTo>
                  <a:lnTo>
                    <a:pt x="255" y="2082"/>
                  </a:lnTo>
                  <a:lnTo>
                    <a:pt x="251" y="2038"/>
                  </a:lnTo>
                  <a:lnTo>
                    <a:pt x="182" y="1662"/>
                  </a:lnTo>
                  <a:lnTo>
                    <a:pt x="207" y="1648"/>
                  </a:lnTo>
                  <a:lnTo>
                    <a:pt x="231" y="1630"/>
                  </a:lnTo>
                  <a:lnTo>
                    <a:pt x="254" y="1609"/>
                  </a:lnTo>
                  <a:lnTo>
                    <a:pt x="280" y="1576"/>
                  </a:lnTo>
                  <a:lnTo>
                    <a:pt x="302" y="1537"/>
                  </a:lnTo>
                  <a:lnTo>
                    <a:pt x="316" y="1497"/>
                  </a:lnTo>
                  <a:lnTo>
                    <a:pt x="323" y="1456"/>
                  </a:lnTo>
                  <a:lnTo>
                    <a:pt x="324" y="1413"/>
                  </a:lnTo>
                  <a:lnTo>
                    <a:pt x="234" y="430"/>
                  </a:lnTo>
                  <a:lnTo>
                    <a:pt x="224" y="373"/>
                  </a:lnTo>
                  <a:lnTo>
                    <a:pt x="208" y="320"/>
                  </a:lnTo>
                  <a:lnTo>
                    <a:pt x="187" y="268"/>
                  </a:lnTo>
                  <a:lnTo>
                    <a:pt x="159" y="221"/>
                  </a:lnTo>
                  <a:lnTo>
                    <a:pt x="127" y="177"/>
                  </a:lnTo>
                  <a:lnTo>
                    <a:pt x="88" y="138"/>
                  </a:lnTo>
                  <a:lnTo>
                    <a:pt x="47" y="104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34" y="49"/>
                  </a:lnTo>
                  <a:lnTo>
                    <a:pt x="70" y="28"/>
                  </a:lnTo>
                  <a:lnTo>
                    <a:pt x="108" y="13"/>
                  </a:lnTo>
                  <a:lnTo>
                    <a:pt x="150" y="4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fr-FR" sz="1800">
                <a:solidFill>
                  <a:srgbClr val="2A295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9" name="Freeform 40">
              <a:extLst>
                <a:ext uri="{FF2B5EF4-FFF2-40B4-BE49-F238E27FC236}">
                  <a16:creationId xmlns:a16="http://schemas.microsoft.com/office/drawing/2014/main" id="{6322C232-1F72-429F-AC2F-AD81A7AAE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1443"/>
              <a:ext cx="360" cy="360"/>
            </a:xfrm>
            <a:custGeom>
              <a:avLst/>
              <a:gdLst>
                <a:gd name="T0" fmla="*/ 360 w 720"/>
                <a:gd name="T1" fmla="*/ 0 h 720"/>
                <a:gd name="T2" fmla="*/ 397 w 720"/>
                <a:gd name="T3" fmla="*/ 2 h 720"/>
                <a:gd name="T4" fmla="*/ 433 w 720"/>
                <a:gd name="T5" fmla="*/ 7 h 720"/>
                <a:gd name="T6" fmla="*/ 481 w 720"/>
                <a:gd name="T7" fmla="*/ 20 h 720"/>
                <a:gd name="T8" fmla="*/ 525 w 720"/>
                <a:gd name="T9" fmla="*/ 40 h 720"/>
                <a:gd name="T10" fmla="*/ 568 w 720"/>
                <a:gd name="T11" fmla="*/ 66 h 720"/>
                <a:gd name="T12" fmla="*/ 605 w 720"/>
                <a:gd name="T13" fmla="*/ 96 h 720"/>
                <a:gd name="T14" fmla="*/ 639 w 720"/>
                <a:gd name="T15" fmla="*/ 131 h 720"/>
                <a:gd name="T16" fmla="*/ 667 w 720"/>
                <a:gd name="T17" fmla="*/ 170 h 720"/>
                <a:gd name="T18" fmla="*/ 689 w 720"/>
                <a:gd name="T19" fmla="*/ 214 h 720"/>
                <a:gd name="T20" fmla="*/ 707 w 720"/>
                <a:gd name="T21" fmla="*/ 259 h 720"/>
                <a:gd name="T22" fmla="*/ 717 w 720"/>
                <a:gd name="T23" fmla="*/ 308 h 720"/>
                <a:gd name="T24" fmla="*/ 720 w 720"/>
                <a:gd name="T25" fmla="*/ 360 h 720"/>
                <a:gd name="T26" fmla="*/ 717 w 720"/>
                <a:gd name="T27" fmla="*/ 408 h 720"/>
                <a:gd name="T28" fmla="*/ 707 w 720"/>
                <a:gd name="T29" fmla="*/ 456 h 720"/>
                <a:gd name="T30" fmla="*/ 692 w 720"/>
                <a:gd name="T31" fmla="*/ 500 h 720"/>
                <a:gd name="T32" fmla="*/ 671 w 720"/>
                <a:gd name="T33" fmla="*/ 542 h 720"/>
                <a:gd name="T34" fmla="*/ 644 w 720"/>
                <a:gd name="T35" fmla="*/ 579 h 720"/>
                <a:gd name="T36" fmla="*/ 613 w 720"/>
                <a:gd name="T37" fmla="*/ 614 h 720"/>
                <a:gd name="T38" fmla="*/ 579 w 720"/>
                <a:gd name="T39" fmla="*/ 644 h 720"/>
                <a:gd name="T40" fmla="*/ 540 w 720"/>
                <a:gd name="T41" fmla="*/ 670 h 720"/>
                <a:gd name="T42" fmla="*/ 507 w 720"/>
                <a:gd name="T43" fmla="*/ 688 h 720"/>
                <a:gd name="T44" fmla="*/ 471 w 720"/>
                <a:gd name="T45" fmla="*/ 702 h 720"/>
                <a:gd name="T46" fmla="*/ 433 w 720"/>
                <a:gd name="T47" fmla="*/ 712 h 720"/>
                <a:gd name="T48" fmla="*/ 397 w 720"/>
                <a:gd name="T49" fmla="*/ 718 h 720"/>
                <a:gd name="T50" fmla="*/ 360 w 720"/>
                <a:gd name="T51" fmla="*/ 720 h 720"/>
                <a:gd name="T52" fmla="*/ 312 w 720"/>
                <a:gd name="T53" fmla="*/ 716 h 720"/>
                <a:gd name="T54" fmla="*/ 265 w 720"/>
                <a:gd name="T55" fmla="*/ 707 h 720"/>
                <a:gd name="T56" fmla="*/ 223 w 720"/>
                <a:gd name="T57" fmla="*/ 691 h 720"/>
                <a:gd name="T58" fmla="*/ 181 w 720"/>
                <a:gd name="T59" fmla="*/ 670 h 720"/>
                <a:gd name="T60" fmla="*/ 143 w 720"/>
                <a:gd name="T61" fmla="*/ 644 h 720"/>
                <a:gd name="T62" fmla="*/ 108 w 720"/>
                <a:gd name="T63" fmla="*/ 614 h 720"/>
                <a:gd name="T64" fmla="*/ 77 w 720"/>
                <a:gd name="T65" fmla="*/ 579 h 720"/>
                <a:gd name="T66" fmla="*/ 51 w 720"/>
                <a:gd name="T67" fmla="*/ 542 h 720"/>
                <a:gd name="T68" fmla="*/ 29 w 720"/>
                <a:gd name="T69" fmla="*/ 500 h 720"/>
                <a:gd name="T70" fmla="*/ 13 w 720"/>
                <a:gd name="T71" fmla="*/ 456 h 720"/>
                <a:gd name="T72" fmla="*/ 4 w 720"/>
                <a:gd name="T73" fmla="*/ 408 h 720"/>
                <a:gd name="T74" fmla="*/ 0 w 720"/>
                <a:gd name="T75" fmla="*/ 360 h 720"/>
                <a:gd name="T76" fmla="*/ 4 w 720"/>
                <a:gd name="T77" fmla="*/ 307 h 720"/>
                <a:gd name="T78" fmla="*/ 16 w 720"/>
                <a:gd name="T79" fmla="*/ 256 h 720"/>
                <a:gd name="T80" fmla="*/ 35 w 720"/>
                <a:gd name="T81" fmla="*/ 208 h 720"/>
                <a:gd name="T82" fmla="*/ 59 w 720"/>
                <a:gd name="T83" fmla="*/ 164 h 720"/>
                <a:gd name="T84" fmla="*/ 89 w 720"/>
                <a:gd name="T85" fmla="*/ 124 h 720"/>
                <a:gd name="T86" fmla="*/ 124 w 720"/>
                <a:gd name="T87" fmla="*/ 88 h 720"/>
                <a:gd name="T88" fmla="*/ 164 w 720"/>
                <a:gd name="T89" fmla="*/ 58 h 720"/>
                <a:gd name="T90" fmla="*/ 209 w 720"/>
                <a:gd name="T91" fmla="*/ 34 h 720"/>
                <a:gd name="T92" fmla="*/ 256 w 720"/>
                <a:gd name="T93" fmla="*/ 15 h 720"/>
                <a:gd name="T94" fmla="*/ 307 w 720"/>
                <a:gd name="T95" fmla="*/ 4 h 720"/>
                <a:gd name="T96" fmla="*/ 360 w 720"/>
                <a:gd name="T9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0" h="720">
                  <a:moveTo>
                    <a:pt x="360" y="0"/>
                  </a:moveTo>
                  <a:lnTo>
                    <a:pt x="397" y="2"/>
                  </a:lnTo>
                  <a:lnTo>
                    <a:pt x="433" y="7"/>
                  </a:lnTo>
                  <a:lnTo>
                    <a:pt x="481" y="20"/>
                  </a:lnTo>
                  <a:lnTo>
                    <a:pt x="525" y="40"/>
                  </a:lnTo>
                  <a:lnTo>
                    <a:pt x="568" y="66"/>
                  </a:lnTo>
                  <a:lnTo>
                    <a:pt x="605" y="96"/>
                  </a:lnTo>
                  <a:lnTo>
                    <a:pt x="639" y="131"/>
                  </a:lnTo>
                  <a:lnTo>
                    <a:pt x="667" y="170"/>
                  </a:lnTo>
                  <a:lnTo>
                    <a:pt x="689" y="214"/>
                  </a:lnTo>
                  <a:lnTo>
                    <a:pt x="707" y="259"/>
                  </a:lnTo>
                  <a:lnTo>
                    <a:pt x="717" y="308"/>
                  </a:lnTo>
                  <a:lnTo>
                    <a:pt x="720" y="360"/>
                  </a:lnTo>
                  <a:lnTo>
                    <a:pt x="717" y="408"/>
                  </a:lnTo>
                  <a:lnTo>
                    <a:pt x="707" y="456"/>
                  </a:lnTo>
                  <a:lnTo>
                    <a:pt x="692" y="500"/>
                  </a:lnTo>
                  <a:lnTo>
                    <a:pt x="671" y="542"/>
                  </a:lnTo>
                  <a:lnTo>
                    <a:pt x="644" y="579"/>
                  </a:lnTo>
                  <a:lnTo>
                    <a:pt x="613" y="614"/>
                  </a:lnTo>
                  <a:lnTo>
                    <a:pt x="579" y="644"/>
                  </a:lnTo>
                  <a:lnTo>
                    <a:pt x="540" y="670"/>
                  </a:lnTo>
                  <a:lnTo>
                    <a:pt x="507" y="688"/>
                  </a:lnTo>
                  <a:lnTo>
                    <a:pt x="471" y="702"/>
                  </a:lnTo>
                  <a:lnTo>
                    <a:pt x="433" y="712"/>
                  </a:lnTo>
                  <a:lnTo>
                    <a:pt x="397" y="718"/>
                  </a:lnTo>
                  <a:lnTo>
                    <a:pt x="360" y="720"/>
                  </a:lnTo>
                  <a:lnTo>
                    <a:pt x="312" y="716"/>
                  </a:lnTo>
                  <a:lnTo>
                    <a:pt x="265" y="707"/>
                  </a:lnTo>
                  <a:lnTo>
                    <a:pt x="223" y="691"/>
                  </a:lnTo>
                  <a:lnTo>
                    <a:pt x="181" y="670"/>
                  </a:lnTo>
                  <a:lnTo>
                    <a:pt x="143" y="644"/>
                  </a:lnTo>
                  <a:lnTo>
                    <a:pt x="108" y="614"/>
                  </a:lnTo>
                  <a:lnTo>
                    <a:pt x="77" y="579"/>
                  </a:lnTo>
                  <a:lnTo>
                    <a:pt x="51" y="542"/>
                  </a:lnTo>
                  <a:lnTo>
                    <a:pt x="29" y="500"/>
                  </a:lnTo>
                  <a:lnTo>
                    <a:pt x="13" y="456"/>
                  </a:lnTo>
                  <a:lnTo>
                    <a:pt x="4" y="408"/>
                  </a:lnTo>
                  <a:lnTo>
                    <a:pt x="0" y="360"/>
                  </a:lnTo>
                  <a:lnTo>
                    <a:pt x="4" y="307"/>
                  </a:lnTo>
                  <a:lnTo>
                    <a:pt x="16" y="256"/>
                  </a:lnTo>
                  <a:lnTo>
                    <a:pt x="35" y="208"/>
                  </a:lnTo>
                  <a:lnTo>
                    <a:pt x="59" y="164"/>
                  </a:lnTo>
                  <a:lnTo>
                    <a:pt x="89" y="124"/>
                  </a:lnTo>
                  <a:lnTo>
                    <a:pt x="124" y="88"/>
                  </a:lnTo>
                  <a:lnTo>
                    <a:pt x="164" y="58"/>
                  </a:lnTo>
                  <a:lnTo>
                    <a:pt x="209" y="34"/>
                  </a:lnTo>
                  <a:lnTo>
                    <a:pt x="256" y="15"/>
                  </a:lnTo>
                  <a:lnTo>
                    <a:pt x="307" y="4"/>
                  </a:lnTo>
                  <a:lnTo>
                    <a:pt x="3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fr-FR" sz="1800">
                <a:solidFill>
                  <a:srgbClr val="2A295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0" name="Freeform 41">
              <a:extLst>
                <a:ext uri="{FF2B5EF4-FFF2-40B4-BE49-F238E27FC236}">
                  <a16:creationId xmlns:a16="http://schemas.microsoft.com/office/drawing/2014/main" id="{9F2D5B95-E35C-4136-9D8B-45388E084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" y="2014"/>
              <a:ext cx="624" cy="1498"/>
            </a:xfrm>
            <a:custGeom>
              <a:avLst/>
              <a:gdLst>
                <a:gd name="T0" fmla="*/ 403 w 1250"/>
                <a:gd name="T1" fmla="*/ 0 h 2996"/>
                <a:gd name="T2" fmla="*/ 510 w 1250"/>
                <a:gd name="T3" fmla="*/ 36 h 2996"/>
                <a:gd name="T4" fmla="*/ 624 w 1250"/>
                <a:gd name="T5" fmla="*/ 49 h 2996"/>
                <a:gd name="T6" fmla="*/ 740 w 1250"/>
                <a:gd name="T7" fmla="*/ 36 h 2996"/>
                <a:gd name="T8" fmla="*/ 846 w 1250"/>
                <a:gd name="T9" fmla="*/ 0 h 2996"/>
                <a:gd name="T10" fmla="*/ 903 w 1250"/>
                <a:gd name="T11" fmla="*/ 1 h 2996"/>
                <a:gd name="T12" fmla="*/ 930 w 1250"/>
                <a:gd name="T13" fmla="*/ 5 h 2996"/>
                <a:gd name="T14" fmla="*/ 1012 w 1250"/>
                <a:gd name="T15" fmla="*/ 36 h 2996"/>
                <a:gd name="T16" fmla="*/ 1082 w 1250"/>
                <a:gd name="T17" fmla="*/ 89 h 2996"/>
                <a:gd name="T18" fmla="*/ 1126 w 1250"/>
                <a:gd name="T19" fmla="*/ 149 h 2996"/>
                <a:gd name="T20" fmla="*/ 1152 w 1250"/>
                <a:gd name="T21" fmla="*/ 220 h 2996"/>
                <a:gd name="T22" fmla="*/ 1250 w 1250"/>
                <a:gd name="T23" fmla="*/ 1237 h 2996"/>
                <a:gd name="T24" fmla="*/ 1240 w 1250"/>
                <a:gd name="T25" fmla="*/ 1283 h 2996"/>
                <a:gd name="T26" fmla="*/ 1207 w 1250"/>
                <a:gd name="T27" fmla="*/ 1317 h 2996"/>
                <a:gd name="T28" fmla="*/ 1163 w 1250"/>
                <a:gd name="T29" fmla="*/ 1329 h 2996"/>
                <a:gd name="T30" fmla="*/ 987 w 1250"/>
                <a:gd name="T31" fmla="*/ 2911 h 2996"/>
                <a:gd name="T32" fmla="*/ 974 w 1250"/>
                <a:gd name="T33" fmla="*/ 2955 h 2996"/>
                <a:gd name="T34" fmla="*/ 942 w 1250"/>
                <a:gd name="T35" fmla="*/ 2984 h 2996"/>
                <a:gd name="T36" fmla="*/ 898 w 1250"/>
                <a:gd name="T37" fmla="*/ 2996 h 2996"/>
                <a:gd name="T38" fmla="*/ 728 w 1250"/>
                <a:gd name="T39" fmla="*/ 2993 h 2996"/>
                <a:gd name="T40" fmla="*/ 691 w 1250"/>
                <a:gd name="T41" fmla="*/ 2972 h 2996"/>
                <a:gd name="T42" fmla="*/ 668 w 1250"/>
                <a:gd name="T43" fmla="*/ 2933 h 2996"/>
                <a:gd name="T44" fmla="*/ 664 w 1250"/>
                <a:gd name="T45" fmla="*/ 1597 h 2996"/>
                <a:gd name="T46" fmla="*/ 654 w 1250"/>
                <a:gd name="T47" fmla="*/ 1571 h 2996"/>
                <a:gd name="T48" fmla="*/ 624 w 1250"/>
                <a:gd name="T49" fmla="*/ 1561 h 2996"/>
                <a:gd name="T50" fmla="*/ 595 w 1250"/>
                <a:gd name="T51" fmla="*/ 1571 h 2996"/>
                <a:gd name="T52" fmla="*/ 583 w 1250"/>
                <a:gd name="T53" fmla="*/ 1597 h 2996"/>
                <a:gd name="T54" fmla="*/ 580 w 1250"/>
                <a:gd name="T55" fmla="*/ 2933 h 2996"/>
                <a:gd name="T56" fmla="*/ 558 w 1250"/>
                <a:gd name="T57" fmla="*/ 2972 h 2996"/>
                <a:gd name="T58" fmla="*/ 520 w 1250"/>
                <a:gd name="T59" fmla="*/ 2993 h 2996"/>
                <a:gd name="T60" fmla="*/ 352 w 1250"/>
                <a:gd name="T61" fmla="*/ 2996 h 2996"/>
                <a:gd name="T62" fmla="*/ 318 w 1250"/>
                <a:gd name="T63" fmla="*/ 2989 h 2996"/>
                <a:gd name="T64" fmla="*/ 280 w 1250"/>
                <a:gd name="T65" fmla="*/ 2964 h 2996"/>
                <a:gd name="T66" fmla="*/ 263 w 1250"/>
                <a:gd name="T67" fmla="*/ 2928 h 2996"/>
                <a:gd name="T68" fmla="*/ 259 w 1250"/>
                <a:gd name="T69" fmla="*/ 1384 h 2996"/>
                <a:gd name="T70" fmla="*/ 87 w 1250"/>
                <a:gd name="T71" fmla="*/ 1329 h 2996"/>
                <a:gd name="T72" fmla="*/ 47 w 1250"/>
                <a:gd name="T73" fmla="*/ 1319 h 2996"/>
                <a:gd name="T74" fmla="*/ 27 w 1250"/>
                <a:gd name="T75" fmla="*/ 1304 h 2996"/>
                <a:gd name="T76" fmla="*/ 10 w 1250"/>
                <a:gd name="T77" fmla="*/ 1283 h 2996"/>
                <a:gd name="T78" fmla="*/ 0 w 1250"/>
                <a:gd name="T79" fmla="*/ 1236 h 2996"/>
                <a:gd name="T80" fmla="*/ 96 w 1250"/>
                <a:gd name="T81" fmla="*/ 223 h 2996"/>
                <a:gd name="T82" fmla="*/ 120 w 1250"/>
                <a:gd name="T83" fmla="*/ 156 h 2996"/>
                <a:gd name="T84" fmla="*/ 148 w 1250"/>
                <a:gd name="T85" fmla="*/ 112 h 2996"/>
                <a:gd name="T86" fmla="*/ 184 w 1250"/>
                <a:gd name="T87" fmla="*/ 73 h 2996"/>
                <a:gd name="T88" fmla="*/ 256 w 1250"/>
                <a:gd name="T89" fmla="*/ 27 h 2996"/>
                <a:gd name="T90" fmla="*/ 342 w 1250"/>
                <a:gd name="T91" fmla="*/ 3 h 2996"/>
                <a:gd name="T92" fmla="*/ 374 w 1250"/>
                <a:gd name="T93" fmla="*/ 0 h 2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0" h="2996">
                  <a:moveTo>
                    <a:pt x="374" y="0"/>
                  </a:moveTo>
                  <a:lnTo>
                    <a:pt x="403" y="0"/>
                  </a:lnTo>
                  <a:lnTo>
                    <a:pt x="455" y="21"/>
                  </a:lnTo>
                  <a:lnTo>
                    <a:pt x="510" y="36"/>
                  </a:lnTo>
                  <a:lnTo>
                    <a:pt x="566" y="47"/>
                  </a:lnTo>
                  <a:lnTo>
                    <a:pt x="624" y="49"/>
                  </a:lnTo>
                  <a:lnTo>
                    <a:pt x="683" y="47"/>
                  </a:lnTo>
                  <a:lnTo>
                    <a:pt x="740" y="36"/>
                  </a:lnTo>
                  <a:lnTo>
                    <a:pt x="794" y="21"/>
                  </a:lnTo>
                  <a:lnTo>
                    <a:pt x="846" y="0"/>
                  </a:lnTo>
                  <a:lnTo>
                    <a:pt x="875" y="0"/>
                  </a:lnTo>
                  <a:lnTo>
                    <a:pt x="903" y="1"/>
                  </a:lnTo>
                  <a:lnTo>
                    <a:pt x="930" y="5"/>
                  </a:lnTo>
                  <a:lnTo>
                    <a:pt x="930" y="5"/>
                  </a:lnTo>
                  <a:lnTo>
                    <a:pt x="972" y="17"/>
                  </a:lnTo>
                  <a:lnTo>
                    <a:pt x="1012" y="36"/>
                  </a:lnTo>
                  <a:lnTo>
                    <a:pt x="1048" y="60"/>
                  </a:lnTo>
                  <a:lnTo>
                    <a:pt x="1082" y="89"/>
                  </a:lnTo>
                  <a:lnTo>
                    <a:pt x="1104" y="117"/>
                  </a:lnTo>
                  <a:lnTo>
                    <a:pt x="1126" y="149"/>
                  </a:lnTo>
                  <a:lnTo>
                    <a:pt x="1140" y="183"/>
                  </a:lnTo>
                  <a:lnTo>
                    <a:pt x="1152" y="220"/>
                  </a:lnTo>
                  <a:lnTo>
                    <a:pt x="1159" y="259"/>
                  </a:lnTo>
                  <a:lnTo>
                    <a:pt x="1250" y="1237"/>
                  </a:lnTo>
                  <a:lnTo>
                    <a:pt x="1248" y="1260"/>
                  </a:lnTo>
                  <a:lnTo>
                    <a:pt x="1240" y="1283"/>
                  </a:lnTo>
                  <a:lnTo>
                    <a:pt x="1226" y="1303"/>
                  </a:lnTo>
                  <a:lnTo>
                    <a:pt x="1207" y="1317"/>
                  </a:lnTo>
                  <a:lnTo>
                    <a:pt x="1186" y="1327"/>
                  </a:lnTo>
                  <a:lnTo>
                    <a:pt x="1163" y="1329"/>
                  </a:lnTo>
                  <a:lnTo>
                    <a:pt x="987" y="1329"/>
                  </a:lnTo>
                  <a:lnTo>
                    <a:pt x="987" y="2911"/>
                  </a:lnTo>
                  <a:lnTo>
                    <a:pt x="983" y="2933"/>
                  </a:lnTo>
                  <a:lnTo>
                    <a:pt x="974" y="2955"/>
                  </a:lnTo>
                  <a:lnTo>
                    <a:pt x="960" y="2972"/>
                  </a:lnTo>
                  <a:lnTo>
                    <a:pt x="942" y="2984"/>
                  </a:lnTo>
                  <a:lnTo>
                    <a:pt x="920" y="2993"/>
                  </a:lnTo>
                  <a:lnTo>
                    <a:pt x="898" y="2996"/>
                  </a:lnTo>
                  <a:lnTo>
                    <a:pt x="752" y="2996"/>
                  </a:lnTo>
                  <a:lnTo>
                    <a:pt x="728" y="2993"/>
                  </a:lnTo>
                  <a:lnTo>
                    <a:pt x="708" y="2984"/>
                  </a:lnTo>
                  <a:lnTo>
                    <a:pt x="691" y="2972"/>
                  </a:lnTo>
                  <a:lnTo>
                    <a:pt x="676" y="2955"/>
                  </a:lnTo>
                  <a:lnTo>
                    <a:pt x="668" y="2933"/>
                  </a:lnTo>
                  <a:lnTo>
                    <a:pt x="664" y="2911"/>
                  </a:lnTo>
                  <a:lnTo>
                    <a:pt x="664" y="1597"/>
                  </a:lnTo>
                  <a:lnTo>
                    <a:pt x="662" y="1583"/>
                  </a:lnTo>
                  <a:lnTo>
                    <a:pt x="654" y="1571"/>
                  </a:lnTo>
                  <a:lnTo>
                    <a:pt x="640" y="1564"/>
                  </a:lnTo>
                  <a:lnTo>
                    <a:pt x="624" y="1561"/>
                  </a:lnTo>
                  <a:lnTo>
                    <a:pt x="608" y="1564"/>
                  </a:lnTo>
                  <a:lnTo>
                    <a:pt x="595" y="1571"/>
                  </a:lnTo>
                  <a:lnTo>
                    <a:pt x="586" y="1583"/>
                  </a:lnTo>
                  <a:lnTo>
                    <a:pt x="583" y="1597"/>
                  </a:lnTo>
                  <a:lnTo>
                    <a:pt x="583" y="2911"/>
                  </a:lnTo>
                  <a:lnTo>
                    <a:pt x="580" y="2933"/>
                  </a:lnTo>
                  <a:lnTo>
                    <a:pt x="571" y="2955"/>
                  </a:lnTo>
                  <a:lnTo>
                    <a:pt x="558" y="2972"/>
                  </a:lnTo>
                  <a:lnTo>
                    <a:pt x="542" y="2984"/>
                  </a:lnTo>
                  <a:lnTo>
                    <a:pt x="520" y="2993"/>
                  </a:lnTo>
                  <a:lnTo>
                    <a:pt x="498" y="2996"/>
                  </a:lnTo>
                  <a:lnTo>
                    <a:pt x="352" y="2996"/>
                  </a:lnTo>
                  <a:lnTo>
                    <a:pt x="334" y="2995"/>
                  </a:lnTo>
                  <a:lnTo>
                    <a:pt x="318" y="2989"/>
                  </a:lnTo>
                  <a:lnTo>
                    <a:pt x="298" y="2979"/>
                  </a:lnTo>
                  <a:lnTo>
                    <a:pt x="280" y="2964"/>
                  </a:lnTo>
                  <a:lnTo>
                    <a:pt x="268" y="2944"/>
                  </a:lnTo>
                  <a:lnTo>
                    <a:pt x="263" y="2928"/>
                  </a:lnTo>
                  <a:lnTo>
                    <a:pt x="262" y="2911"/>
                  </a:lnTo>
                  <a:lnTo>
                    <a:pt x="259" y="1384"/>
                  </a:lnTo>
                  <a:lnTo>
                    <a:pt x="259" y="1329"/>
                  </a:lnTo>
                  <a:lnTo>
                    <a:pt x="87" y="1329"/>
                  </a:lnTo>
                  <a:lnTo>
                    <a:pt x="66" y="1327"/>
                  </a:lnTo>
                  <a:lnTo>
                    <a:pt x="47" y="1319"/>
                  </a:lnTo>
                  <a:lnTo>
                    <a:pt x="30" y="1307"/>
                  </a:lnTo>
                  <a:lnTo>
                    <a:pt x="27" y="1304"/>
                  </a:lnTo>
                  <a:lnTo>
                    <a:pt x="23" y="1301"/>
                  </a:lnTo>
                  <a:lnTo>
                    <a:pt x="10" y="1283"/>
                  </a:lnTo>
                  <a:lnTo>
                    <a:pt x="2" y="1260"/>
                  </a:lnTo>
                  <a:lnTo>
                    <a:pt x="0" y="1236"/>
                  </a:lnTo>
                  <a:lnTo>
                    <a:pt x="91" y="259"/>
                  </a:lnTo>
                  <a:lnTo>
                    <a:pt x="96" y="223"/>
                  </a:lnTo>
                  <a:lnTo>
                    <a:pt x="107" y="188"/>
                  </a:lnTo>
                  <a:lnTo>
                    <a:pt x="120" y="156"/>
                  </a:lnTo>
                  <a:lnTo>
                    <a:pt x="134" y="133"/>
                  </a:lnTo>
                  <a:lnTo>
                    <a:pt x="148" y="112"/>
                  </a:lnTo>
                  <a:lnTo>
                    <a:pt x="166" y="92"/>
                  </a:lnTo>
                  <a:lnTo>
                    <a:pt x="184" y="73"/>
                  </a:lnTo>
                  <a:lnTo>
                    <a:pt x="219" y="47"/>
                  </a:lnTo>
                  <a:lnTo>
                    <a:pt x="256" y="27"/>
                  </a:lnTo>
                  <a:lnTo>
                    <a:pt x="298" y="12"/>
                  </a:lnTo>
                  <a:lnTo>
                    <a:pt x="342" y="3"/>
                  </a:lnTo>
                  <a:lnTo>
                    <a:pt x="358" y="1"/>
                  </a:lnTo>
                  <a:lnTo>
                    <a:pt x="3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fr-FR" sz="1800">
                <a:solidFill>
                  <a:srgbClr val="2A295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1" name="Freeform 42">
              <a:extLst>
                <a:ext uri="{FF2B5EF4-FFF2-40B4-BE49-F238E27FC236}">
                  <a16:creationId xmlns:a16="http://schemas.microsoft.com/office/drawing/2014/main" id="{F5641E97-B827-44C3-8388-BAE1BA4A2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1593"/>
              <a:ext cx="360" cy="360"/>
            </a:xfrm>
            <a:custGeom>
              <a:avLst/>
              <a:gdLst>
                <a:gd name="T0" fmla="*/ 360 w 720"/>
                <a:gd name="T1" fmla="*/ 0 h 720"/>
                <a:gd name="T2" fmla="*/ 406 w 720"/>
                <a:gd name="T3" fmla="*/ 4 h 720"/>
                <a:gd name="T4" fmla="*/ 448 w 720"/>
                <a:gd name="T5" fmla="*/ 12 h 720"/>
                <a:gd name="T6" fmla="*/ 490 w 720"/>
                <a:gd name="T7" fmla="*/ 26 h 720"/>
                <a:gd name="T8" fmla="*/ 528 w 720"/>
                <a:gd name="T9" fmla="*/ 44 h 720"/>
                <a:gd name="T10" fmla="*/ 566 w 720"/>
                <a:gd name="T11" fmla="*/ 67 h 720"/>
                <a:gd name="T12" fmla="*/ 599 w 720"/>
                <a:gd name="T13" fmla="*/ 92 h 720"/>
                <a:gd name="T14" fmla="*/ 628 w 720"/>
                <a:gd name="T15" fmla="*/ 123 h 720"/>
                <a:gd name="T16" fmla="*/ 628 w 720"/>
                <a:gd name="T17" fmla="*/ 123 h 720"/>
                <a:gd name="T18" fmla="*/ 656 w 720"/>
                <a:gd name="T19" fmla="*/ 158 h 720"/>
                <a:gd name="T20" fmla="*/ 680 w 720"/>
                <a:gd name="T21" fmla="*/ 198 h 720"/>
                <a:gd name="T22" fmla="*/ 698 w 720"/>
                <a:gd name="T23" fmla="*/ 239 h 720"/>
                <a:gd name="T24" fmla="*/ 711 w 720"/>
                <a:gd name="T25" fmla="*/ 283 h 720"/>
                <a:gd name="T26" fmla="*/ 718 w 720"/>
                <a:gd name="T27" fmla="*/ 330 h 720"/>
                <a:gd name="T28" fmla="*/ 719 w 720"/>
                <a:gd name="T29" fmla="*/ 346 h 720"/>
                <a:gd name="T30" fmla="*/ 720 w 720"/>
                <a:gd name="T31" fmla="*/ 360 h 720"/>
                <a:gd name="T32" fmla="*/ 718 w 720"/>
                <a:gd name="T33" fmla="*/ 410 h 720"/>
                <a:gd name="T34" fmla="*/ 707 w 720"/>
                <a:gd name="T35" fmla="*/ 456 h 720"/>
                <a:gd name="T36" fmla="*/ 692 w 720"/>
                <a:gd name="T37" fmla="*/ 500 h 720"/>
                <a:gd name="T38" fmla="*/ 671 w 720"/>
                <a:gd name="T39" fmla="*/ 542 h 720"/>
                <a:gd name="T40" fmla="*/ 644 w 720"/>
                <a:gd name="T41" fmla="*/ 580 h 720"/>
                <a:gd name="T42" fmla="*/ 614 w 720"/>
                <a:gd name="T43" fmla="*/ 615 h 720"/>
                <a:gd name="T44" fmla="*/ 579 w 720"/>
                <a:gd name="T45" fmla="*/ 646 h 720"/>
                <a:gd name="T46" fmla="*/ 540 w 720"/>
                <a:gd name="T47" fmla="*/ 671 h 720"/>
                <a:gd name="T48" fmla="*/ 499 w 720"/>
                <a:gd name="T49" fmla="*/ 691 h 720"/>
                <a:gd name="T50" fmla="*/ 455 w 720"/>
                <a:gd name="T51" fmla="*/ 707 h 720"/>
                <a:gd name="T52" fmla="*/ 410 w 720"/>
                <a:gd name="T53" fmla="*/ 718 h 720"/>
                <a:gd name="T54" fmla="*/ 360 w 720"/>
                <a:gd name="T55" fmla="*/ 720 h 720"/>
                <a:gd name="T56" fmla="*/ 312 w 720"/>
                <a:gd name="T57" fmla="*/ 718 h 720"/>
                <a:gd name="T58" fmla="*/ 266 w 720"/>
                <a:gd name="T59" fmla="*/ 707 h 720"/>
                <a:gd name="T60" fmla="*/ 223 w 720"/>
                <a:gd name="T61" fmla="*/ 691 h 720"/>
                <a:gd name="T62" fmla="*/ 182 w 720"/>
                <a:gd name="T63" fmla="*/ 671 h 720"/>
                <a:gd name="T64" fmla="*/ 143 w 720"/>
                <a:gd name="T65" fmla="*/ 646 h 720"/>
                <a:gd name="T66" fmla="*/ 108 w 720"/>
                <a:gd name="T67" fmla="*/ 615 h 720"/>
                <a:gd name="T68" fmla="*/ 78 w 720"/>
                <a:gd name="T69" fmla="*/ 580 h 720"/>
                <a:gd name="T70" fmla="*/ 51 w 720"/>
                <a:gd name="T71" fmla="*/ 542 h 720"/>
                <a:gd name="T72" fmla="*/ 30 w 720"/>
                <a:gd name="T73" fmla="*/ 500 h 720"/>
                <a:gd name="T74" fmla="*/ 14 w 720"/>
                <a:gd name="T75" fmla="*/ 456 h 720"/>
                <a:gd name="T76" fmla="*/ 4 w 720"/>
                <a:gd name="T77" fmla="*/ 410 h 720"/>
                <a:gd name="T78" fmla="*/ 0 w 720"/>
                <a:gd name="T79" fmla="*/ 360 h 720"/>
                <a:gd name="T80" fmla="*/ 4 w 720"/>
                <a:gd name="T81" fmla="*/ 308 h 720"/>
                <a:gd name="T82" fmla="*/ 16 w 720"/>
                <a:gd name="T83" fmla="*/ 258 h 720"/>
                <a:gd name="T84" fmla="*/ 34 w 720"/>
                <a:gd name="T85" fmla="*/ 210 h 720"/>
                <a:gd name="T86" fmla="*/ 59 w 720"/>
                <a:gd name="T87" fmla="*/ 166 h 720"/>
                <a:gd name="T88" fmla="*/ 88 w 720"/>
                <a:gd name="T89" fmla="*/ 126 h 720"/>
                <a:gd name="T90" fmla="*/ 123 w 720"/>
                <a:gd name="T91" fmla="*/ 91 h 720"/>
                <a:gd name="T92" fmla="*/ 163 w 720"/>
                <a:gd name="T93" fmla="*/ 60 h 720"/>
                <a:gd name="T94" fmla="*/ 207 w 720"/>
                <a:gd name="T95" fmla="*/ 36 h 720"/>
                <a:gd name="T96" fmla="*/ 255 w 720"/>
                <a:gd name="T97" fmla="*/ 18 h 720"/>
                <a:gd name="T98" fmla="*/ 304 w 720"/>
                <a:gd name="T99" fmla="*/ 6 h 720"/>
                <a:gd name="T100" fmla="*/ 332 w 720"/>
                <a:gd name="T101" fmla="*/ 3 h 720"/>
                <a:gd name="T102" fmla="*/ 360 w 720"/>
                <a:gd name="T103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0" h="720">
                  <a:moveTo>
                    <a:pt x="360" y="0"/>
                  </a:moveTo>
                  <a:lnTo>
                    <a:pt x="406" y="4"/>
                  </a:lnTo>
                  <a:lnTo>
                    <a:pt x="448" y="12"/>
                  </a:lnTo>
                  <a:lnTo>
                    <a:pt x="490" y="26"/>
                  </a:lnTo>
                  <a:lnTo>
                    <a:pt x="528" y="44"/>
                  </a:lnTo>
                  <a:lnTo>
                    <a:pt x="566" y="67"/>
                  </a:lnTo>
                  <a:lnTo>
                    <a:pt x="599" y="92"/>
                  </a:lnTo>
                  <a:lnTo>
                    <a:pt x="628" y="123"/>
                  </a:lnTo>
                  <a:lnTo>
                    <a:pt x="628" y="123"/>
                  </a:lnTo>
                  <a:lnTo>
                    <a:pt x="656" y="158"/>
                  </a:lnTo>
                  <a:lnTo>
                    <a:pt x="680" y="198"/>
                  </a:lnTo>
                  <a:lnTo>
                    <a:pt x="698" y="239"/>
                  </a:lnTo>
                  <a:lnTo>
                    <a:pt x="711" y="283"/>
                  </a:lnTo>
                  <a:lnTo>
                    <a:pt x="718" y="330"/>
                  </a:lnTo>
                  <a:lnTo>
                    <a:pt x="719" y="346"/>
                  </a:lnTo>
                  <a:lnTo>
                    <a:pt x="720" y="360"/>
                  </a:lnTo>
                  <a:lnTo>
                    <a:pt x="718" y="410"/>
                  </a:lnTo>
                  <a:lnTo>
                    <a:pt x="707" y="456"/>
                  </a:lnTo>
                  <a:lnTo>
                    <a:pt x="692" y="500"/>
                  </a:lnTo>
                  <a:lnTo>
                    <a:pt x="671" y="542"/>
                  </a:lnTo>
                  <a:lnTo>
                    <a:pt x="644" y="580"/>
                  </a:lnTo>
                  <a:lnTo>
                    <a:pt x="614" y="615"/>
                  </a:lnTo>
                  <a:lnTo>
                    <a:pt x="579" y="646"/>
                  </a:lnTo>
                  <a:lnTo>
                    <a:pt x="540" y="671"/>
                  </a:lnTo>
                  <a:lnTo>
                    <a:pt x="499" y="691"/>
                  </a:lnTo>
                  <a:lnTo>
                    <a:pt x="455" y="707"/>
                  </a:lnTo>
                  <a:lnTo>
                    <a:pt x="410" y="718"/>
                  </a:lnTo>
                  <a:lnTo>
                    <a:pt x="360" y="720"/>
                  </a:lnTo>
                  <a:lnTo>
                    <a:pt x="312" y="718"/>
                  </a:lnTo>
                  <a:lnTo>
                    <a:pt x="266" y="707"/>
                  </a:lnTo>
                  <a:lnTo>
                    <a:pt x="223" y="691"/>
                  </a:lnTo>
                  <a:lnTo>
                    <a:pt x="182" y="671"/>
                  </a:lnTo>
                  <a:lnTo>
                    <a:pt x="143" y="646"/>
                  </a:lnTo>
                  <a:lnTo>
                    <a:pt x="108" y="615"/>
                  </a:lnTo>
                  <a:lnTo>
                    <a:pt x="78" y="580"/>
                  </a:lnTo>
                  <a:lnTo>
                    <a:pt x="51" y="542"/>
                  </a:lnTo>
                  <a:lnTo>
                    <a:pt x="30" y="500"/>
                  </a:lnTo>
                  <a:lnTo>
                    <a:pt x="14" y="456"/>
                  </a:lnTo>
                  <a:lnTo>
                    <a:pt x="4" y="410"/>
                  </a:lnTo>
                  <a:lnTo>
                    <a:pt x="0" y="360"/>
                  </a:lnTo>
                  <a:lnTo>
                    <a:pt x="4" y="308"/>
                  </a:lnTo>
                  <a:lnTo>
                    <a:pt x="16" y="258"/>
                  </a:lnTo>
                  <a:lnTo>
                    <a:pt x="34" y="210"/>
                  </a:lnTo>
                  <a:lnTo>
                    <a:pt x="59" y="166"/>
                  </a:lnTo>
                  <a:lnTo>
                    <a:pt x="88" y="126"/>
                  </a:lnTo>
                  <a:lnTo>
                    <a:pt x="123" y="91"/>
                  </a:lnTo>
                  <a:lnTo>
                    <a:pt x="163" y="60"/>
                  </a:lnTo>
                  <a:lnTo>
                    <a:pt x="207" y="36"/>
                  </a:lnTo>
                  <a:lnTo>
                    <a:pt x="255" y="18"/>
                  </a:lnTo>
                  <a:lnTo>
                    <a:pt x="304" y="6"/>
                  </a:lnTo>
                  <a:lnTo>
                    <a:pt x="332" y="3"/>
                  </a:lnTo>
                  <a:lnTo>
                    <a:pt x="3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fr-FR" sz="1800">
                <a:solidFill>
                  <a:srgbClr val="2A295C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5DCC48B-43D0-4448-AB4E-5D2917F2194D}"/>
              </a:ext>
            </a:extLst>
          </p:cNvPr>
          <p:cNvSpPr/>
          <p:nvPr/>
        </p:nvSpPr>
        <p:spPr bwMode="auto">
          <a:xfrm>
            <a:off x="1391173" y="4201995"/>
            <a:ext cx="3760306" cy="727538"/>
          </a:xfrm>
          <a:prstGeom prst="rect">
            <a:avLst/>
          </a:prstGeom>
          <a:solidFill>
            <a:srgbClr val="FCBD4C"/>
          </a:solidFill>
          <a:ln w="25400" cap="flat" cmpd="sng" algn="ctr">
            <a:noFill/>
            <a:prstDash val="solid"/>
            <a:headEnd type="none" w="sm" len="sm"/>
            <a:tailEnd type="none" w="sm" len="sm"/>
          </a:ln>
          <a:effectLst/>
        </p:spPr>
        <p:txBody>
          <a:bodyPr lIns="36000" rIns="144000" anchor="ctr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  <a:t>65 300 K€ </a:t>
            </a:r>
            <a:r>
              <a:rPr kumimoji="0" lang="fr-FR" alt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  <a:t>  CA</a:t>
            </a:r>
            <a:endParaRPr kumimoji="0" lang="fr-FR" altLang="fr-F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16E5D824-A78D-41C2-A6EE-E9EFBC490396}"/>
              </a:ext>
            </a:extLst>
          </p:cNvPr>
          <p:cNvGrpSpPr/>
          <p:nvPr/>
        </p:nvGrpSpPr>
        <p:grpSpPr>
          <a:xfrm>
            <a:off x="439432" y="4347227"/>
            <a:ext cx="679501" cy="727538"/>
            <a:chOff x="5916613" y="1139826"/>
            <a:chExt cx="2781300" cy="3548063"/>
          </a:xfrm>
          <a:solidFill>
            <a:srgbClr val="FCBD4C"/>
          </a:solidFill>
        </p:grpSpPr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6C8102D5-EC1A-4D91-BE8C-6DFC5A9EA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075" y="1746251"/>
              <a:ext cx="1320800" cy="528638"/>
            </a:xfrm>
            <a:custGeom>
              <a:avLst/>
              <a:gdLst>
                <a:gd name="T0" fmla="*/ 5 w 1665"/>
                <a:gd name="T1" fmla="*/ 35 h 665"/>
                <a:gd name="T2" fmla="*/ 43 w 1665"/>
                <a:gd name="T3" fmla="*/ 105 h 665"/>
                <a:gd name="T4" fmla="*/ 114 w 1665"/>
                <a:gd name="T5" fmla="*/ 167 h 665"/>
                <a:gd name="T6" fmla="*/ 215 w 1665"/>
                <a:gd name="T7" fmla="*/ 223 h 665"/>
                <a:gd name="T8" fmla="*/ 341 w 1665"/>
                <a:gd name="T9" fmla="*/ 268 h 665"/>
                <a:gd name="T10" fmla="*/ 489 w 1665"/>
                <a:gd name="T11" fmla="*/ 303 h 665"/>
                <a:gd name="T12" fmla="*/ 655 w 1665"/>
                <a:gd name="T13" fmla="*/ 325 h 665"/>
                <a:gd name="T14" fmla="*/ 833 w 1665"/>
                <a:gd name="T15" fmla="*/ 333 h 665"/>
                <a:gd name="T16" fmla="*/ 1012 w 1665"/>
                <a:gd name="T17" fmla="*/ 325 h 665"/>
                <a:gd name="T18" fmla="*/ 1176 w 1665"/>
                <a:gd name="T19" fmla="*/ 303 h 665"/>
                <a:gd name="T20" fmla="*/ 1324 w 1665"/>
                <a:gd name="T21" fmla="*/ 268 h 665"/>
                <a:gd name="T22" fmla="*/ 1450 w 1665"/>
                <a:gd name="T23" fmla="*/ 223 h 665"/>
                <a:gd name="T24" fmla="*/ 1551 w 1665"/>
                <a:gd name="T25" fmla="*/ 167 h 665"/>
                <a:gd name="T26" fmla="*/ 1623 w 1665"/>
                <a:gd name="T27" fmla="*/ 105 h 665"/>
                <a:gd name="T28" fmla="*/ 1659 w 1665"/>
                <a:gd name="T29" fmla="*/ 35 h 665"/>
                <a:gd name="T30" fmla="*/ 1665 w 1665"/>
                <a:gd name="T31" fmla="*/ 333 h 665"/>
                <a:gd name="T32" fmla="*/ 1649 w 1665"/>
                <a:gd name="T33" fmla="*/ 399 h 665"/>
                <a:gd name="T34" fmla="*/ 1600 w 1665"/>
                <a:gd name="T35" fmla="*/ 462 h 665"/>
                <a:gd name="T36" fmla="*/ 1522 w 1665"/>
                <a:gd name="T37" fmla="*/ 519 h 665"/>
                <a:gd name="T38" fmla="*/ 1420 w 1665"/>
                <a:gd name="T39" fmla="*/ 568 h 665"/>
                <a:gd name="T40" fmla="*/ 1298 w 1665"/>
                <a:gd name="T41" fmla="*/ 608 h 665"/>
                <a:gd name="T42" fmla="*/ 1157 w 1665"/>
                <a:gd name="T43" fmla="*/ 638 h 665"/>
                <a:gd name="T44" fmla="*/ 1001 w 1665"/>
                <a:gd name="T45" fmla="*/ 659 h 665"/>
                <a:gd name="T46" fmla="*/ 833 w 1665"/>
                <a:gd name="T47" fmla="*/ 665 h 665"/>
                <a:gd name="T48" fmla="*/ 664 w 1665"/>
                <a:gd name="T49" fmla="*/ 659 h 665"/>
                <a:gd name="T50" fmla="*/ 508 w 1665"/>
                <a:gd name="T51" fmla="*/ 638 h 665"/>
                <a:gd name="T52" fmla="*/ 367 w 1665"/>
                <a:gd name="T53" fmla="*/ 608 h 665"/>
                <a:gd name="T54" fmla="*/ 243 w 1665"/>
                <a:gd name="T55" fmla="*/ 568 h 665"/>
                <a:gd name="T56" fmla="*/ 143 w 1665"/>
                <a:gd name="T57" fmla="*/ 519 h 665"/>
                <a:gd name="T58" fmla="*/ 66 w 1665"/>
                <a:gd name="T59" fmla="*/ 462 h 665"/>
                <a:gd name="T60" fmla="*/ 17 w 1665"/>
                <a:gd name="T61" fmla="*/ 399 h 665"/>
                <a:gd name="T62" fmla="*/ 0 w 1665"/>
                <a:gd name="T63" fmla="*/ 333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5" h="665">
                  <a:moveTo>
                    <a:pt x="0" y="0"/>
                  </a:moveTo>
                  <a:lnTo>
                    <a:pt x="5" y="35"/>
                  </a:lnTo>
                  <a:lnTo>
                    <a:pt x="19" y="71"/>
                  </a:lnTo>
                  <a:lnTo>
                    <a:pt x="43" y="105"/>
                  </a:lnTo>
                  <a:lnTo>
                    <a:pt x="74" y="137"/>
                  </a:lnTo>
                  <a:lnTo>
                    <a:pt x="114" y="167"/>
                  </a:lnTo>
                  <a:lnTo>
                    <a:pt x="161" y="196"/>
                  </a:lnTo>
                  <a:lnTo>
                    <a:pt x="215" y="223"/>
                  </a:lnTo>
                  <a:lnTo>
                    <a:pt x="275" y="246"/>
                  </a:lnTo>
                  <a:lnTo>
                    <a:pt x="341" y="268"/>
                  </a:lnTo>
                  <a:lnTo>
                    <a:pt x="413" y="287"/>
                  </a:lnTo>
                  <a:lnTo>
                    <a:pt x="489" y="303"/>
                  </a:lnTo>
                  <a:lnTo>
                    <a:pt x="569" y="315"/>
                  </a:lnTo>
                  <a:lnTo>
                    <a:pt x="655" y="325"/>
                  </a:lnTo>
                  <a:lnTo>
                    <a:pt x="742" y="330"/>
                  </a:lnTo>
                  <a:lnTo>
                    <a:pt x="833" y="333"/>
                  </a:lnTo>
                  <a:lnTo>
                    <a:pt x="924" y="330"/>
                  </a:lnTo>
                  <a:lnTo>
                    <a:pt x="1012" y="325"/>
                  </a:lnTo>
                  <a:lnTo>
                    <a:pt x="1096" y="315"/>
                  </a:lnTo>
                  <a:lnTo>
                    <a:pt x="1176" y="303"/>
                  </a:lnTo>
                  <a:lnTo>
                    <a:pt x="1252" y="287"/>
                  </a:lnTo>
                  <a:lnTo>
                    <a:pt x="1324" y="268"/>
                  </a:lnTo>
                  <a:lnTo>
                    <a:pt x="1391" y="246"/>
                  </a:lnTo>
                  <a:lnTo>
                    <a:pt x="1450" y="223"/>
                  </a:lnTo>
                  <a:lnTo>
                    <a:pt x="1505" y="196"/>
                  </a:lnTo>
                  <a:lnTo>
                    <a:pt x="1551" y="167"/>
                  </a:lnTo>
                  <a:lnTo>
                    <a:pt x="1590" y="137"/>
                  </a:lnTo>
                  <a:lnTo>
                    <a:pt x="1623" y="105"/>
                  </a:lnTo>
                  <a:lnTo>
                    <a:pt x="1646" y="71"/>
                  </a:lnTo>
                  <a:lnTo>
                    <a:pt x="1659" y="35"/>
                  </a:lnTo>
                  <a:lnTo>
                    <a:pt x="1665" y="0"/>
                  </a:lnTo>
                  <a:lnTo>
                    <a:pt x="1665" y="333"/>
                  </a:lnTo>
                  <a:lnTo>
                    <a:pt x="1661" y="367"/>
                  </a:lnTo>
                  <a:lnTo>
                    <a:pt x="1649" y="399"/>
                  </a:lnTo>
                  <a:lnTo>
                    <a:pt x="1628" y="432"/>
                  </a:lnTo>
                  <a:lnTo>
                    <a:pt x="1600" y="462"/>
                  </a:lnTo>
                  <a:lnTo>
                    <a:pt x="1564" y="490"/>
                  </a:lnTo>
                  <a:lnTo>
                    <a:pt x="1522" y="519"/>
                  </a:lnTo>
                  <a:lnTo>
                    <a:pt x="1475" y="545"/>
                  </a:lnTo>
                  <a:lnTo>
                    <a:pt x="1420" y="568"/>
                  </a:lnTo>
                  <a:lnTo>
                    <a:pt x="1362" y="589"/>
                  </a:lnTo>
                  <a:lnTo>
                    <a:pt x="1298" y="608"/>
                  </a:lnTo>
                  <a:lnTo>
                    <a:pt x="1229" y="625"/>
                  </a:lnTo>
                  <a:lnTo>
                    <a:pt x="1157" y="638"/>
                  </a:lnTo>
                  <a:lnTo>
                    <a:pt x="1080" y="651"/>
                  </a:lnTo>
                  <a:lnTo>
                    <a:pt x="1001" y="659"/>
                  </a:lnTo>
                  <a:lnTo>
                    <a:pt x="918" y="663"/>
                  </a:lnTo>
                  <a:lnTo>
                    <a:pt x="833" y="665"/>
                  </a:lnTo>
                  <a:lnTo>
                    <a:pt x="747" y="663"/>
                  </a:lnTo>
                  <a:lnTo>
                    <a:pt x="664" y="659"/>
                  </a:lnTo>
                  <a:lnTo>
                    <a:pt x="586" y="651"/>
                  </a:lnTo>
                  <a:lnTo>
                    <a:pt x="508" y="638"/>
                  </a:lnTo>
                  <a:lnTo>
                    <a:pt x="436" y="625"/>
                  </a:lnTo>
                  <a:lnTo>
                    <a:pt x="367" y="608"/>
                  </a:lnTo>
                  <a:lnTo>
                    <a:pt x="303" y="589"/>
                  </a:lnTo>
                  <a:lnTo>
                    <a:pt x="243" y="568"/>
                  </a:lnTo>
                  <a:lnTo>
                    <a:pt x="191" y="545"/>
                  </a:lnTo>
                  <a:lnTo>
                    <a:pt x="143" y="519"/>
                  </a:lnTo>
                  <a:lnTo>
                    <a:pt x="101" y="490"/>
                  </a:lnTo>
                  <a:lnTo>
                    <a:pt x="66" y="462"/>
                  </a:lnTo>
                  <a:lnTo>
                    <a:pt x="37" y="432"/>
                  </a:lnTo>
                  <a:lnTo>
                    <a:pt x="17" y="399"/>
                  </a:lnTo>
                  <a:lnTo>
                    <a:pt x="5" y="367"/>
                  </a:lnTo>
                  <a:lnTo>
                    <a:pt x="0" y="3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fr-FR" sz="1800">
                <a:solidFill>
                  <a:srgbClr val="2D425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DFC5E2BF-7533-4A68-B192-351A8688FC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7075" y="1139826"/>
              <a:ext cx="1320800" cy="792163"/>
            </a:xfrm>
            <a:custGeom>
              <a:avLst/>
              <a:gdLst>
                <a:gd name="T0" fmla="*/ 738 w 1665"/>
                <a:gd name="T1" fmla="*/ 85 h 999"/>
                <a:gd name="T2" fmla="*/ 562 w 1665"/>
                <a:gd name="T3" fmla="*/ 101 h 999"/>
                <a:gd name="T4" fmla="*/ 412 w 1665"/>
                <a:gd name="T5" fmla="*/ 130 h 999"/>
                <a:gd name="T6" fmla="*/ 287 w 1665"/>
                <a:gd name="T7" fmla="*/ 169 h 999"/>
                <a:gd name="T8" fmla="*/ 189 w 1665"/>
                <a:gd name="T9" fmla="*/ 214 h 999"/>
                <a:gd name="T10" fmla="*/ 123 w 1665"/>
                <a:gd name="T11" fmla="*/ 263 h 999"/>
                <a:gd name="T12" fmla="*/ 89 w 1665"/>
                <a:gd name="T13" fmla="*/ 310 h 999"/>
                <a:gd name="T14" fmla="*/ 89 w 1665"/>
                <a:gd name="T15" fmla="*/ 355 h 999"/>
                <a:gd name="T16" fmla="*/ 123 w 1665"/>
                <a:gd name="T17" fmla="*/ 403 h 999"/>
                <a:gd name="T18" fmla="*/ 189 w 1665"/>
                <a:gd name="T19" fmla="*/ 450 h 999"/>
                <a:gd name="T20" fmla="*/ 287 w 1665"/>
                <a:gd name="T21" fmla="*/ 495 h 999"/>
                <a:gd name="T22" fmla="*/ 412 w 1665"/>
                <a:gd name="T23" fmla="*/ 535 h 999"/>
                <a:gd name="T24" fmla="*/ 562 w 1665"/>
                <a:gd name="T25" fmla="*/ 564 h 999"/>
                <a:gd name="T26" fmla="*/ 738 w 1665"/>
                <a:gd name="T27" fmla="*/ 581 h 999"/>
                <a:gd name="T28" fmla="*/ 928 w 1665"/>
                <a:gd name="T29" fmla="*/ 581 h 999"/>
                <a:gd name="T30" fmla="*/ 1103 w 1665"/>
                <a:gd name="T31" fmla="*/ 564 h 999"/>
                <a:gd name="T32" fmla="*/ 1254 w 1665"/>
                <a:gd name="T33" fmla="*/ 535 h 999"/>
                <a:gd name="T34" fmla="*/ 1378 w 1665"/>
                <a:gd name="T35" fmla="*/ 495 h 999"/>
                <a:gd name="T36" fmla="*/ 1475 w 1665"/>
                <a:gd name="T37" fmla="*/ 450 h 999"/>
                <a:gd name="T38" fmla="*/ 1543 w 1665"/>
                <a:gd name="T39" fmla="*/ 403 h 999"/>
                <a:gd name="T40" fmla="*/ 1577 w 1665"/>
                <a:gd name="T41" fmla="*/ 355 h 999"/>
                <a:gd name="T42" fmla="*/ 1577 w 1665"/>
                <a:gd name="T43" fmla="*/ 310 h 999"/>
                <a:gd name="T44" fmla="*/ 1543 w 1665"/>
                <a:gd name="T45" fmla="*/ 263 h 999"/>
                <a:gd name="T46" fmla="*/ 1475 w 1665"/>
                <a:gd name="T47" fmla="*/ 214 h 999"/>
                <a:gd name="T48" fmla="*/ 1378 w 1665"/>
                <a:gd name="T49" fmla="*/ 169 h 999"/>
                <a:gd name="T50" fmla="*/ 1254 w 1665"/>
                <a:gd name="T51" fmla="*/ 130 h 999"/>
                <a:gd name="T52" fmla="*/ 1103 w 1665"/>
                <a:gd name="T53" fmla="*/ 101 h 999"/>
                <a:gd name="T54" fmla="*/ 928 w 1665"/>
                <a:gd name="T55" fmla="*/ 85 h 999"/>
                <a:gd name="T56" fmla="*/ 833 w 1665"/>
                <a:gd name="T57" fmla="*/ 0 h 999"/>
                <a:gd name="T58" fmla="*/ 1001 w 1665"/>
                <a:gd name="T59" fmla="*/ 6 h 999"/>
                <a:gd name="T60" fmla="*/ 1157 w 1665"/>
                <a:gd name="T61" fmla="*/ 25 h 999"/>
                <a:gd name="T62" fmla="*/ 1298 w 1665"/>
                <a:gd name="T63" fmla="*/ 57 h 999"/>
                <a:gd name="T64" fmla="*/ 1420 w 1665"/>
                <a:gd name="T65" fmla="*/ 97 h 999"/>
                <a:gd name="T66" fmla="*/ 1522 w 1665"/>
                <a:gd name="T67" fmla="*/ 146 h 999"/>
                <a:gd name="T68" fmla="*/ 1600 w 1665"/>
                <a:gd name="T69" fmla="*/ 203 h 999"/>
                <a:gd name="T70" fmla="*/ 1649 w 1665"/>
                <a:gd name="T71" fmla="*/ 266 h 999"/>
                <a:gd name="T72" fmla="*/ 1665 w 1665"/>
                <a:gd name="T73" fmla="*/ 334 h 999"/>
                <a:gd name="T74" fmla="*/ 1661 w 1665"/>
                <a:gd name="T75" fmla="*/ 700 h 999"/>
                <a:gd name="T76" fmla="*/ 1628 w 1665"/>
                <a:gd name="T77" fmla="*/ 764 h 999"/>
                <a:gd name="T78" fmla="*/ 1564 w 1665"/>
                <a:gd name="T79" fmla="*/ 824 h 999"/>
                <a:gd name="T80" fmla="*/ 1475 w 1665"/>
                <a:gd name="T81" fmla="*/ 878 h 999"/>
                <a:gd name="T82" fmla="*/ 1362 w 1665"/>
                <a:gd name="T83" fmla="*/ 923 h 999"/>
                <a:gd name="T84" fmla="*/ 1229 w 1665"/>
                <a:gd name="T85" fmla="*/ 958 h 999"/>
                <a:gd name="T86" fmla="*/ 1080 w 1665"/>
                <a:gd name="T87" fmla="*/ 984 h 999"/>
                <a:gd name="T88" fmla="*/ 918 w 1665"/>
                <a:gd name="T89" fmla="*/ 998 h 999"/>
                <a:gd name="T90" fmla="*/ 747 w 1665"/>
                <a:gd name="T91" fmla="*/ 998 h 999"/>
                <a:gd name="T92" fmla="*/ 586 w 1665"/>
                <a:gd name="T93" fmla="*/ 984 h 999"/>
                <a:gd name="T94" fmla="*/ 436 w 1665"/>
                <a:gd name="T95" fmla="*/ 958 h 999"/>
                <a:gd name="T96" fmla="*/ 303 w 1665"/>
                <a:gd name="T97" fmla="*/ 923 h 999"/>
                <a:gd name="T98" fmla="*/ 191 w 1665"/>
                <a:gd name="T99" fmla="*/ 878 h 999"/>
                <a:gd name="T100" fmla="*/ 101 w 1665"/>
                <a:gd name="T101" fmla="*/ 824 h 999"/>
                <a:gd name="T102" fmla="*/ 37 w 1665"/>
                <a:gd name="T103" fmla="*/ 764 h 999"/>
                <a:gd name="T104" fmla="*/ 5 w 1665"/>
                <a:gd name="T105" fmla="*/ 700 h 999"/>
                <a:gd name="T106" fmla="*/ 0 w 1665"/>
                <a:gd name="T107" fmla="*/ 334 h 999"/>
                <a:gd name="T108" fmla="*/ 17 w 1665"/>
                <a:gd name="T109" fmla="*/ 266 h 999"/>
                <a:gd name="T110" fmla="*/ 66 w 1665"/>
                <a:gd name="T111" fmla="*/ 203 h 999"/>
                <a:gd name="T112" fmla="*/ 143 w 1665"/>
                <a:gd name="T113" fmla="*/ 146 h 999"/>
                <a:gd name="T114" fmla="*/ 243 w 1665"/>
                <a:gd name="T115" fmla="*/ 97 h 999"/>
                <a:gd name="T116" fmla="*/ 367 w 1665"/>
                <a:gd name="T117" fmla="*/ 57 h 999"/>
                <a:gd name="T118" fmla="*/ 508 w 1665"/>
                <a:gd name="T119" fmla="*/ 25 h 999"/>
                <a:gd name="T120" fmla="*/ 664 w 1665"/>
                <a:gd name="T121" fmla="*/ 6 h 999"/>
                <a:gd name="T122" fmla="*/ 833 w 1665"/>
                <a:gd name="T123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65" h="999">
                  <a:moveTo>
                    <a:pt x="833" y="82"/>
                  </a:moveTo>
                  <a:lnTo>
                    <a:pt x="738" y="85"/>
                  </a:lnTo>
                  <a:lnTo>
                    <a:pt x="647" y="90"/>
                  </a:lnTo>
                  <a:lnTo>
                    <a:pt x="562" y="101"/>
                  </a:lnTo>
                  <a:lnTo>
                    <a:pt x="484" y="115"/>
                  </a:lnTo>
                  <a:lnTo>
                    <a:pt x="412" y="130"/>
                  </a:lnTo>
                  <a:lnTo>
                    <a:pt x="347" y="149"/>
                  </a:lnTo>
                  <a:lnTo>
                    <a:pt x="287" y="169"/>
                  </a:lnTo>
                  <a:lnTo>
                    <a:pt x="235" y="191"/>
                  </a:lnTo>
                  <a:lnTo>
                    <a:pt x="189" y="214"/>
                  </a:lnTo>
                  <a:lnTo>
                    <a:pt x="152" y="239"/>
                  </a:lnTo>
                  <a:lnTo>
                    <a:pt x="123" y="263"/>
                  </a:lnTo>
                  <a:lnTo>
                    <a:pt x="101" y="286"/>
                  </a:lnTo>
                  <a:lnTo>
                    <a:pt x="89" y="310"/>
                  </a:lnTo>
                  <a:lnTo>
                    <a:pt x="85" y="332"/>
                  </a:lnTo>
                  <a:lnTo>
                    <a:pt x="89" y="355"/>
                  </a:lnTo>
                  <a:lnTo>
                    <a:pt x="101" y="378"/>
                  </a:lnTo>
                  <a:lnTo>
                    <a:pt x="123" y="403"/>
                  </a:lnTo>
                  <a:lnTo>
                    <a:pt x="152" y="426"/>
                  </a:lnTo>
                  <a:lnTo>
                    <a:pt x="189" y="450"/>
                  </a:lnTo>
                  <a:lnTo>
                    <a:pt x="235" y="473"/>
                  </a:lnTo>
                  <a:lnTo>
                    <a:pt x="287" y="495"/>
                  </a:lnTo>
                  <a:lnTo>
                    <a:pt x="347" y="516"/>
                  </a:lnTo>
                  <a:lnTo>
                    <a:pt x="412" y="535"/>
                  </a:lnTo>
                  <a:lnTo>
                    <a:pt x="484" y="551"/>
                  </a:lnTo>
                  <a:lnTo>
                    <a:pt x="562" y="564"/>
                  </a:lnTo>
                  <a:lnTo>
                    <a:pt x="647" y="574"/>
                  </a:lnTo>
                  <a:lnTo>
                    <a:pt x="738" y="581"/>
                  </a:lnTo>
                  <a:lnTo>
                    <a:pt x="833" y="582"/>
                  </a:lnTo>
                  <a:lnTo>
                    <a:pt x="928" y="581"/>
                  </a:lnTo>
                  <a:lnTo>
                    <a:pt x="1019" y="574"/>
                  </a:lnTo>
                  <a:lnTo>
                    <a:pt x="1103" y="564"/>
                  </a:lnTo>
                  <a:lnTo>
                    <a:pt x="1182" y="551"/>
                  </a:lnTo>
                  <a:lnTo>
                    <a:pt x="1254" y="535"/>
                  </a:lnTo>
                  <a:lnTo>
                    <a:pt x="1319" y="516"/>
                  </a:lnTo>
                  <a:lnTo>
                    <a:pt x="1378" y="495"/>
                  </a:lnTo>
                  <a:lnTo>
                    <a:pt x="1430" y="473"/>
                  </a:lnTo>
                  <a:lnTo>
                    <a:pt x="1475" y="450"/>
                  </a:lnTo>
                  <a:lnTo>
                    <a:pt x="1513" y="426"/>
                  </a:lnTo>
                  <a:lnTo>
                    <a:pt x="1543" y="403"/>
                  </a:lnTo>
                  <a:lnTo>
                    <a:pt x="1564" y="378"/>
                  </a:lnTo>
                  <a:lnTo>
                    <a:pt x="1577" y="355"/>
                  </a:lnTo>
                  <a:lnTo>
                    <a:pt x="1581" y="332"/>
                  </a:lnTo>
                  <a:lnTo>
                    <a:pt x="1577" y="310"/>
                  </a:lnTo>
                  <a:lnTo>
                    <a:pt x="1564" y="286"/>
                  </a:lnTo>
                  <a:lnTo>
                    <a:pt x="1543" y="263"/>
                  </a:lnTo>
                  <a:lnTo>
                    <a:pt x="1513" y="239"/>
                  </a:lnTo>
                  <a:lnTo>
                    <a:pt x="1475" y="214"/>
                  </a:lnTo>
                  <a:lnTo>
                    <a:pt x="1430" y="191"/>
                  </a:lnTo>
                  <a:lnTo>
                    <a:pt x="1378" y="169"/>
                  </a:lnTo>
                  <a:lnTo>
                    <a:pt x="1319" y="149"/>
                  </a:lnTo>
                  <a:lnTo>
                    <a:pt x="1254" y="130"/>
                  </a:lnTo>
                  <a:lnTo>
                    <a:pt x="1182" y="115"/>
                  </a:lnTo>
                  <a:lnTo>
                    <a:pt x="1103" y="101"/>
                  </a:lnTo>
                  <a:lnTo>
                    <a:pt x="1019" y="90"/>
                  </a:lnTo>
                  <a:lnTo>
                    <a:pt x="928" y="85"/>
                  </a:lnTo>
                  <a:lnTo>
                    <a:pt x="833" y="82"/>
                  </a:lnTo>
                  <a:close/>
                  <a:moveTo>
                    <a:pt x="833" y="0"/>
                  </a:moveTo>
                  <a:lnTo>
                    <a:pt x="918" y="1"/>
                  </a:lnTo>
                  <a:lnTo>
                    <a:pt x="1001" y="6"/>
                  </a:lnTo>
                  <a:lnTo>
                    <a:pt x="1080" y="14"/>
                  </a:lnTo>
                  <a:lnTo>
                    <a:pt x="1157" y="25"/>
                  </a:lnTo>
                  <a:lnTo>
                    <a:pt x="1229" y="40"/>
                  </a:lnTo>
                  <a:lnTo>
                    <a:pt x="1298" y="57"/>
                  </a:lnTo>
                  <a:lnTo>
                    <a:pt x="1362" y="76"/>
                  </a:lnTo>
                  <a:lnTo>
                    <a:pt x="1420" y="97"/>
                  </a:lnTo>
                  <a:lnTo>
                    <a:pt x="1475" y="120"/>
                  </a:lnTo>
                  <a:lnTo>
                    <a:pt x="1522" y="146"/>
                  </a:lnTo>
                  <a:lnTo>
                    <a:pt x="1564" y="175"/>
                  </a:lnTo>
                  <a:lnTo>
                    <a:pt x="1600" y="203"/>
                  </a:lnTo>
                  <a:lnTo>
                    <a:pt x="1628" y="234"/>
                  </a:lnTo>
                  <a:lnTo>
                    <a:pt x="1649" y="266"/>
                  </a:lnTo>
                  <a:lnTo>
                    <a:pt x="1661" y="298"/>
                  </a:lnTo>
                  <a:lnTo>
                    <a:pt x="1665" y="334"/>
                  </a:lnTo>
                  <a:lnTo>
                    <a:pt x="1665" y="665"/>
                  </a:lnTo>
                  <a:lnTo>
                    <a:pt x="1661" y="700"/>
                  </a:lnTo>
                  <a:lnTo>
                    <a:pt x="1649" y="733"/>
                  </a:lnTo>
                  <a:lnTo>
                    <a:pt x="1628" y="764"/>
                  </a:lnTo>
                  <a:lnTo>
                    <a:pt x="1600" y="795"/>
                  </a:lnTo>
                  <a:lnTo>
                    <a:pt x="1564" y="824"/>
                  </a:lnTo>
                  <a:lnTo>
                    <a:pt x="1522" y="852"/>
                  </a:lnTo>
                  <a:lnTo>
                    <a:pt x="1475" y="878"/>
                  </a:lnTo>
                  <a:lnTo>
                    <a:pt x="1420" y="901"/>
                  </a:lnTo>
                  <a:lnTo>
                    <a:pt x="1362" y="923"/>
                  </a:lnTo>
                  <a:lnTo>
                    <a:pt x="1298" y="942"/>
                  </a:lnTo>
                  <a:lnTo>
                    <a:pt x="1229" y="958"/>
                  </a:lnTo>
                  <a:lnTo>
                    <a:pt x="1157" y="973"/>
                  </a:lnTo>
                  <a:lnTo>
                    <a:pt x="1080" y="984"/>
                  </a:lnTo>
                  <a:lnTo>
                    <a:pt x="1001" y="992"/>
                  </a:lnTo>
                  <a:lnTo>
                    <a:pt x="918" y="998"/>
                  </a:lnTo>
                  <a:lnTo>
                    <a:pt x="833" y="999"/>
                  </a:lnTo>
                  <a:lnTo>
                    <a:pt x="747" y="998"/>
                  </a:lnTo>
                  <a:lnTo>
                    <a:pt x="664" y="992"/>
                  </a:lnTo>
                  <a:lnTo>
                    <a:pt x="586" y="984"/>
                  </a:lnTo>
                  <a:lnTo>
                    <a:pt x="508" y="973"/>
                  </a:lnTo>
                  <a:lnTo>
                    <a:pt x="436" y="958"/>
                  </a:lnTo>
                  <a:lnTo>
                    <a:pt x="367" y="942"/>
                  </a:lnTo>
                  <a:lnTo>
                    <a:pt x="303" y="923"/>
                  </a:lnTo>
                  <a:lnTo>
                    <a:pt x="243" y="901"/>
                  </a:lnTo>
                  <a:lnTo>
                    <a:pt x="191" y="878"/>
                  </a:lnTo>
                  <a:lnTo>
                    <a:pt x="143" y="852"/>
                  </a:lnTo>
                  <a:lnTo>
                    <a:pt x="101" y="824"/>
                  </a:lnTo>
                  <a:lnTo>
                    <a:pt x="66" y="795"/>
                  </a:lnTo>
                  <a:lnTo>
                    <a:pt x="37" y="764"/>
                  </a:lnTo>
                  <a:lnTo>
                    <a:pt x="17" y="733"/>
                  </a:lnTo>
                  <a:lnTo>
                    <a:pt x="5" y="700"/>
                  </a:lnTo>
                  <a:lnTo>
                    <a:pt x="0" y="665"/>
                  </a:lnTo>
                  <a:lnTo>
                    <a:pt x="0" y="334"/>
                  </a:lnTo>
                  <a:lnTo>
                    <a:pt x="5" y="298"/>
                  </a:lnTo>
                  <a:lnTo>
                    <a:pt x="17" y="266"/>
                  </a:lnTo>
                  <a:lnTo>
                    <a:pt x="37" y="234"/>
                  </a:lnTo>
                  <a:lnTo>
                    <a:pt x="66" y="203"/>
                  </a:lnTo>
                  <a:lnTo>
                    <a:pt x="101" y="175"/>
                  </a:lnTo>
                  <a:lnTo>
                    <a:pt x="143" y="146"/>
                  </a:lnTo>
                  <a:lnTo>
                    <a:pt x="191" y="120"/>
                  </a:lnTo>
                  <a:lnTo>
                    <a:pt x="243" y="97"/>
                  </a:lnTo>
                  <a:lnTo>
                    <a:pt x="303" y="76"/>
                  </a:lnTo>
                  <a:lnTo>
                    <a:pt x="367" y="57"/>
                  </a:lnTo>
                  <a:lnTo>
                    <a:pt x="436" y="40"/>
                  </a:lnTo>
                  <a:lnTo>
                    <a:pt x="508" y="25"/>
                  </a:lnTo>
                  <a:lnTo>
                    <a:pt x="586" y="14"/>
                  </a:lnTo>
                  <a:lnTo>
                    <a:pt x="664" y="6"/>
                  </a:lnTo>
                  <a:lnTo>
                    <a:pt x="747" y="1"/>
                  </a:lnTo>
                  <a:lnTo>
                    <a:pt x="8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fr-FR" sz="1800">
                <a:solidFill>
                  <a:srgbClr val="2D425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FAC71B93-F114-43D3-93F4-5DAD8F45A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075" y="2090738"/>
              <a:ext cx="0" cy="3175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2 w 2"/>
                <a:gd name="T5" fmla="*/ 4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fr-FR" sz="1800">
                <a:solidFill>
                  <a:srgbClr val="2D425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03D57DB4-C56B-4551-81C4-C94451216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6000" y="2090738"/>
              <a:ext cx="1031875" cy="527050"/>
            </a:xfrm>
            <a:custGeom>
              <a:avLst/>
              <a:gdLst>
                <a:gd name="T0" fmla="*/ 1299 w 1299"/>
                <a:gd name="T1" fmla="*/ 0 h 666"/>
                <a:gd name="T2" fmla="*/ 1299 w 1299"/>
                <a:gd name="T3" fmla="*/ 333 h 666"/>
                <a:gd name="T4" fmla="*/ 1293 w 1299"/>
                <a:gd name="T5" fmla="*/ 370 h 666"/>
                <a:gd name="T6" fmla="*/ 1280 w 1299"/>
                <a:gd name="T7" fmla="*/ 405 h 666"/>
                <a:gd name="T8" fmla="*/ 1257 w 1299"/>
                <a:gd name="T9" fmla="*/ 438 h 666"/>
                <a:gd name="T10" fmla="*/ 1224 w 1299"/>
                <a:gd name="T11" fmla="*/ 470 h 666"/>
                <a:gd name="T12" fmla="*/ 1185 w 1299"/>
                <a:gd name="T13" fmla="*/ 501 h 666"/>
                <a:gd name="T14" fmla="*/ 1139 w 1299"/>
                <a:gd name="T15" fmla="*/ 530 h 666"/>
                <a:gd name="T16" fmla="*/ 1084 w 1299"/>
                <a:gd name="T17" fmla="*/ 556 h 666"/>
                <a:gd name="T18" fmla="*/ 1025 w 1299"/>
                <a:gd name="T19" fmla="*/ 580 h 666"/>
                <a:gd name="T20" fmla="*/ 958 w 1299"/>
                <a:gd name="T21" fmla="*/ 602 h 666"/>
                <a:gd name="T22" fmla="*/ 886 w 1299"/>
                <a:gd name="T23" fmla="*/ 621 h 666"/>
                <a:gd name="T24" fmla="*/ 810 w 1299"/>
                <a:gd name="T25" fmla="*/ 636 h 666"/>
                <a:gd name="T26" fmla="*/ 730 w 1299"/>
                <a:gd name="T27" fmla="*/ 649 h 666"/>
                <a:gd name="T28" fmla="*/ 646 w 1299"/>
                <a:gd name="T29" fmla="*/ 658 h 666"/>
                <a:gd name="T30" fmla="*/ 558 w 1299"/>
                <a:gd name="T31" fmla="*/ 664 h 666"/>
                <a:gd name="T32" fmla="*/ 467 w 1299"/>
                <a:gd name="T33" fmla="*/ 666 h 666"/>
                <a:gd name="T34" fmla="*/ 374 w 1299"/>
                <a:gd name="T35" fmla="*/ 663 h 666"/>
                <a:gd name="T36" fmla="*/ 286 w 1299"/>
                <a:gd name="T37" fmla="*/ 658 h 666"/>
                <a:gd name="T38" fmla="*/ 201 w 1299"/>
                <a:gd name="T39" fmla="*/ 648 h 666"/>
                <a:gd name="T40" fmla="*/ 120 w 1299"/>
                <a:gd name="T41" fmla="*/ 634 h 666"/>
                <a:gd name="T42" fmla="*/ 43 w 1299"/>
                <a:gd name="T43" fmla="*/ 618 h 666"/>
                <a:gd name="T44" fmla="*/ 43 w 1299"/>
                <a:gd name="T45" fmla="*/ 443 h 666"/>
                <a:gd name="T46" fmla="*/ 40 w 1299"/>
                <a:gd name="T47" fmla="*/ 398 h 666"/>
                <a:gd name="T48" fmla="*/ 32 w 1299"/>
                <a:gd name="T49" fmla="*/ 355 h 666"/>
                <a:gd name="T50" fmla="*/ 19 w 1299"/>
                <a:gd name="T51" fmla="*/ 314 h 666"/>
                <a:gd name="T52" fmla="*/ 0 w 1299"/>
                <a:gd name="T53" fmla="*/ 276 h 666"/>
                <a:gd name="T54" fmla="*/ 84 w 1299"/>
                <a:gd name="T55" fmla="*/ 295 h 666"/>
                <a:gd name="T56" fmla="*/ 172 w 1299"/>
                <a:gd name="T57" fmla="*/ 311 h 666"/>
                <a:gd name="T58" fmla="*/ 266 w 1299"/>
                <a:gd name="T59" fmla="*/ 323 h 666"/>
                <a:gd name="T60" fmla="*/ 365 w 1299"/>
                <a:gd name="T61" fmla="*/ 330 h 666"/>
                <a:gd name="T62" fmla="*/ 467 w 1299"/>
                <a:gd name="T63" fmla="*/ 333 h 666"/>
                <a:gd name="T64" fmla="*/ 552 w 1299"/>
                <a:gd name="T65" fmla="*/ 332 h 666"/>
                <a:gd name="T66" fmla="*/ 635 w 1299"/>
                <a:gd name="T67" fmla="*/ 326 h 666"/>
                <a:gd name="T68" fmla="*/ 714 w 1299"/>
                <a:gd name="T69" fmla="*/ 318 h 666"/>
                <a:gd name="T70" fmla="*/ 791 w 1299"/>
                <a:gd name="T71" fmla="*/ 307 h 666"/>
                <a:gd name="T72" fmla="*/ 863 w 1299"/>
                <a:gd name="T73" fmla="*/ 292 h 666"/>
                <a:gd name="T74" fmla="*/ 932 w 1299"/>
                <a:gd name="T75" fmla="*/ 276 h 666"/>
                <a:gd name="T76" fmla="*/ 996 w 1299"/>
                <a:gd name="T77" fmla="*/ 257 h 666"/>
                <a:gd name="T78" fmla="*/ 1054 w 1299"/>
                <a:gd name="T79" fmla="*/ 235 h 666"/>
                <a:gd name="T80" fmla="*/ 1109 w 1299"/>
                <a:gd name="T81" fmla="*/ 212 h 666"/>
                <a:gd name="T82" fmla="*/ 1156 w 1299"/>
                <a:gd name="T83" fmla="*/ 186 h 666"/>
                <a:gd name="T84" fmla="*/ 1198 w 1299"/>
                <a:gd name="T85" fmla="*/ 159 h 666"/>
                <a:gd name="T86" fmla="*/ 1234 w 1299"/>
                <a:gd name="T87" fmla="*/ 129 h 666"/>
                <a:gd name="T88" fmla="*/ 1262 w 1299"/>
                <a:gd name="T89" fmla="*/ 99 h 666"/>
                <a:gd name="T90" fmla="*/ 1283 w 1299"/>
                <a:gd name="T91" fmla="*/ 67 h 666"/>
                <a:gd name="T92" fmla="*/ 1295 w 1299"/>
                <a:gd name="T93" fmla="*/ 34 h 666"/>
                <a:gd name="T94" fmla="*/ 1299 w 1299"/>
                <a:gd name="T95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99" h="666">
                  <a:moveTo>
                    <a:pt x="1299" y="0"/>
                  </a:moveTo>
                  <a:lnTo>
                    <a:pt x="1299" y="333"/>
                  </a:lnTo>
                  <a:lnTo>
                    <a:pt x="1293" y="370"/>
                  </a:lnTo>
                  <a:lnTo>
                    <a:pt x="1280" y="405"/>
                  </a:lnTo>
                  <a:lnTo>
                    <a:pt x="1257" y="438"/>
                  </a:lnTo>
                  <a:lnTo>
                    <a:pt x="1224" y="470"/>
                  </a:lnTo>
                  <a:lnTo>
                    <a:pt x="1185" y="501"/>
                  </a:lnTo>
                  <a:lnTo>
                    <a:pt x="1139" y="530"/>
                  </a:lnTo>
                  <a:lnTo>
                    <a:pt x="1084" y="556"/>
                  </a:lnTo>
                  <a:lnTo>
                    <a:pt x="1025" y="580"/>
                  </a:lnTo>
                  <a:lnTo>
                    <a:pt x="958" y="602"/>
                  </a:lnTo>
                  <a:lnTo>
                    <a:pt x="886" y="621"/>
                  </a:lnTo>
                  <a:lnTo>
                    <a:pt x="810" y="636"/>
                  </a:lnTo>
                  <a:lnTo>
                    <a:pt x="730" y="649"/>
                  </a:lnTo>
                  <a:lnTo>
                    <a:pt x="646" y="658"/>
                  </a:lnTo>
                  <a:lnTo>
                    <a:pt x="558" y="664"/>
                  </a:lnTo>
                  <a:lnTo>
                    <a:pt x="467" y="666"/>
                  </a:lnTo>
                  <a:lnTo>
                    <a:pt x="374" y="663"/>
                  </a:lnTo>
                  <a:lnTo>
                    <a:pt x="286" y="658"/>
                  </a:lnTo>
                  <a:lnTo>
                    <a:pt x="201" y="648"/>
                  </a:lnTo>
                  <a:lnTo>
                    <a:pt x="120" y="634"/>
                  </a:lnTo>
                  <a:lnTo>
                    <a:pt x="43" y="618"/>
                  </a:lnTo>
                  <a:lnTo>
                    <a:pt x="43" y="443"/>
                  </a:lnTo>
                  <a:lnTo>
                    <a:pt x="40" y="398"/>
                  </a:lnTo>
                  <a:lnTo>
                    <a:pt x="32" y="355"/>
                  </a:lnTo>
                  <a:lnTo>
                    <a:pt x="19" y="314"/>
                  </a:lnTo>
                  <a:lnTo>
                    <a:pt x="0" y="276"/>
                  </a:lnTo>
                  <a:lnTo>
                    <a:pt x="84" y="295"/>
                  </a:lnTo>
                  <a:lnTo>
                    <a:pt x="172" y="311"/>
                  </a:lnTo>
                  <a:lnTo>
                    <a:pt x="266" y="323"/>
                  </a:lnTo>
                  <a:lnTo>
                    <a:pt x="365" y="330"/>
                  </a:lnTo>
                  <a:lnTo>
                    <a:pt x="467" y="333"/>
                  </a:lnTo>
                  <a:lnTo>
                    <a:pt x="552" y="332"/>
                  </a:lnTo>
                  <a:lnTo>
                    <a:pt x="635" y="326"/>
                  </a:lnTo>
                  <a:lnTo>
                    <a:pt x="714" y="318"/>
                  </a:lnTo>
                  <a:lnTo>
                    <a:pt x="791" y="307"/>
                  </a:lnTo>
                  <a:lnTo>
                    <a:pt x="863" y="292"/>
                  </a:lnTo>
                  <a:lnTo>
                    <a:pt x="932" y="276"/>
                  </a:lnTo>
                  <a:lnTo>
                    <a:pt x="996" y="257"/>
                  </a:lnTo>
                  <a:lnTo>
                    <a:pt x="1054" y="235"/>
                  </a:lnTo>
                  <a:lnTo>
                    <a:pt x="1109" y="212"/>
                  </a:lnTo>
                  <a:lnTo>
                    <a:pt x="1156" y="186"/>
                  </a:lnTo>
                  <a:lnTo>
                    <a:pt x="1198" y="159"/>
                  </a:lnTo>
                  <a:lnTo>
                    <a:pt x="1234" y="129"/>
                  </a:lnTo>
                  <a:lnTo>
                    <a:pt x="1262" y="99"/>
                  </a:lnTo>
                  <a:lnTo>
                    <a:pt x="1283" y="67"/>
                  </a:lnTo>
                  <a:lnTo>
                    <a:pt x="1295" y="34"/>
                  </a:lnTo>
                  <a:lnTo>
                    <a:pt x="1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fr-FR" sz="1800">
                <a:solidFill>
                  <a:srgbClr val="2D425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5918556D-07BE-4653-B144-EEA3E7FEB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0925" y="2433638"/>
              <a:ext cx="996950" cy="412750"/>
            </a:xfrm>
            <a:custGeom>
              <a:avLst/>
              <a:gdLst>
                <a:gd name="T0" fmla="*/ 1256 w 1256"/>
                <a:gd name="T1" fmla="*/ 0 h 522"/>
                <a:gd name="T2" fmla="*/ 1256 w 1256"/>
                <a:gd name="T3" fmla="*/ 334 h 522"/>
                <a:gd name="T4" fmla="*/ 1252 w 1256"/>
                <a:gd name="T5" fmla="*/ 360 h 522"/>
                <a:gd name="T6" fmla="*/ 1244 w 1256"/>
                <a:gd name="T7" fmla="*/ 386 h 522"/>
                <a:gd name="T8" fmla="*/ 1136 w 1256"/>
                <a:gd name="T9" fmla="*/ 365 h 522"/>
                <a:gd name="T10" fmla="*/ 1026 w 1256"/>
                <a:gd name="T11" fmla="*/ 352 h 522"/>
                <a:gd name="T12" fmla="*/ 914 w 1256"/>
                <a:gd name="T13" fmla="*/ 344 h 522"/>
                <a:gd name="T14" fmla="*/ 802 w 1256"/>
                <a:gd name="T15" fmla="*/ 340 h 522"/>
                <a:gd name="T16" fmla="*/ 714 w 1256"/>
                <a:gd name="T17" fmla="*/ 342 h 522"/>
                <a:gd name="T18" fmla="*/ 626 w 1256"/>
                <a:gd name="T19" fmla="*/ 348 h 522"/>
                <a:gd name="T20" fmla="*/ 538 w 1256"/>
                <a:gd name="T21" fmla="*/ 356 h 522"/>
                <a:gd name="T22" fmla="*/ 452 w 1256"/>
                <a:gd name="T23" fmla="*/ 368 h 522"/>
                <a:gd name="T24" fmla="*/ 367 w 1256"/>
                <a:gd name="T25" fmla="*/ 384 h 522"/>
                <a:gd name="T26" fmla="*/ 285 w 1256"/>
                <a:gd name="T27" fmla="*/ 405 h 522"/>
                <a:gd name="T28" fmla="*/ 208 w 1256"/>
                <a:gd name="T29" fmla="*/ 428 h 522"/>
                <a:gd name="T30" fmla="*/ 133 w 1256"/>
                <a:gd name="T31" fmla="*/ 456 h 522"/>
                <a:gd name="T32" fmla="*/ 64 w 1256"/>
                <a:gd name="T33" fmla="*/ 488 h 522"/>
                <a:gd name="T34" fmla="*/ 0 w 1256"/>
                <a:gd name="T35" fmla="*/ 522 h 522"/>
                <a:gd name="T36" fmla="*/ 0 w 1256"/>
                <a:gd name="T37" fmla="*/ 287 h 522"/>
                <a:gd name="T38" fmla="*/ 77 w 1256"/>
                <a:gd name="T39" fmla="*/ 303 h 522"/>
                <a:gd name="T40" fmla="*/ 158 w 1256"/>
                <a:gd name="T41" fmla="*/ 317 h 522"/>
                <a:gd name="T42" fmla="*/ 243 w 1256"/>
                <a:gd name="T43" fmla="*/ 326 h 522"/>
                <a:gd name="T44" fmla="*/ 331 w 1256"/>
                <a:gd name="T45" fmla="*/ 331 h 522"/>
                <a:gd name="T46" fmla="*/ 424 w 1256"/>
                <a:gd name="T47" fmla="*/ 334 h 522"/>
                <a:gd name="T48" fmla="*/ 509 w 1256"/>
                <a:gd name="T49" fmla="*/ 333 h 522"/>
                <a:gd name="T50" fmla="*/ 592 w 1256"/>
                <a:gd name="T51" fmla="*/ 327 h 522"/>
                <a:gd name="T52" fmla="*/ 671 w 1256"/>
                <a:gd name="T53" fmla="*/ 319 h 522"/>
                <a:gd name="T54" fmla="*/ 748 w 1256"/>
                <a:gd name="T55" fmla="*/ 308 h 522"/>
                <a:gd name="T56" fmla="*/ 820 w 1256"/>
                <a:gd name="T57" fmla="*/ 293 h 522"/>
                <a:gd name="T58" fmla="*/ 889 w 1256"/>
                <a:gd name="T59" fmla="*/ 277 h 522"/>
                <a:gd name="T60" fmla="*/ 953 w 1256"/>
                <a:gd name="T61" fmla="*/ 258 h 522"/>
                <a:gd name="T62" fmla="*/ 1011 w 1256"/>
                <a:gd name="T63" fmla="*/ 236 h 522"/>
                <a:gd name="T64" fmla="*/ 1066 w 1256"/>
                <a:gd name="T65" fmla="*/ 213 h 522"/>
                <a:gd name="T66" fmla="*/ 1113 w 1256"/>
                <a:gd name="T67" fmla="*/ 187 h 522"/>
                <a:gd name="T68" fmla="*/ 1155 w 1256"/>
                <a:gd name="T69" fmla="*/ 159 h 522"/>
                <a:gd name="T70" fmla="*/ 1191 w 1256"/>
                <a:gd name="T71" fmla="*/ 130 h 522"/>
                <a:gd name="T72" fmla="*/ 1219 w 1256"/>
                <a:gd name="T73" fmla="*/ 99 h 522"/>
                <a:gd name="T74" fmla="*/ 1240 w 1256"/>
                <a:gd name="T75" fmla="*/ 68 h 522"/>
                <a:gd name="T76" fmla="*/ 1252 w 1256"/>
                <a:gd name="T77" fmla="*/ 35 h 522"/>
                <a:gd name="T78" fmla="*/ 1256 w 1256"/>
                <a:gd name="T7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56" h="522">
                  <a:moveTo>
                    <a:pt x="1256" y="0"/>
                  </a:moveTo>
                  <a:lnTo>
                    <a:pt x="1256" y="334"/>
                  </a:lnTo>
                  <a:lnTo>
                    <a:pt x="1252" y="360"/>
                  </a:lnTo>
                  <a:lnTo>
                    <a:pt x="1244" y="386"/>
                  </a:lnTo>
                  <a:lnTo>
                    <a:pt x="1136" y="365"/>
                  </a:lnTo>
                  <a:lnTo>
                    <a:pt x="1026" y="352"/>
                  </a:lnTo>
                  <a:lnTo>
                    <a:pt x="914" y="344"/>
                  </a:lnTo>
                  <a:lnTo>
                    <a:pt x="802" y="340"/>
                  </a:lnTo>
                  <a:lnTo>
                    <a:pt x="714" y="342"/>
                  </a:lnTo>
                  <a:lnTo>
                    <a:pt x="626" y="348"/>
                  </a:lnTo>
                  <a:lnTo>
                    <a:pt x="538" y="356"/>
                  </a:lnTo>
                  <a:lnTo>
                    <a:pt x="452" y="368"/>
                  </a:lnTo>
                  <a:lnTo>
                    <a:pt x="367" y="384"/>
                  </a:lnTo>
                  <a:lnTo>
                    <a:pt x="285" y="405"/>
                  </a:lnTo>
                  <a:lnTo>
                    <a:pt x="208" y="428"/>
                  </a:lnTo>
                  <a:lnTo>
                    <a:pt x="133" y="456"/>
                  </a:lnTo>
                  <a:lnTo>
                    <a:pt x="64" y="488"/>
                  </a:lnTo>
                  <a:lnTo>
                    <a:pt x="0" y="522"/>
                  </a:lnTo>
                  <a:lnTo>
                    <a:pt x="0" y="287"/>
                  </a:lnTo>
                  <a:lnTo>
                    <a:pt x="77" y="303"/>
                  </a:lnTo>
                  <a:lnTo>
                    <a:pt x="158" y="317"/>
                  </a:lnTo>
                  <a:lnTo>
                    <a:pt x="243" y="326"/>
                  </a:lnTo>
                  <a:lnTo>
                    <a:pt x="331" y="331"/>
                  </a:lnTo>
                  <a:lnTo>
                    <a:pt x="424" y="334"/>
                  </a:lnTo>
                  <a:lnTo>
                    <a:pt x="509" y="333"/>
                  </a:lnTo>
                  <a:lnTo>
                    <a:pt x="592" y="327"/>
                  </a:lnTo>
                  <a:lnTo>
                    <a:pt x="671" y="319"/>
                  </a:lnTo>
                  <a:lnTo>
                    <a:pt x="748" y="308"/>
                  </a:lnTo>
                  <a:lnTo>
                    <a:pt x="820" y="293"/>
                  </a:lnTo>
                  <a:lnTo>
                    <a:pt x="889" y="277"/>
                  </a:lnTo>
                  <a:lnTo>
                    <a:pt x="953" y="258"/>
                  </a:lnTo>
                  <a:lnTo>
                    <a:pt x="1011" y="236"/>
                  </a:lnTo>
                  <a:lnTo>
                    <a:pt x="1066" y="213"/>
                  </a:lnTo>
                  <a:lnTo>
                    <a:pt x="1113" y="187"/>
                  </a:lnTo>
                  <a:lnTo>
                    <a:pt x="1155" y="159"/>
                  </a:lnTo>
                  <a:lnTo>
                    <a:pt x="1191" y="130"/>
                  </a:lnTo>
                  <a:lnTo>
                    <a:pt x="1219" y="99"/>
                  </a:lnTo>
                  <a:lnTo>
                    <a:pt x="1240" y="68"/>
                  </a:lnTo>
                  <a:lnTo>
                    <a:pt x="1252" y="3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fr-FR" sz="1800">
                <a:solidFill>
                  <a:srgbClr val="2D425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0" name="Freeform 20">
              <a:extLst>
                <a:ext uri="{FF2B5EF4-FFF2-40B4-BE49-F238E27FC236}">
                  <a16:creationId xmlns:a16="http://schemas.microsoft.com/office/drawing/2014/main" id="{2AE75373-BE4D-4000-8418-EACAE503C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6613" y="2782888"/>
              <a:ext cx="1322388" cy="528638"/>
            </a:xfrm>
            <a:custGeom>
              <a:avLst/>
              <a:gdLst>
                <a:gd name="T0" fmla="*/ 5 w 1665"/>
                <a:gd name="T1" fmla="*/ 37 h 666"/>
                <a:gd name="T2" fmla="*/ 43 w 1665"/>
                <a:gd name="T3" fmla="*/ 105 h 666"/>
                <a:gd name="T4" fmla="*/ 114 w 1665"/>
                <a:gd name="T5" fmla="*/ 169 h 666"/>
                <a:gd name="T6" fmla="*/ 214 w 1665"/>
                <a:gd name="T7" fmla="*/ 223 h 666"/>
                <a:gd name="T8" fmla="*/ 342 w 1665"/>
                <a:gd name="T9" fmla="*/ 269 h 666"/>
                <a:gd name="T10" fmla="*/ 488 w 1665"/>
                <a:gd name="T11" fmla="*/ 303 h 666"/>
                <a:gd name="T12" fmla="*/ 654 w 1665"/>
                <a:gd name="T13" fmla="*/ 325 h 666"/>
                <a:gd name="T14" fmla="*/ 832 w 1665"/>
                <a:gd name="T15" fmla="*/ 333 h 666"/>
                <a:gd name="T16" fmla="*/ 1011 w 1665"/>
                <a:gd name="T17" fmla="*/ 325 h 666"/>
                <a:gd name="T18" fmla="*/ 1177 w 1665"/>
                <a:gd name="T19" fmla="*/ 303 h 666"/>
                <a:gd name="T20" fmla="*/ 1325 w 1665"/>
                <a:gd name="T21" fmla="*/ 269 h 666"/>
                <a:gd name="T22" fmla="*/ 1451 w 1665"/>
                <a:gd name="T23" fmla="*/ 223 h 666"/>
                <a:gd name="T24" fmla="*/ 1551 w 1665"/>
                <a:gd name="T25" fmla="*/ 169 h 666"/>
                <a:gd name="T26" fmla="*/ 1622 w 1665"/>
                <a:gd name="T27" fmla="*/ 105 h 666"/>
                <a:gd name="T28" fmla="*/ 1660 w 1665"/>
                <a:gd name="T29" fmla="*/ 37 h 666"/>
                <a:gd name="T30" fmla="*/ 1665 w 1665"/>
                <a:gd name="T31" fmla="*/ 333 h 666"/>
                <a:gd name="T32" fmla="*/ 1648 w 1665"/>
                <a:gd name="T33" fmla="*/ 400 h 666"/>
                <a:gd name="T34" fmla="*/ 1599 w 1665"/>
                <a:gd name="T35" fmla="*/ 462 h 666"/>
                <a:gd name="T36" fmla="*/ 1523 w 1665"/>
                <a:gd name="T37" fmla="*/ 519 h 666"/>
                <a:gd name="T38" fmla="*/ 1421 w 1665"/>
                <a:gd name="T39" fmla="*/ 568 h 666"/>
                <a:gd name="T40" fmla="*/ 1298 w 1665"/>
                <a:gd name="T41" fmla="*/ 609 h 666"/>
                <a:gd name="T42" fmla="*/ 1156 w 1665"/>
                <a:gd name="T43" fmla="*/ 640 h 666"/>
                <a:gd name="T44" fmla="*/ 1000 w 1665"/>
                <a:gd name="T45" fmla="*/ 659 h 666"/>
                <a:gd name="T46" fmla="*/ 832 w 1665"/>
                <a:gd name="T47" fmla="*/ 666 h 666"/>
                <a:gd name="T48" fmla="*/ 665 w 1665"/>
                <a:gd name="T49" fmla="*/ 659 h 666"/>
                <a:gd name="T50" fmla="*/ 509 w 1665"/>
                <a:gd name="T51" fmla="*/ 640 h 666"/>
                <a:gd name="T52" fmla="*/ 368 w 1665"/>
                <a:gd name="T53" fmla="*/ 609 h 666"/>
                <a:gd name="T54" fmla="*/ 244 w 1665"/>
                <a:gd name="T55" fmla="*/ 568 h 666"/>
                <a:gd name="T56" fmla="*/ 142 w 1665"/>
                <a:gd name="T57" fmla="*/ 519 h 666"/>
                <a:gd name="T58" fmla="*/ 66 w 1665"/>
                <a:gd name="T59" fmla="*/ 462 h 666"/>
                <a:gd name="T60" fmla="*/ 17 w 1665"/>
                <a:gd name="T61" fmla="*/ 400 h 666"/>
                <a:gd name="T62" fmla="*/ 0 w 1665"/>
                <a:gd name="T63" fmla="*/ 333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5" h="666">
                  <a:moveTo>
                    <a:pt x="0" y="0"/>
                  </a:moveTo>
                  <a:lnTo>
                    <a:pt x="5" y="37"/>
                  </a:lnTo>
                  <a:lnTo>
                    <a:pt x="20" y="71"/>
                  </a:lnTo>
                  <a:lnTo>
                    <a:pt x="43" y="105"/>
                  </a:lnTo>
                  <a:lnTo>
                    <a:pt x="74" y="138"/>
                  </a:lnTo>
                  <a:lnTo>
                    <a:pt x="114" y="169"/>
                  </a:lnTo>
                  <a:lnTo>
                    <a:pt x="161" y="197"/>
                  </a:lnTo>
                  <a:lnTo>
                    <a:pt x="214" y="223"/>
                  </a:lnTo>
                  <a:lnTo>
                    <a:pt x="275" y="248"/>
                  </a:lnTo>
                  <a:lnTo>
                    <a:pt x="342" y="269"/>
                  </a:lnTo>
                  <a:lnTo>
                    <a:pt x="412" y="287"/>
                  </a:lnTo>
                  <a:lnTo>
                    <a:pt x="488" y="303"/>
                  </a:lnTo>
                  <a:lnTo>
                    <a:pt x="570" y="315"/>
                  </a:lnTo>
                  <a:lnTo>
                    <a:pt x="654" y="325"/>
                  </a:lnTo>
                  <a:lnTo>
                    <a:pt x="742" y="330"/>
                  </a:lnTo>
                  <a:lnTo>
                    <a:pt x="832" y="333"/>
                  </a:lnTo>
                  <a:lnTo>
                    <a:pt x="923" y="330"/>
                  </a:lnTo>
                  <a:lnTo>
                    <a:pt x="1011" y="325"/>
                  </a:lnTo>
                  <a:lnTo>
                    <a:pt x="1095" y="315"/>
                  </a:lnTo>
                  <a:lnTo>
                    <a:pt x="1177" y="303"/>
                  </a:lnTo>
                  <a:lnTo>
                    <a:pt x="1253" y="287"/>
                  </a:lnTo>
                  <a:lnTo>
                    <a:pt x="1325" y="269"/>
                  </a:lnTo>
                  <a:lnTo>
                    <a:pt x="1390" y="248"/>
                  </a:lnTo>
                  <a:lnTo>
                    <a:pt x="1451" y="223"/>
                  </a:lnTo>
                  <a:lnTo>
                    <a:pt x="1504" y="197"/>
                  </a:lnTo>
                  <a:lnTo>
                    <a:pt x="1551" y="169"/>
                  </a:lnTo>
                  <a:lnTo>
                    <a:pt x="1591" y="138"/>
                  </a:lnTo>
                  <a:lnTo>
                    <a:pt x="1622" y="105"/>
                  </a:lnTo>
                  <a:lnTo>
                    <a:pt x="1646" y="71"/>
                  </a:lnTo>
                  <a:lnTo>
                    <a:pt x="1660" y="37"/>
                  </a:lnTo>
                  <a:lnTo>
                    <a:pt x="1665" y="0"/>
                  </a:lnTo>
                  <a:lnTo>
                    <a:pt x="1665" y="333"/>
                  </a:lnTo>
                  <a:lnTo>
                    <a:pt x="1660" y="367"/>
                  </a:lnTo>
                  <a:lnTo>
                    <a:pt x="1648" y="400"/>
                  </a:lnTo>
                  <a:lnTo>
                    <a:pt x="1627" y="432"/>
                  </a:lnTo>
                  <a:lnTo>
                    <a:pt x="1599" y="462"/>
                  </a:lnTo>
                  <a:lnTo>
                    <a:pt x="1565" y="492"/>
                  </a:lnTo>
                  <a:lnTo>
                    <a:pt x="1523" y="519"/>
                  </a:lnTo>
                  <a:lnTo>
                    <a:pt x="1475" y="545"/>
                  </a:lnTo>
                  <a:lnTo>
                    <a:pt x="1421" y="568"/>
                  </a:lnTo>
                  <a:lnTo>
                    <a:pt x="1361" y="590"/>
                  </a:lnTo>
                  <a:lnTo>
                    <a:pt x="1298" y="609"/>
                  </a:lnTo>
                  <a:lnTo>
                    <a:pt x="1230" y="626"/>
                  </a:lnTo>
                  <a:lnTo>
                    <a:pt x="1156" y="640"/>
                  </a:lnTo>
                  <a:lnTo>
                    <a:pt x="1080" y="651"/>
                  </a:lnTo>
                  <a:lnTo>
                    <a:pt x="1000" y="659"/>
                  </a:lnTo>
                  <a:lnTo>
                    <a:pt x="917" y="664"/>
                  </a:lnTo>
                  <a:lnTo>
                    <a:pt x="832" y="666"/>
                  </a:lnTo>
                  <a:lnTo>
                    <a:pt x="748" y="664"/>
                  </a:lnTo>
                  <a:lnTo>
                    <a:pt x="665" y="659"/>
                  </a:lnTo>
                  <a:lnTo>
                    <a:pt x="585" y="651"/>
                  </a:lnTo>
                  <a:lnTo>
                    <a:pt x="509" y="640"/>
                  </a:lnTo>
                  <a:lnTo>
                    <a:pt x="435" y="626"/>
                  </a:lnTo>
                  <a:lnTo>
                    <a:pt x="368" y="609"/>
                  </a:lnTo>
                  <a:lnTo>
                    <a:pt x="304" y="590"/>
                  </a:lnTo>
                  <a:lnTo>
                    <a:pt x="244" y="568"/>
                  </a:lnTo>
                  <a:lnTo>
                    <a:pt x="190" y="545"/>
                  </a:lnTo>
                  <a:lnTo>
                    <a:pt x="142" y="519"/>
                  </a:lnTo>
                  <a:lnTo>
                    <a:pt x="100" y="492"/>
                  </a:lnTo>
                  <a:lnTo>
                    <a:pt x="66" y="462"/>
                  </a:lnTo>
                  <a:lnTo>
                    <a:pt x="38" y="432"/>
                  </a:lnTo>
                  <a:lnTo>
                    <a:pt x="17" y="400"/>
                  </a:lnTo>
                  <a:lnTo>
                    <a:pt x="5" y="367"/>
                  </a:lnTo>
                  <a:lnTo>
                    <a:pt x="0" y="3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fr-FR" sz="1800">
                <a:solidFill>
                  <a:srgbClr val="2D425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1" name="Freeform 21">
              <a:extLst>
                <a:ext uri="{FF2B5EF4-FFF2-40B4-BE49-F238E27FC236}">
                  <a16:creationId xmlns:a16="http://schemas.microsoft.com/office/drawing/2014/main" id="{7F14E6C0-5548-4468-8202-0A7376393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6613" y="3127376"/>
              <a:ext cx="1322388" cy="528638"/>
            </a:xfrm>
            <a:custGeom>
              <a:avLst/>
              <a:gdLst>
                <a:gd name="T0" fmla="*/ 5 w 1665"/>
                <a:gd name="T1" fmla="*/ 34 h 665"/>
                <a:gd name="T2" fmla="*/ 38 w 1665"/>
                <a:gd name="T3" fmla="*/ 99 h 665"/>
                <a:gd name="T4" fmla="*/ 100 w 1665"/>
                <a:gd name="T5" fmla="*/ 159 h 665"/>
                <a:gd name="T6" fmla="*/ 190 w 1665"/>
                <a:gd name="T7" fmla="*/ 211 h 665"/>
                <a:gd name="T8" fmla="*/ 304 w 1665"/>
                <a:gd name="T9" fmla="*/ 256 h 665"/>
                <a:gd name="T10" fmla="*/ 435 w 1665"/>
                <a:gd name="T11" fmla="*/ 293 h 665"/>
                <a:gd name="T12" fmla="*/ 585 w 1665"/>
                <a:gd name="T13" fmla="*/ 317 h 665"/>
                <a:gd name="T14" fmla="*/ 748 w 1665"/>
                <a:gd name="T15" fmla="*/ 331 h 665"/>
                <a:gd name="T16" fmla="*/ 917 w 1665"/>
                <a:gd name="T17" fmla="*/ 331 h 665"/>
                <a:gd name="T18" fmla="*/ 1080 w 1665"/>
                <a:gd name="T19" fmla="*/ 317 h 665"/>
                <a:gd name="T20" fmla="*/ 1230 w 1665"/>
                <a:gd name="T21" fmla="*/ 293 h 665"/>
                <a:gd name="T22" fmla="*/ 1361 w 1665"/>
                <a:gd name="T23" fmla="*/ 256 h 665"/>
                <a:gd name="T24" fmla="*/ 1475 w 1665"/>
                <a:gd name="T25" fmla="*/ 211 h 665"/>
                <a:gd name="T26" fmla="*/ 1565 w 1665"/>
                <a:gd name="T27" fmla="*/ 159 h 665"/>
                <a:gd name="T28" fmla="*/ 1627 w 1665"/>
                <a:gd name="T29" fmla="*/ 99 h 665"/>
                <a:gd name="T30" fmla="*/ 1660 w 1665"/>
                <a:gd name="T31" fmla="*/ 34 h 665"/>
                <a:gd name="T32" fmla="*/ 1665 w 1665"/>
                <a:gd name="T33" fmla="*/ 332 h 665"/>
                <a:gd name="T34" fmla="*/ 1648 w 1665"/>
                <a:gd name="T35" fmla="*/ 400 h 665"/>
                <a:gd name="T36" fmla="*/ 1599 w 1665"/>
                <a:gd name="T37" fmla="*/ 463 h 665"/>
                <a:gd name="T38" fmla="*/ 1523 w 1665"/>
                <a:gd name="T39" fmla="*/ 518 h 665"/>
                <a:gd name="T40" fmla="*/ 1421 w 1665"/>
                <a:gd name="T41" fmla="*/ 569 h 665"/>
                <a:gd name="T42" fmla="*/ 1298 w 1665"/>
                <a:gd name="T43" fmla="*/ 608 h 665"/>
                <a:gd name="T44" fmla="*/ 1156 w 1665"/>
                <a:gd name="T45" fmla="*/ 639 h 665"/>
                <a:gd name="T46" fmla="*/ 1000 w 1665"/>
                <a:gd name="T47" fmla="*/ 658 h 665"/>
                <a:gd name="T48" fmla="*/ 832 w 1665"/>
                <a:gd name="T49" fmla="*/ 665 h 665"/>
                <a:gd name="T50" fmla="*/ 665 w 1665"/>
                <a:gd name="T51" fmla="*/ 658 h 665"/>
                <a:gd name="T52" fmla="*/ 509 w 1665"/>
                <a:gd name="T53" fmla="*/ 639 h 665"/>
                <a:gd name="T54" fmla="*/ 368 w 1665"/>
                <a:gd name="T55" fmla="*/ 608 h 665"/>
                <a:gd name="T56" fmla="*/ 244 w 1665"/>
                <a:gd name="T57" fmla="*/ 569 h 665"/>
                <a:gd name="T58" fmla="*/ 142 w 1665"/>
                <a:gd name="T59" fmla="*/ 518 h 665"/>
                <a:gd name="T60" fmla="*/ 66 w 1665"/>
                <a:gd name="T61" fmla="*/ 463 h 665"/>
                <a:gd name="T62" fmla="*/ 17 w 1665"/>
                <a:gd name="T63" fmla="*/ 400 h 665"/>
                <a:gd name="T64" fmla="*/ 0 w 1665"/>
                <a:gd name="T65" fmla="*/ 332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5" h="665">
                  <a:moveTo>
                    <a:pt x="0" y="0"/>
                  </a:moveTo>
                  <a:lnTo>
                    <a:pt x="5" y="34"/>
                  </a:lnTo>
                  <a:lnTo>
                    <a:pt x="17" y="66"/>
                  </a:lnTo>
                  <a:lnTo>
                    <a:pt x="38" y="99"/>
                  </a:lnTo>
                  <a:lnTo>
                    <a:pt x="66" y="129"/>
                  </a:lnTo>
                  <a:lnTo>
                    <a:pt x="100" y="159"/>
                  </a:lnTo>
                  <a:lnTo>
                    <a:pt x="142" y="186"/>
                  </a:lnTo>
                  <a:lnTo>
                    <a:pt x="190" y="211"/>
                  </a:lnTo>
                  <a:lnTo>
                    <a:pt x="244" y="235"/>
                  </a:lnTo>
                  <a:lnTo>
                    <a:pt x="304" y="256"/>
                  </a:lnTo>
                  <a:lnTo>
                    <a:pt x="368" y="275"/>
                  </a:lnTo>
                  <a:lnTo>
                    <a:pt x="435" y="293"/>
                  </a:lnTo>
                  <a:lnTo>
                    <a:pt x="509" y="307"/>
                  </a:lnTo>
                  <a:lnTo>
                    <a:pt x="585" y="317"/>
                  </a:lnTo>
                  <a:lnTo>
                    <a:pt x="665" y="326"/>
                  </a:lnTo>
                  <a:lnTo>
                    <a:pt x="748" y="331"/>
                  </a:lnTo>
                  <a:lnTo>
                    <a:pt x="832" y="332"/>
                  </a:lnTo>
                  <a:lnTo>
                    <a:pt x="917" y="331"/>
                  </a:lnTo>
                  <a:lnTo>
                    <a:pt x="1000" y="326"/>
                  </a:lnTo>
                  <a:lnTo>
                    <a:pt x="1080" y="317"/>
                  </a:lnTo>
                  <a:lnTo>
                    <a:pt x="1156" y="307"/>
                  </a:lnTo>
                  <a:lnTo>
                    <a:pt x="1230" y="293"/>
                  </a:lnTo>
                  <a:lnTo>
                    <a:pt x="1298" y="275"/>
                  </a:lnTo>
                  <a:lnTo>
                    <a:pt x="1361" y="256"/>
                  </a:lnTo>
                  <a:lnTo>
                    <a:pt x="1421" y="235"/>
                  </a:lnTo>
                  <a:lnTo>
                    <a:pt x="1475" y="211"/>
                  </a:lnTo>
                  <a:lnTo>
                    <a:pt x="1523" y="186"/>
                  </a:lnTo>
                  <a:lnTo>
                    <a:pt x="1565" y="159"/>
                  </a:lnTo>
                  <a:lnTo>
                    <a:pt x="1599" y="129"/>
                  </a:lnTo>
                  <a:lnTo>
                    <a:pt x="1627" y="99"/>
                  </a:lnTo>
                  <a:lnTo>
                    <a:pt x="1648" y="66"/>
                  </a:lnTo>
                  <a:lnTo>
                    <a:pt x="1660" y="34"/>
                  </a:lnTo>
                  <a:lnTo>
                    <a:pt x="1665" y="0"/>
                  </a:lnTo>
                  <a:lnTo>
                    <a:pt x="1665" y="332"/>
                  </a:lnTo>
                  <a:lnTo>
                    <a:pt x="1660" y="366"/>
                  </a:lnTo>
                  <a:lnTo>
                    <a:pt x="1648" y="400"/>
                  </a:lnTo>
                  <a:lnTo>
                    <a:pt x="1627" y="431"/>
                  </a:lnTo>
                  <a:lnTo>
                    <a:pt x="1599" y="463"/>
                  </a:lnTo>
                  <a:lnTo>
                    <a:pt x="1565" y="491"/>
                  </a:lnTo>
                  <a:lnTo>
                    <a:pt x="1523" y="518"/>
                  </a:lnTo>
                  <a:lnTo>
                    <a:pt x="1475" y="544"/>
                  </a:lnTo>
                  <a:lnTo>
                    <a:pt x="1421" y="569"/>
                  </a:lnTo>
                  <a:lnTo>
                    <a:pt x="1361" y="589"/>
                  </a:lnTo>
                  <a:lnTo>
                    <a:pt x="1298" y="608"/>
                  </a:lnTo>
                  <a:lnTo>
                    <a:pt x="1230" y="626"/>
                  </a:lnTo>
                  <a:lnTo>
                    <a:pt x="1156" y="639"/>
                  </a:lnTo>
                  <a:lnTo>
                    <a:pt x="1080" y="650"/>
                  </a:lnTo>
                  <a:lnTo>
                    <a:pt x="1000" y="658"/>
                  </a:lnTo>
                  <a:lnTo>
                    <a:pt x="917" y="664"/>
                  </a:lnTo>
                  <a:lnTo>
                    <a:pt x="832" y="665"/>
                  </a:lnTo>
                  <a:lnTo>
                    <a:pt x="748" y="664"/>
                  </a:lnTo>
                  <a:lnTo>
                    <a:pt x="665" y="658"/>
                  </a:lnTo>
                  <a:lnTo>
                    <a:pt x="585" y="650"/>
                  </a:lnTo>
                  <a:lnTo>
                    <a:pt x="509" y="639"/>
                  </a:lnTo>
                  <a:lnTo>
                    <a:pt x="435" y="626"/>
                  </a:lnTo>
                  <a:lnTo>
                    <a:pt x="368" y="608"/>
                  </a:lnTo>
                  <a:lnTo>
                    <a:pt x="304" y="589"/>
                  </a:lnTo>
                  <a:lnTo>
                    <a:pt x="244" y="569"/>
                  </a:lnTo>
                  <a:lnTo>
                    <a:pt x="190" y="544"/>
                  </a:lnTo>
                  <a:lnTo>
                    <a:pt x="142" y="518"/>
                  </a:lnTo>
                  <a:lnTo>
                    <a:pt x="100" y="491"/>
                  </a:lnTo>
                  <a:lnTo>
                    <a:pt x="66" y="463"/>
                  </a:lnTo>
                  <a:lnTo>
                    <a:pt x="38" y="431"/>
                  </a:lnTo>
                  <a:lnTo>
                    <a:pt x="17" y="400"/>
                  </a:lnTo>
                  <a:lnTo>
                    <a:pt x="5" y="366"/>
                  </a:lnTo>
                  <a:lnTo>
                    <a:pt x="0" y="3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fr-FR" sz="1800">
                <a:solidFill>
                  <a:srgbClr val="2D425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" name="Freeform 22">
              <a:extLst>
                <a:ext uri="{FF2B5EF4-FFF2-40B4-BE49-F238E27FC236}">
                  <a16:creationId xmlns:a16="http://schemas.microsoft.com/office/drawing/2014/main" id="{70B9B4EA-C1EC-444C-8222-C7A2EBE69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6613" y="3470276"/>
              <a:ext cx="1322388" cy="530225"/>
            </a:xfrm>
            <a:custGeom>
              <a:avLst/>
              <a:gdLst>
                <a:gd name="T0" fmla="*/ 5 w 1665"/>
                <a:gd name="T1" fmla="*/ 34 h 667"/>
                <a:gd name="T2" fmla="*/ 38 w 1665"/>
                <a:gd name="T3" fmla="*/ 99 h 667"/>
                <a:gd name="T4" fmla="*/ 100 w 1665"/>
                <a:gd name="T5" fmla="*/ 159 h 667"/>
                <a:gd name="T6" fmla="*/ 190 w 1665"/>
                <a:gd name="T7" fmla="*/ 212 h 667"/>
                <a:gd name="T8" fmla="*/ 304 w 1665"/>
                <a:gd name="T9" fmla="*/ 256 h 667"/>
                <a:gd name="T10" fmla="*/ 435 w 1665"/>
                <a:gd name="T11" fmla="*/ 293 h 667"/>
                <a:gd name="T12" fmla="*/ 585 w 1665"/>
                <a:gd name="T13" fmla="*/ 318 h 667"/>
                <a:gd name="T14" fmla="*/ 748 w 1665"/>
                <a:gd name="T15" fmla="*/ 331 h 667"/>
                <a:gd name="T16" fmla="*/ 917 w 1665"/>
                <a:gd name="T17" fmla="*/ 331 h 667"/>
                <a:gd name="T18" fmla="*/ 1080 w 1665"/>
                <a:gd name="T19" fmla="*/ 318 h 667"/>
                <a:gd name="T20" fmla="*/ 1230 w 1665"/>
                <a:gd name="T21" fmla="*/ 293 h 667"/>
                <a:gd name="T22" fmla="*/ 1361 w 1665"/>
                <a:gd name="T23" fmla="*/ 256 h 667"/>
                <a:gd name="T24" fmla="*/ 1475 w 1665"/>
                <a:gd name="T25" fmla="*/ 212 h 667"/>
                <a:gd name="T26" fmla="*/ 1565 w 1665"/>
                <a:gd name="T27" fmla="*/ 159 h 667"/>
                <a:gd name="T28" fmla="*/ 1627 w 1665"/>
                <a:gd name="T29" fmla="*/ 99 h 667"/>
                <a:gd name="T30" fmla="*/ 1660 w 1665"/>
                <a:gd name="T31" fmla="*/ 34 h 667"/>
                <a:gd name="T32" fmla="*/ 1665 w 1665"/>
                <a:gd name="T33" fmla="*/ 333 h 667"/>
                <a:gd name="T34" fmla="*/ 1648 w 1665"/>
                <a:gd name="T35" fmla="*/ 400 h 667"/>
                <a:gd name="T36" fmla="*/ 1599 w 1665"/>
                <a:gd name="T37" fmla="*/ 463 h 667"/>
                <a:gd name="T38" fmla="*/ 1523 w 1665"/>
                <a:gd name="T39" fmla="*/ 519 h 667"/>
                <a:gd name="T40" fmla="*/ 1421 w 1665"/>
                <a:gd name="T41" fmla="*/ 569 h 667"/>
                <a:gd name="T42" fmla="*/ 1298 w 1665"/>
                <a:gd name="T43" fmla="*/ 610 h 667"/>
                <a:gd name="T44" fmla="*/ 1156 w 1665"/>
                <a:gd name="T45" fmla="*/ 639 h 667"/>
                <a:gd name="T46" fmla="*/ 1000 w 1665"/>
                <a:gd name="T47" fmla="*/ 660 h 667"/>
                <a:gd name="T48" fmla="*/ 832 w 1665"/>
                <a:gd name="T49" fmla="*/ 667 h 667"/>
                <a:gd name="T50" fmla="*/ 665 w 1665"/>
                <a:gd name="T51" fmla="*/ 660 h 667"/>
                <a:gd name="T52" fmla="*/ 509 w 1665"/>
                <a:gd name="T53" fmla="*/ 639 h 667"/>
                <a:gd name="T54" fmla="*/ 368 w 1665"/>
                <a:gd name="T55" fmla="*/ 610 h 667"/>
                <a:gd name="T56" fmla="*/ 244 w 1665"/>
                <a:gd name="T57" fmla="*/ 569 h 667"/>
                <a:gd name="T58" fmla="*/ 142 w 1665"/>
                <a:gd name="T59" fmla="*/ 519 h 667"/>
                <a:gd name="T60" fmla="*/ 66 w 1665"/>
                <a:gd name="T61" fmla="*/ 463 h 667"/>
                <a:gd name="T62" fmla="*/ 17 w 1665"/>
                <a:gd name="T63" fmla="*/ 400 h 667"/>
                <a:gd name="T64" fmla="*/ 0 w 1665"/>
                <a:gd name="T65" fmla="*/ 33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5" h="667">
                  <a:moveTo>
                    <a:pt x="0" y="0"/>
                  </a:moveTo>
                  <a:lnTo>
                    <a:pt x="5" y="34"/>
                  </a:lnTo>
                  <a:lnTo>
                    <a:pt x="17" y="68"/>
                  </a:lnTo>
                  <a:lnTo>
                    <a:pt x="38" y="99"/>
                  </a:lnTo>
                  <a:lnTo>
                    <a:pt x="66" y="130"/>
                  </a:lnTo>
                  <a:lnTo>
                    <a:pt x="100" y="159"/>
                  </a:lnTo>
                  <a:lnTo>
                    <a:pt x="142" y="186"/>
                  </a:lnTo>
                  <a:lnTo>
                    <a:pt x="190" y="212"/>
                  </a:lnTo>
                  <a:lnTo>
                    <a:pt x="244" y="236"/>
                  </a:lnTo>
                  <a:lnTo>
                    <a:pt x="304" y="256"/>
                  </a:lnTo>
                  <a:lnTo>
                    <a:pt x="368" y="276"/>
                  </a:lnTo>
                  <a:lnTo>
                    <a:pt x="435" y="293"/>
                  </a:lnTo>
                  <a:lnTo>
                    <a:pt x="509" y="307"/>
                  </a:lnTo>
                  <a:lnTo>
                    <a:pt x="585" y="318"/>
                  </a:lnTo>
                  <a:lnTo>
                    <a:pt x="665" y="326"/>
                  </a:lnTo>
                  <a:lnTo>
                    <a:pt x="748" y="331"/>
                  </a:lnTo>
                  <a:lnTo>
                    <a:pt x="832" y="333"/>
                  </a:lnTo>
                  <a:lnTo>
                    <a:pt x="917" y="331"/>
                  </a:lnTo>
                  <a:lnTo>
                    <a:pt x="1000" y="326"/>
                  </a:lnTo>
                  <a:lnTo>
                    <a:pt x="1080" y="318"/>
                  </a:lnTo>
                  <a:lnTo>
                    <a:pt x="1156" y="307"/>
                  </a:lnTo>
                  <a:lnTo>
                    <a:pt x="1230" y="293"/>
                  </a:lnTo>
                  <a:lnTo>
                    <a:pt x="1298" y="276"/>
                  </a:lnTo>
                  <a:lnTo>
                    <a:pt x="1361" y="256"/>
                  </a:lnTo>
                  <a:lnTo>
                    <a:pt x="1421" y="236"/>
                  </a:lnTo>
                  <a:lnTo>
                    <a:pt x="1475" y="212"/>
                  </a:lnTo>
                  <a:lnTo>
                    <a:pt x="1523" y="186"/>
                  </a:lnTo>
                  <a:lnTo>
                    <a:pt x="1565" y="159"/>
                  </a:lnTo>
                  <a:lnTo>
                    <a:pt x="1599" y="130"/>
                  </a:lnTo>
                  <a:lnTo>
                    <a:pt x="1627" y="99"/>
                  </a:lnTo>
                  <a:lnTo>
                    <a:pt x="1648" y="68"/>
                  </a:lnTo>
                  <a:lnTo>
                    <a:pt x="1660" y="34"/>
                  </a:lnTo>
                  <a:lnTo>
                    <a:pt x="1665" y="0"/>
                  </a:lnTo>
                  <a:lnTo>
                    <a:pt x="1665" y="333"/>
                  </a:lnTo>
                  <a:lnTo>
                    <a:pt x="1660" y="366"/>
                  </a:lnTo>
                  <a:lnTo>
                    <a:pt x="1648" y="400"/>
                  </a:lnTo>
                  <a:lnTo>
                    <a:pt x="1627" y="432"/>
                  </a:lnTo>
                  <a:lnTo>
                    <a:pt x="1599" y="463"/>
                  </a:lnTo>
                  <a:lnTo>
                    <a:pt x="1565" y="491"/>
                  </a:lnTo>
                  <a:lnTo>
                    <a:pt x="1523" y="519"/>
                  </a:lnTo>
                  <a:lnTo>
                    <a:pt x="1475" y="544"/>
                  </a:lnTo>
                  <a:lnTo>
                    <a:pt x="1421" y="569"/>
                  </a:lnTo>
                  <a:lnTo>
                    <a:pt x="1361" y="591"/>
                  </a:lnTo>
                  <a:lnTo>
                    <a:pt x="1298" y="610"/>
                  </a:lnTo>
                  <a:lnTo>
                    <a:pt x="1230" y="626"/>
                  </a:lnTo>
                  <a:lnTo>
                    <a:pt x="1156" y="639"/>
                  </a:lnTo>
                  <a:lnTo>
                    <a:pt x="1080" y="652"/>
                  </a:lnTo>
                  <a:lnTo>
                    <a:pt x="1000" y="660"/>
                  </a:lnTo>
                  <a:lnTo>
                    <a:pt x="917" y="664"/>
                  </a:lnTo>
                  <a:lnTo>
                    <a:pt x="832" y="667"/>
                  </a:lnTo>
                  <a:lnTo>
                    <a:pt x="748" y="664"/>
                  </a:lnTo>
                  <a:lnTo>
                    <a:pt x="665" y="660"/>
                  </a:lnTo>
                  <a:lnTo>
                    <a:pt x="585" y="652"/>
                  </a:lnTo>
                  <a:lnTo>
                    <a:pt x="509" y="639"/>
                  </a:lnTo>
                  <a:lnTo>
                    <a:pt x="435" y="626"/>
                  </a:lnTo>
                  <a:lnTo>
                    <a:pt x="368" y="610"/>
                  </a:lnTo>
                  <a:lnTo>
                    <a:pt x="304" y="591"/>
                  </a:lnTo>
                  <a:lnTo>
                    <a:pt x="244" y="569"/>
                  </a:lnTo>
                  <a:lnTo>
                    <a:pt x="190" y="544"/>
                  </a:lnTo>
                  <a:lnTo>
                    <a:pt x="142" y="519"/>
                  </a:lnTo>
                  <a:lnTo>
                    <a:pt x="100" y="491"/>
                  </a:lnTo>
                  <a:lnTo>
                    <a:pt x="66" y="463"/>
                  </a:lnTo>
                  <a:lnTo>
                    <a:pt x="38" y="432"/>
                  </a:lnTo>
                  <a:lnTo>
                    <a:pt x="17" y="400"/>
                  </a:lnTo>
                  <a:lnTo>
                    <a:pt x="5" y="366"/>
                  </a:lnTo>
                  <a:lnTo>
                    <a:pt x="0" y="3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fr-FR" sz="1800">
                <a:solidFill>
                  <a:srgbClr val="2D425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3" name="Freeform 23">
              <a:extLst>
                <a:ext uri="{FF2B5EF4-FFF2-40B4-BE49-F238E27FC236}">
                  <a16:creationId xmlns:a16="http://schemas.microsoft.com/office/drawing/2014/main" id="{EF982C33-1C76-4182-AB85-B65775E3C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6613" y="3814763"/>
              <a:ext cx="1322388" cy="528638"/>
            </a:xfrm>
            <a:custGeom>
              <a:avLst/>
              <a:gdLst>
                <a:gd name="T0" fmla="*/ 5 w 1665"/>
                <a:gd name="T1" fmla="*/ 34 h 667"/>
                <a:gd name="T2" fmla="*/ 38 w 1665"/>
                <a:gd name="T3" fmla="*/ 99 h 667"/>
                <a:gd name="T4" fmla="*/ 100 w 1665"/>
                <a:gd name="T5" fmla="*/ 159 h 667"/>
                <a:gd name="T6" fmla="*/ 190 w 1665"/>
                <a:gd name="T7" fmla="*/ 212 h 667"/>
                <a:gd name="T8" fmla="*/ 304 w 1665"/>
                <a:gd name="T9" fmla="*/ 258 h 667"/>
                <a:gd name="T10" fmla="*/ 435 w 1665"/>
                <a:gd name="T11" fmla="*/ 293 h 667"/>
                <a:gd name="T12" fmla="*/ 585 w 1665"/>
                <a:gd name="T13" fmla="*/ 319 h 667"/>
                <a:gd name="T14" fmla="*/ 748 w 1665"/>
                <a:gd name="T15" fmla="*/ 331 h 667"/>
                <a:gd name="T16" fmla="*/ 917 w 1665"/>
                <a:gd name="T17" fmla="*/ 331 h 667"/>
                <a:gd name="T18" fmla="*/ 1080 w 1665"/>
                <a:gd name="T19" fmla="*/ 319 h 667"/>
                <a:gd name="T20" fmla="*/ 1230 w 1665"/>
                <a:gd name="T21" fmla="*/ 293 h 667"/>
                <a:gd name="T22" fmla="*/ 1361 w 1665"/>
                <a:gd name="T23" fmla="*/ 258 h 667"/>
                <a:gd name="T24" fmla="*/ 1475 w 1665"/>
                <a:gd name="T25" fmla="*/ 212 h 667"/>
                <a:gd name="T26" fmla="*/ 1565 w 1665"/>
                <a:gd name="T27" fmla="*/ 159 h 667"/>
                <a:gd name="T28" fmla="*/ 1627 w 1665"/>
                <a:gd name="T29" fmla="*/ 99 h 667"/>
                <a:gd name="T30" fmla="*/ 1660 w 1665"/>
                <a:gd name="T31" fmla="*/ 34 h 667"/>
                <a:gd name="T32" fmla="*/ 1665 w 1665"/>
                <a:gd name="T33" fmla="*/ 334 h 667"/>
                <a:gd name="T34" fmla="*/ 1648 w 1665"/>
                <a:gd name="T35" fmla="*/ 401 h 667"/>
                <a:gd name="T36" fmla="*/ 1599 w 1665"/>
                <a:gd name="T37" fmla="*/ 463 h 667"/>
                <a:gd name="T38" fmla="*/ 1523 w 1665"/>
                <a:gd name="T39" fmla="*/ 520 h 667"/>
                <a:gd name="T40" fmla="*/ 1421 w 1665"/>
                <a:gd name="T41" fmla="*/ 569 h 667"/>
                <a:gd name="T42" fmla="*/ 1298 w 1665"/>
                <a:gd name="T43" fmla="*/ 610 h 667"/>
                <a:gd name="T44" fmla="*/ 1156 w 1665"/>
                <a:gd name="T45" fmla="*/ 640 h 667"/>
                <a:gd name="T46" fmla="*/ 1000 w 1665"/>
                <a:gd name="T47" fmla="*/ 660 h 667"/>
                <a:gd name="T48" fmla="*/ 832 w 1665"/>
                <a:gd name="T49" fmla="*/ 667 h 667"/>
                <a:gd name="T50" fmla="*/ 665 w 1665"/>
                <a:gd name="T51" fmla="*/ 660 h 667"/>
                <a:gd name="T52" fmla="*/ 509 w 1665"/>
                <a:gd name="T53" fmla="*/ 640 h 667"/>
                <a:gd name="T54" fmla="*/ 368 w 1665"/>
                <a:gd name="T55" fmla="*/ 610 h 667"/>
                <a:gd name="T56" fmla="*/ 244 w 1665"/>
                <a:gd name="T57" fmla="*/ 569 h 667"/>
                <a:gd name="T58" fmla="*/ 142 w 1665"/>
                <a:gd name="T59" fmla="*/ 520 h 667"/>
                <a:gd name="T60" fmla="*/ 66 w 1665"/>
                <a:gd name="T61" fmla="*/ 463 h 667"/>
                <a:gd name="T62" fmla="*/ 17 w 1665"/>
                <a:gd name="T63" fmla="*/ 401 h 667"/>
                <a:gd name="T64" fmla="*/ 0 w 1665"/>
                <a:gd name="T65" fmla="*/ 33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5" h="667">
                  <a:moveTo>
                    <a:pt x="0" y="0"/>
                  </a:moveTo>
                  <a:lnTo>
                    <a:pt x="5" y="34"/>
                  </a:lnTo>
                  <a:lnTo>
                    <a:pt x="17" y="68"/>
                  </a:lnTo>
                  <a:lnTo>
                    <a:pt x="38" y="99"/>
                  </a:lnTo>
                  <a:lnTo>
                    <a:pt x="66" y="130"/>
                  </a:lnTo>
                  <a:lnTo>
                    <a:pt x="100" y="159"/>
                  </a:lnTo>
                  <a:lnTo>
                    <a:pt x="142" y="186"/>
                  </a:lnTo>
                  <a:lnTo>
                    <a:pt x="190" y="212"/>
                  </a:lnTo>
                  <a:lnTo>
                    <a:pt x="244" y="236"/>
                  </a:lnTo>
                  <a:lnTo>
                    <a:pt x="304" y="258"/>
                  </a:lnTo>
                  <a:lnTo>
                    <a:pt x="368" y="277"/>
                  </a:lnTo>
                  <a:lnTo>
                    <a:pt x="435" y="293"/>
                  </a:lnTo>
                  <a:lnTo>
                    <a:pt x="509" y="307"/>
                  </a:lnTo>
                  <a:lnTo>
                    <a:pt x="585" y="319"/>
                  </a:lnTo>
                  <a:lnTo>
                    <a:pt x="665" y="327"/>
                  </a:lnTo>
                  <a:lnTo>
                    <a:pt x="748" y="331"/>
                  </a:lnTo>
                  <a:lnTo>
                    <a:pt x="832" y="334"/>
                  </a:lnTo>
                  <a:lnTo>
                    <a:pt x="917" y="331"/>
                  </a:lnTo>
                  <a:lnTo>
                    <a:pt x="1000" y="327"/>
                  </a:lnTo>
                  <a:lnTo>
                    <a:pt x="1080" y="319"/>
                  </a:lnTo>
                  <a:lnTo>
                    <a:pt x="1156" y="307"/>
                  </a:lnTo>
                  <a:lnTo>
                    <a:pt x="1230" y="293"/>
                  </a:lnTo>
                  <a:lnTo>
                    <a:pt x="1298" y="277"/>
                  </a:lnTo>
                  <a:lnTo>
                    <a:pt x="1361" y="258"/>
                  </a:lnTo>
                  <a:lnTo>
                    <a:pt x="1421" y="236"/>
                  </a:lnTo>
                  <a:lnTo>
                    <a:pt x="1475" y="212"/>
                  </a:lnTo>
                  <a:lnTo>
                    <a:pt x="1523" y="186"/>
                  </a:lnTo>
                  <a:lnTo>
                    <a:pt x="1565" y="159"/>
                  </a:lnTo>
                  <a:lnTo>
                    <a:pt x="1599" y="130"/>
                  </a:lnTo>
                  <a:lnTo>
                    <a:pt x="1627" y="99"/>
                  </a:lnTo>
                  <a:lnTo>
                    <a:pt x="1648" y="68"/>
                  </a:lnTo>
                  <a:lnTo>
                    <a:pt x="1660" y="34"/>
                  </a:lnTo>
                  <a:lnTo>
                    <a:pt x="1665" y="0"/>
                  </a:lnTo>
                  <a:lnTo>
                    <a:pt x="1665" y="334"/>
                  </a:lnTo>
                  <a:lnTo>
                    <a:pt x="1660" y="368"/>
                  </a:lnTo>
                  <a:lnTo>
                    <a:pt x="1648" y="401"/>
                  </a:lnTo>
                  <a:lnTo>
                    <a:pt x="1627" y="433"/>
                  </a:lnTo>
                  <a:lnTo>
                    <a:pt x="1599" y="463"/>
                  </a:lnTo>
                  <a:lnTo>
                    <a:pt x="1565" y="492"/>
                  </a:lnTo>
                  <a:lnTo>
                    <a:pt x="1523" y="520"/>
                  </a:lnTo>
                  <a:lnTo>
                    <a:pt x="1475" y="546"/>
                  </a:lnTo>
                  <a:lnTo>
                    <a:pt x="1421" y="569"/>
                  </a:lnTo>
                  <a:lnTo>
                    <a:pt x="1361" y="591"/>
                  </a:lnTo>
                  <a:lnTo>
                    <a:pt x="1298" y="610"/>
                  </a:lnTo>
                  <a:lnTo>
                    <a:pt x="1230" y="626"/>
                  </a:lnTo>
                  <a:lnTo>
                    <a:pt x="1156" y="640"/>
                  </a:lnTo>
                  <a:lnTo>
                    <a:pt x="1080" y="652"/>
                  </a:lnTo>
                  <a:lnTo>
                    <a:pt x="1000" y="660"/>
                  </a:lnTo>
                  <a:lnTo>
                    <a:pt x="917" y="664"/>
                  </a:lnTo>
                  <a:lnTo>
                    <a:pt x="832" y="667"/>
                  </a:lnTo>
                  <a:lnTo>
                    <a:pt x="748" y="664"/>
                  </a:lnTo>
                  <a:lnTo>
                    <a:pt x="665" y="660"/>
                  </a:lnTo>
                  <a:lnTo>
                    <a:pt x="585" y="652"/>
                  </a:lnTo>
                  <a:lnTo>
                    <a:pt x="509" y="640"/>
                  </a:lnTo>
                  <a:lnTo>
                    <a:pt x="435" y="626"/>
                  </a:lnTo>
                  <a:lnTo>
                    <a:pt x="368" y="610"/>
                  </a:lnTo>
                  <a:lnTo>
                    <a:pt x="304" y="591"/>
                  </a:lnTo>
                  <a:lnTo>
                    <a:pt x="244" y="569"/>
                  </a:lnTo>
                  <a:lnTo>
                    <a:pt x="190" y="546"/>
                  </a:lnTo>
                  <a:lnTo>
                    <a:pt x="142" y="520"/>
                  </a:lnTo>
                  <a:lnTo>
                    <a:pt x="100" y="492"/>
                  </a:lnTo>
                  <a:lnTo>
                    <a:pt x="66" y="463"/>
                  </a:lnTo>
                  <a:lnTo>
                    <a:pt x="38" y="433"/>
                  </a:lnTo>
                  <a:lnTo>
                    <a:pt x="17" y="401"/>
                  </a:lnTo>
                  <a:lnTo>
                    <a:pt x="5" y="368"/>
                  </a:lnTo>
                  <a:lnTo>
                    <a:pt x="0" y="3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fr-FR" sz="1800">
                <a:solidFill>
                  <a:srgbClr val="2D425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4" name="Freeform 24">
              <a:extLst>
                <a:ext uri="{FF2B5EF4-FFF2-40B4-BE49-F238E27FC236}">
                  <a16:creationId xmlns:a16="http://schemas.microsoft.com/office/drawing/2014/main" id="{1F88E2CC-2F53-4C96-BC39-040D33304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6613" y="4159251"/>
              <a:ext cx="1322388" cy="528638"/>
            </a:xfrm>
            <a:custGeom>
              <a:avLst/>
              <a:gdLst>
                <a:gd name="T0" fmla="*/ 5 w 1665"/>
                <a:gd name="T1" fmla="*/ 35 h 665"/>
                <a:gd name="T2" fmla="*/ 43 w 1665"/>
                <a:gd name="T3" fmla="*/ 104 h 665"/>
                <a:gd name="T4" fmla="*/ 114 w 1665"/>
                <a:gd name="T5" fmla="*/ 167 h 665"/>
                <a:gd name="T6" fmla="*/ 214 w 1665"/>
                <a:gd name="T7" fmla="*/ 222 h 665"/>
                <a:gd name="T8" fmla="*/ 342 w 1665"/>
                <a:gd name="T9" fmla="*/ 267 h 665"/>
                <a:gd name="T10" fmla="*/ 488 w 1665"/>
                <a:gd name="T11" fmla="*/ 302 h 665"/>
                <a:gd name="T12" fmla="*/ 654 w 1665"/>
                <a:gd name="T13" fmla="*/ 324 h 665"/>
                <a:gd name="T14" fmla="*/ 832 w 1665"/>
                <a:gd name="T15" fmla="*/ 332 h 665"/>
                <a:gd name="T16" fmla="*/ 1011 w 1665"/>
                <a:gd name="T17" fmla="*/ 324 h 665"/>
                <a:gd name="T18" fmla="*/ 1177 w 1665"/>
                <a:gd name="T19" fmla="*/ 302 h 665"/>
                <a:gd name="T20" fmla="*/ 1325 w 1665"/>
                <a:gd name="T21" fmla="*/ 267 h 665"/>
                <a:gd name="T22" fmla="*/ 1451 w 1665"/>
                <a:gd name="T23" fmla="*/ 222 h 665"/>
                <a:gd name="T24" fmla="*/ 1551 w 1665"/>
                <a:gd name="T25" fmla="*/ 167 h 665"/>
                <a:gd name="T26" fmla="*/ 1622 w 1665"/>
                <a:gd name="T27" fmla="*/ 104 h 665"/>
                <a:gd name="T28" fmla="*/ 1660 w 1665"/>
                <a:gd name="T29" fmla="*/ 35 h 665"/>
                <a:gd name="T30" fmla="*/ 1665 w 1665"/>
                <a:gd name="T31" fmla="*/ 332 h 665"/>
                <a:gd name="T32" fmla="*/ 1648 w 1665"/>
                <a:gd name="T33" fmla="*/ 399 h 665"/>
                <a:gd name="T34" fmla="*/ 1599 w 1665"/>
                <a:gd name="T35" fmla="*/ 461 h 665"/>
                <a:gd name="T36" fmla="*/ 1523 w 1665"/>
                <a:gd name="T37" fmla="*/ 518 h 665"/>
                <a:gd name="T38" fmla="*/ 1421 w 1665"/>
                <a:gd name="T39" fmla="*/ 567 h 665"/>
                <a:gd name="T40" fmla="*/ 1298 w 1665"/>
                <a:gd name="T41" fmla="*/ 608 h 665"/>
                <a:gd name="T42" fmla="*/ 1156 w 1665"/>
                <a:gd name="T43" fmla="*/ 639 h 665"/>
                <a:gd name="T44" fmla="*/ 1000 w 1665"/>
                <a:gd name="T45" fmla="*/ 658 h 665"/>
                <a:gd name="T46" fmla="*/ 832 w 1665"/>
                <a:gd name="T47" fmla="*/ 665 h 665"/>
                <a:gd name="T48" fmla="*/ 665 w 1665"/>
                <a:gd name="T49" fmla="*/ 658 h 665"/>
                <a:gd name="T50" fmla="*/ 509 w 1665"/>
                <a:gd name="T51" fmla="*/ 639 h 665"/>
                <a:gd name="T52" fmla="*/ 368 w 1665"/>
                <a:gd name="T53" fmla="*/ 608 h 665"/>
                <a:gd name="T54" fmla="*/ 244 w 1665"/>
                <a:gd name="T55" fmla="*/ 567 h 665"/>
                <a:gd name="T56" fmla="*/ 142 w 1665"/>
                <a:gd name="T57" fmla="*/ 518 h 665"/>
                <a:gd name="T58" fmla="*/ 66 w 1665"/>
                <a:gd name="T59" fmla="*/ 461 h 665"/>
                <a:gd name="T60" fmla="*/ 17 w 1665"/>
                <a:gd name="T61" fmla="*/ 399 h 665"/>
                <a:gd name="T62" fmla="*/ 0 w 1665"/>
                <a:gd name="T63" fmla="*/ 332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5" h="665">
                  <a:moveTo>
                    <a:pt x="0" y="0"/>
                  </a:moveTo>
                  <a:lnTo>
                    <a:pt x="5" y="35"/>
                  </a:lnTo>
                  <a:lnTo>
                    <a:pt x="20" y="70"/>
                  </a:lnTo>
                  <a:lnTo>
                    <a:pt x="43" y="104"/>
                  </a:lnTo>
                  <a:lnTo>
                    <a:pt x="74" y="137"/>
                  </a:lnTo>
                  <a:lnTo>
                    <a:pt x="114" y="167"/>
                  </a:lnTo>
                  <a:lnTo>
                    <a:pt x="161" y="195"/>
                  </a:lnTo>
                  <a:lnTo>
                    <a:pt x="214" y="222"/>
                  </a:lnTo>
                  <a:lnTo>
                    <a:pt x="275" y="245"/>
                  </a:lnTo>
                  <a:lnTo>
                    <a:pt x="342" y="267"/>
                  </a:lnTo>
                  <a:lnTo>
                    <a:pt x="412" y="286"/>
                  </a:lnTo>
                  <a:lnTo>
                    <a:pt x="488" y="302"/>
                  </a:lnTo>
                  <a:lnTo>
                    <a:pt x="570" y="315"/>
                  </a:lnTo>
                  <a:lnTo>
                    <a:pt x="654" y="324"/>
                  </a:lnTo>
                  <a:lnTo>
                    <a:pt x="742" y="330"/>
                  </a:lnTo>
                  <a:lnTo>
                    <a:pt x="832" y="332"/>
                  </a:lnTo>
                  <a:lnTo>
                    <a:pt x="923" y="330"/>
                  </a:lnTo>
                  <a:lnTo>
                    <a:pt x="1011" y="324"/>
                  </a:lnTo>
                  <a:lnTo>
                    <a:pt x="1095" y="315"/>
                  </a:lnTo>
                  <a:lnTo>
                    <a:pt x="1177" y="302"/>
                  </a:lnTo>
                  <a:lnTo>
                    <a:pt x="1253" y="286"/>
                  </a:lnTo>
                  <a:lnTo>
                    <a:pt x="1325" y="267"/>
                  </a:lnTo>
                  <a:lnTo>
                    <a:pt x="1390" y="245"/>
                  </a:lnTo>
                  <a:lnTo>
                    <a:pt x="1451" y="222"/>
                  </a:lnTo>
                  <a:lnTo>
                    <a:pt x="1504" y="195"/>
                  </a:lnTo>
                  <a:lnTo>
                    <a:pt x="1551" y="167"/>
                  </a:lnTo>
                  <a:lnTo>
                    <a:pt x="1591" y="137"/>
                  </a:lnTo>
                  <a:lnTo>
                    <a:pt x="1622" y="104"/>
                  </a:lnTo>
                  <a:lnTo>
                    <a:pt x="1646" y="70"/>
                  </a:lnTo>
                  <a:lnTo>
                    <a:pt x="1660" y="35"/>
                  </a:lnTo>
                  <a:lnTo>
                    <a:pt x="1665" y="0"/>
                  </a:lnTo>
                  <a:lnTo>
                    <a:pt x="1665" y="332"/>
                  </a:lnTo>
                  <a:lnTo>
                    <a:pt x="1660" y="366"/>
                  </a:lnTo>
                  <a:lnTo>
                    <a:pt x="1648" y="399"/>
                  </a:lnTo>
                  <a:lnTo>
                    <a:pt x="1627" y="431"/>
                  </a:lnTo>
                  <a:lnTo>
                    <a:pt x="1599" y="461"/>
                  </a:lnTo>
                  <a:lnTo>
                    <a:pt x="1565" y="491"/>
                  </a:lnTo>
                  <a:lnTo>
                    <a:pt x="1523" y="518"/>
                  </a:lnTo>
                  <a:lnTo>
                    <a:pt x="1475" y="544"/>
                  </a:lnTo>
                  <a:lnTo>
                    <a:pt x="1421" y="567"/>
                  </a:lnTo>
                  <a:lnTo>
                    <a:pt x="1361" y="589"/>
                  </a:lnTo>
                  <a:lnTo>
                    <a:pt x="1298" y="608"/>
                  </a:lnTo>
                  <a:lnTo>
                    <a:pt x="1230" y="624"/>
                  </a:lnTo>
                  <a:lnTo>
                    <a:pt x="1156" y="639"/>
                  </a:lnTo>
                  <a:lnTo>
                    <a:pt x="1080" y="650"/>
                  </a:lnTo>
                  <a:lnTo>
                    <a:pt x="1000" y="658"/>
                  </a:lnTo>
                  <a:lnTo>
                    <a:pt x="917" y="664"/>
                  </a:lnTo>
                  <a:lnTo>
                    <a:pt x="832" y="665"/>
                  </a:lnTo>
                  <a:lnTo>
                    <a:pt x="748" y="664"/>
                  </a:lnTo>
                  <a:lnTo>
                    <a:pt x="665" y="658"/>
                  </a:lnTo>
                  <a:lnTo>
                    <a:pt x="585" y="650"/>
                  </a:lnTo>
                  <a:lnTo>
                    <a:pt x="509" y="639"/>
                  </a:lnTo>
                  <a:lnTo>
                    <a:pt x="435" y="624"/>
                  </a:lnTo>
                  <a:lnTo>
                    <a:pt x="368" y="608"/>
                  </a:lnTo>
                  <a:lnTo>
                    <a:pt x="304" y="589"/>
                  </a:lnTo>
                  <a:lnTo>
                    <a:pt x="244" y="567"/>
                  </a:lnTo>
                  <a:lnTo>
                    <a:pt x="190" y="544"/>
                  </a:lnTo>
                  <a:lnTo>
                    <a:pt x="142" y="518"/>
                  </a:lnTo>
                  <a:lnTo>
                    <a:pt x="100" y="491"/>
                  </a:lnTo>
                  <a:lnTo>
                    <a:pt x="66" y="461"/>
                  </a:lnTo>
                  <a:lnTo>
                    <a:pt x="38" y="431"/>
                  </a:lnTo>
                  <a:lnTo>
                    <a:pt x="17" y="399"/>
                  </a:lnTo>
                  <a:lnTo>
                    <a:pt x="5" y="366"/>
                  </a:lnTo>
                  <a:lnTo>
                    <a:pt x="0" y="3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fr-FR" sz="1800">
                <a:solidFill>
                  <a:srgbClr val="2D425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5" name="Freeform 25">
              <a:extLst>
                <a:ext uri="{FF2B5EF4-FFF2-40B4-BE49-F238E27FC236}">
                  <a16:creationId xmlns:a16="http://schemas.microsoft.com/office/drawing/2014/main" id="{1B9B4EA3-E61C-4A5B-BB32-E6A81BB982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6613" y="2176463"/>
              <a:ext cx="1322388" cy="793750"/>
            </a:xfrm>
            <a:custGeom>
              <a:avLst/>
              <a:gdLst>
                <a:gd name="T0" fmla="*/ 737 w 1665"/>
                <a:gd name="T1" fmla="*/ 87 h 999"/>
                <a:gd name="T2" fmla="*/ 563 w 1665"/>
                <a:gd name="T3" fmla="*/ 103 h 999"/>
                <a:gd name="T4" fmla="*/ 412 w 1665"/>
                <a:gd name="T5" fmla="*/ 132 h 999"/>
                <a:gd name="T6" fmla="*/ 287 w 1665"/>
                <a:gd name="T7" fmla="*/ 171 h 999"/>
                <a:gd name="T8" fmla="*/ 190 w 1665"/>
                <a:gd name="T9" fmla="*/ 216 h 999"/>
                <a:gd name="T10" fmla="*/ 123 w 1665"/>
                <a:gd name="T11" fmla="*/ 263 h 999"/>
                <a:gd name="T12" fmla="*/ 88 w 1665"/>
                <a:gd name="T13" fmla="*/ 311 h 999"/>
                <a:gd name="T14" fmla="*/ 88 w 1665"/>
                <a:gd name="T15" fmla="*/ 356 h 999"/>
                <a:gd name="T16" fmla="*/ 123 w 1665"/>
                <a:gd name="T17" fmla="*/ 403 h 999"/>
                <a:gd name="T18" fmla="*/ 190 w 1665"/>
                <a:gd name="T19" fmla="*/ 452 h 999"/>
                <a:gd name="T20" fmla="*/ 287 w 1665"/>
                <a:gd name="T21" fmla="*/ 497 h 999"/>
                <a:gd name="T22" fmla="*/ 412 w 1665"/>
                <a:gd name="T23" fmla="*/ 535 h 999"/>
                <a:gd name="T24" fmla="*/ 563 w 1665"/>
                <a:gd name="T25" fmla="*/ 565 h 999"/>
                <a:gd name="T26" fmla="*/ 737 w 1665"/>
                <a:gd name="T27" fmla="*/ 581 h 999"/>
                <a:gd name="T28" fmla="*/ 928 w 1665"/>
                <a:gd name="T29" fmla="*/ 581 h 999"/>
                <a:gd name="T30" fmla="*/ 1102 w 1665"/>
                <a:gd name="T31" fmla="*/ 565 h 999"/>
                <a:gd name="T32" fmla="*/ 1253 w 1665"/>
                <a:gd name="T33" fmla="*/ 535 h 999"/>
                <a:gd name="T34" fmla="*/ 1379 w 1665"/>
                <a:gd name="T35" fmla="*/ 497 h 999"/>
                <a:gd name="T36" fmla="*/ 1475 w 1665"/>
                <a:gd name="T37" fmla="*/ 452 h 999"/>
                <a:gd name="T38" fmla="*/ 1542 w 1665"/>
                <a:gd name="T39" fmla="*/ 403 h 999"/>
                <a:gd name="T40" fmla="*/ 1577 w 1665"/>
                <a:gd name="T41" fmla="*/ 356 h 999"/>
                <a:gd name="T42" fmla="*/ 1577 w 1665"/>
                <a:gd name="T43" fmla="*/ 311 h 999"/>
                <a:gd name="T44" fmla="*/ 1542 w 1665"/>
                <a:gd name="T45" fmla="*/ 263 h 999"/>
                <a:gd name="T46" fmla="*/ 1475 w 1665"/>
                <a:gd name="T47" fmla="*/ 216 h 999"/>
                <a:gd name="T48" fmla="*/ 1379 w 1665"/>
                <a:gd name="T49" fmla="*/ 171 h 999"/>
                <a:gd name="T50" fmla="*/ 1253 w 1665"/>
                <a:gd name="T51" fmla="*/ 132 h 999"/>
                <a:gd name="T52" fmla="*/ 1102 w 1665"/>
                <a:gd name="T53" fmla="*/ 103 h 999"/>
                <a:gd name="T54" fmla="*/ 928 w 1665"/>
                <a:gd name="T55" fmla="*/ 87 h 999"/>
                <a:gd name="T56" fmla="*/ 832 w 1665"/>
                <a:gd name="T57" fmla="*/ 0 h 999"/>
                <a:gd name="T58" fmla="*/ 1000 w 1665"/>
                <a:gd name="T59" fmla="*/ 7 h 999"/>
                <a:gd name="T60" fmla="*/ 1156 w 1665"/>
                <a:gd name="T61" fmla="*/ 27 h 999"/>
                <a:gd name="T62" fmla="*/ 1298 w 1665"/>
                <a:gd name="T63" fmla="*/ 57 h 999"/>
                <a:gd name="T64" fmla="*/ 1421 w 1665"/>
                <a:gd name="T65" fmla="*/ 98 h 999"/>
                <a:gd name="T66" fmla="*/ 1523 w 1665"/>
                <a:gd name="T67" fmla="*/ 148 h 999"/>
                <a:gd name="T68" fmla="*/ 1599 w 1665"/>
                <a:gd name="T69" fmla="*/ 204 h 999"/>
                <a:gd name="T70" fmla="*/ 1648 w 1665"/>
                <a:gd name="T71" fmla="*/ 266 h 999"/>
                <a:gd name="T72" fmla="*/ 1665 w 1665"/>
                <a:gd name="T73" fmla="*/ 334 h 999"/>
                <a:gd name="T74" fmla="*/ 1660 w 1665"/>
                <a:gd name="T75" fmla="*/ 701 h 999"/>
                <a:gd name="T76" fmla="*/ 1627 w 1665"/>
                <a:gd name="T77" fmla="*/ 766 h 999"/>
                <a:gd name="T78" fmla="*/ 1565 w 1665"/>
                <a:gd name="T79" fmla="*/ 826 h 999"/>
                <a:gd name="T80" fmla="*/ 1475 w 1665"/>
                <a:gd name="T81" fmla="*/ 879 h 999"/>
                <a:gd name="T82" fmla="*/ 1361 w 1665"/>
                <a:gd name="T83" fmla="*/ 923 h 999"/>
                <a:gd name="T84" fmla="*/ 1230 w 1665"/>
                <a:gd name="T85" fmla="*/ 960 h 999"/>
                <a:gd name="T86" fmla="*/ 1080 w 1665"/>
                <a:gd name="T87" fmla="*/ 984 h 999"/>
                <a:gd name="T88" fmla="*/ 917 w 1665"/>
                <a:gd name="T89" fmla="*/ 998 h 999"/>
                <a:gd name="T90" fmla="*/ 748 w 1665"/>
                <a:gd name="T91" fmla="*/ 998 h 999"/>
                <a:gd name="T92" fmla="*/ 585 w 1665"/>
                <a:gd name="T93" fmla="*/ 984 h 999"/>
                <a:gd name="T94" fmla="*/ 435 w 1665"/>
                <a:gd name="T95" fmla="*/ 960 h 999"/>
                <a:gd name="T96" fmla="*/ 304 w 1665"/>
                <a:gd name="T97" fmla="*/ 923 h 999"/>
                <a:gd name="T98" fmla="*/ 190 w 1665"/>
                <a:gd name="T99" fmla="*/ 879 h 999"/>
                <a:gd name="T100" fmla="*/ 100 w 1665"/>
                <a:gd name="T101" fmla="*/ 826 h 999"/>
                <a:gd name="T102" fmla="*/ 38 w 1665"/>
                <a:gd name="T103" fmla="*/ 766 h 999"/>
                <a:gd name="T104" fmla="*/ 5 w 1665"/>
                <a:gd name="T105" fmla="*/ 701 h 999"/>
                <a:gd name="T106" fmla="*/ 0 w 1665"/>
                <a:gd name="T107" fmla="*/ 334 h 999"/>
                <a:gd name="T108" fmla="*/ 17 w 1665"/>
                <a:gd name="T109" fmla="*/ 266 h 999"/>
                <a:gd name="T110" fmla="*/ 66 w 1665"/>
                <a:gd name="T111" fmla="*/ 204 h 999"/>
                <a:gd name="T112" fmla="*/ 142 w 1665"/>
                <a:gd name="T113" fmla="*/ 148 h 999"/>
                <a:gd name="T114" fmla="*/ 244 w 1665"/>
                <a:gd name="T115" fmla="*/ 98 h 999"/>
                <a:gd name="T116" fmla="*/ 368 w 1665"/>
                <a:gd name="T117" fmla="*/ 57 h 999"/>
                <a:gd name="T118" fmla="*/ 509 w 1665"/>
                <a:gd name="T119" fmla="*/ 27 h 999"/>
                <a:gd name="T120" fmla="*/ 665 w 1665"/>
                <a:gd name="T121" fmla="*/ 7 h 999"/>
                <a:gd name="T122" fmla="*/ 832 w 1665"/>
                <a:gd name="T123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65" h="999">
                  <a:moveTo>
                    <a:pt x="832" y="84"/>
                  </a:moveTo>
                  <a:lnTo>
                    <a:pt x="737" y="87"/>
                  </a:lnTo>
                  <a:lnTo>
                    <a:pt x="647" y="92"/>
                  </a:lnTo>
                  <a:lnTo>
                    <a:pt x="563" y="103"/>
                  </a:lnTo>
                  <a:lnTo>
                    <a:pt x="484" y="115"/>
                  </a:lnTo>
                  <a:lnTo>
                    <a:pt x="412" y="132"/>
                  </a:lnTo>
                  <a:lnTo>
                    <a:pt x="346" y="151"/>
                  </a:lnTo>
                  <a:lnTo>
                    <a:pt x="287" y="171"/>
                  </a:lnTo>
                  <a:lnTo>
                    <a:pt x="235" y="193"/>
                  </a:lnTo>
                  <a:lnTo>
                    <a:pt x="190" y="216"/>
                  </a:lnTo>
                  <a:lnTo>
                    <a:pt x="153" y="239"/>
                  </a:lnTo>
                  <a:lnTo>
                    <a:pt x="123" y="263"/>
                  </a:lnTo>
                  <a:lnTo>
                    <a:pt x="101" y="288"/>
                  </a:lnTo>
                  <a:lnTo>
                    <a:pt x="88" y="311"/>
                  </a:lnTo>
                  <a:lnTo>
                    <a:pt x="84" y="334"/>
                  </a:lnTo>
                  <a:lnTo>
                    <a:pt x="88" y="356"/>
                  </a:lnTo>
                  <a:lnTo>
                    <a:pt x="101" y="380"/>
                  </a:lnTo>
                  <a:lnTo>
                    <a:pt x="123" y="403"/>
                  </a:lnTo>
                  <a:lnTo>
                    <a:pt x="153" y="428"/>
                  </a:lnTo>
                  <a:lnTo>
                    <a:pt x="190" y="452"/>
                  </a:lnTo>
                  <a:lnTo>
                    <a:pt x="235" y="475"/>
                  </a:lnTo>
                  <a:lnTo>
                    <a:pt x="287" y="497"/>
                  </a:lnTo>
                  <a:lnTo>
                    <a:pt x="346" y="517"/>
                  </a:lnTo>
                  <a:lnTo>
                    <a:pt x="412" y="535"/>
                  </a:lnTo>
                  <a:lnTo>
                    <a:pt x="484" y="551"/>
                  </a:lnTo>
                  <a:lnTo>
                    <a:pt x="563" y="565"/>
                  </a:lnTo>
                  <a:lnTo>
                    <a:pt x="647" y="574"/>
                  </a:lnTo>
                  <a:lnTo>
                    <a:pt x="737" y="581"/>
                  </a:lnTo>
                  <a:lnTo>
                    <a:pt x="832" y="584"/>
                  </a:lnTo>
                  <a:lnTo>
                    <a:pt x="928" y="581"/>
                  </a:lnTo>
                  <a:lnTo>
                    <a:pt x="1018" y="574"/>
                  </a:lnTo>
                  <a:lnTo>
                    <a:pt x="1102" y="565"/>
                  </a:lnTo>
                  <a:lnTo>
                    <a:pt x="1181" y="551"/>
                  </a:lnTo>
                  <a:lnTo>
                    <a:pt x="1253" y="535"/>
                  </a:lnTo>
                  <a:lnTo>
                    <a:pt x="1319" y="517"/>
                  </a:lnTo>
                  <a:lnTo>
                    <a:pt x="1379" y="497"/>
                  </a:lnTo>
                  <a:lnTo>
                    <a:pt x="1431" y="475"/>
                  </a:lnTo>
                  <a:lnTo>
                    <a:pt x="1475" y="452"/>
                  </a:lnTo>
                  <a:lnTo>
                    <a:pt x="1513" y="428"/>
                  </a:lnTo>
                  <a:lnTo>
                    <a:pt x="1542" y="403"/>
                  </a:lnTo>
                  <a:lnTo>
                    <a:pt x="1564" y="380"/>
                  </a:lnTo>
                  <a:lnTo>
                    <a:pt x="1577" y="356"/>
                  </a:lnTo>
                  <a:lnTo>
                    <a:pt x="1581" y="334"/>
                  </a:lnTo>
                  <a:lnTo>
                    <a:pt x="1577" y="311"/>
                  </a:lnTo>
                  <a:lnTo>
                    <a:pt x="1564" y="288"/>
                  </a:lnTo>
                  <a:lnTo>
                    <a:pt x="1542" y="263"/>
                  </a:lnTo>
                  <a:lnTo>
                    <a:pt x="1513" y="239"/>
                  </a:lnTo>
                  <a:lnTo>
                    <a:pt x="1475" y="216"/>
                  </a:lnTo>
                  <a:lnTo>
                    <a:pt x="1431" y="193"/>
                  </a:lnTo>
                  <a:lnTo>
                    <a:pt x="1379" y="171"/>
                  </a:lnTo>
                  <a:lnTo>
                    <a:pt x="1319" y="151"/>
                  </a:lnTo>
                  <a:lnTo>
                    <a:pt x="1253" y="132"/>
                  </a:lnTo>
                  <a:lnTo>
                    <a:pt x="1181" y="115"/>
                  </a:lnTo>
                  <a:lnTo>
                    <a:pt x="1102" y="103"/>
                  </a:lnTo>
                  <a:lnTo>
                    <a:pt x="1018" y="92"/>
                  </a:lnTo>
                  <a:lnTo>
                    <a:pt x="928" y="87"/>
                  </a:lnTo>
                  <a:lnTo>
                    <a:pt x="832" y="84"/>
                  </a:lnTo>
                  <a:close/>
                  <a:moveTo>
                    <a:pt x="832" y="0"/>
                  </a:moveTo>
                  <a:lnTo>
                    <a:pt x="917" y="3"/>
                  </a:lnTo>
                  <a:lnTo>
                    <a:pt x="1000" y="7"/>
                  </a:lnTo>
                  <a:lnTo>
                    <a:pt x="1080" y="15"/>
                  </a:lnTo>
                  <a:lnTo>
                    <a:pt x="1156" y="27"/>
                  </a:lnTo>
                  <a:lnTo>
                    <a:pt x="1230" y="41"/>
                  </a:lnTo>
                  <a:lnTo>
                    <a:pt x="1298" y="57"/>
                  </a:lnTo>
                  <a:lnTo>
                    <a:pt x="1361" y="76"/>
                  </a:lnTo>
                  <a:lnTo>
                    <a:pt x="1421" y="98"/>
                  </a:lnTo>
                  <a:lnTo>
                    <a:pt x="1475" y="122"/>
                  </a:lnTo>
                  <a:lnTo>
                    <a:pt x="1523" y="148"/>
                  </a:lnTo>
                  <a:lnTo>
                    <a:pt x="1565" y="175"/>
                  </a:lnTo>
                  <a:lnTo>
                    <a:pt x="1599" y="204"/>
                  </a:lnTo>
                  <a:lnTo>
                    <a:pt x="1627" y="235"/>
                  </a:lnTo>
                  <a:lnTo>
                    <a:pt x="1648" y="266"/>
                  </a:lnTo>
                  <a:lnTo>
                    <a:pt x="1660" y="300"/>
                  </a:lnTo>
                  <a:lnTo>
                    <a:pt x="1665" y="334"/>
                  </a:lnTo>
                  <a:lnTo>
                    <a:pt x="1665" y="667"/>
                  </a:lnTo>
                  <a:lnTo>
                    <a:pt x="1660" y="701"/>
                  </a:lnTo>
                  <a:lnTo>
                    <a:pt x="1648" y="733"/>
                  </a:lnTo>
                  <a:lnTo>
                    <a:pt x="1627" y="766"/>
                  </a:lnTo>
                  <a:lnTo>
                    <a:pt x="1599" y="796"/>
                  </a:lnTo>
                  <a:lnTo>
                    <a:pt x="1565" y="826"/>
                  </a:lnTo>
                  <a:lnTo>
                    <a:pt x="1523" y="853"/>
                  </a:lnTo>
                  <a:lnTo>
                    <a:pt x="1475" y="879"/>
                  </a:lnTo>
                  <a:lnTo>
                    <a:pt x="1421" y="902"/>
                  </a:lnTo>
                  <a:lnTo>
                    <a:pt x="1361" y="923"/>
                  </a:lnTo>
                  <a:lnTo>
                    <a:pt x="1298" y="942"/>
                  </a:lnTo>
                  <a:lnTo>
                    <a:pt x="1230" y="960"/>
                  </a:lnTo>
                  <a:lnTo>
                    <a:pt x="1156" y="974"/>
                  </a:lnTo>
                  <a:lnTo>
                    <a:pt x="1080" y="984"/>
                  </a:lnTo>
                  <a:lnTo>
                    <a:pt x="1000" y="993"/>
                  </a:lnTo>
                  <a:lnTo>
                    <a:pt x="917" y="998"/>
                  </a:lnTo>
                  <a:lnTo>
                    <a:pt x="832" y="999"/>
                  </a:lnTo>
                  <a:lnTo>
                    <a:pt x="748" y="998"/>
                  </a:lnTo>
                  <a:lnTo>
                    <a:pt x="665" y="993"/>
                  </a:lnTo>
                  <a:lnTo>
                    <a:pt x="585" y="984"/>
                  </a:lnTo>
                  <a:lnTo>
                    <a:pt x="509" y="974"/>
                  </a:lnTo>
                  <a:lnTo>
                    <a:pt x="435" y="960"/>
                  </a:lnTo>
                  <a:lnTo>
                    <a:pt x="368" y="942"/>
                  </a:lnTo>
                  <a:lnTo>
                    <a:pt x="304" y="923"/>
                  </a:lnTo>
                  <a:lnTo>
                    <a:pt x="244" y="902"/>
                  </a:lnTo>
                  <a:lnTo>
                    <a:pt x="190" y="879"/>
                  </a:lnTo>
                  <a:lnTo>
                    <a:pt x="142" y="853"/>
                  </a:lnTo>
                  <a:lnTo>
                    <a:pt x="100" y="826"/>
                  </a:lnTo>
                  <a:lnTo>
                    <a:pt x="66" y="796"/>
                  </a:lnTo>
                  <a:lnTo>
                    <a:pt x="38" y="766"/>
                  </a:lnTo>
                  <a:lnTo>
                    <a:pt x="17" y="733"/>
                  </a:lnTo>
                  <a:lnTo>
                    <a:pt x="5" y="701"/>
                  </a:lnTo>
                  <a:lnTo>
                    <a:pt x="0" y="667"/>
                  </a:lnTo>
                  <a:lnTo>
                    <a:pt x="0" y="334"/>
                  </a:lnTo>
                  <a:lnTo>
                    <a:pt x="5" y="300"/>
                  </a:lnTo>
                  <a:lnTo>
                    <a:pt x="17" y="266"/>
                  </a:lnTo>
                  <a:lnTo>
                    <a:pt x="38" y="235"/>
                  </a:lnTo>
                  <a:lnTo>
                    <a:pt x="66" y="204"/>
                  </a:lnTo>
                  <a:lnTo>
                    <a:pt x="100" y="175"/>
                  </a:lnTo>
                  <a:lnTo>
                    <a:pt x="142" y="148"/>
                  </a:lnTo>
                  <a:lnTo>
                    <a:pt x="190" y="122"/>
                  </a:lnTo>
                  <a:lnTo>
                    <a:pt x="244" y="98"/>
                  </a:lnTo>
                  <a:lnTo>
                    <a:pt x="304" y="76"/>
                  </a:lnTo>
                  <a:lnTo>
                    <a:pt x="368" y="57"/>
                  </a:lnTo>
                  <a:lnTo>
                    <a:pt x="435" y="41"/>
                  </a:lnTo>
                  <a:lnTo>
                    <a:pt x="509" y="27"/>
                  </a:lnTo>
                  <a:lnTo>
                    <a:pt x="585" y="15"/>
                  </a:lnTo>
                  <a:lnTo>
                    <a:pt x="665" y="7"/>
                  </a:lnTo>
                  <a:lnTo>
                    <a:pt x="748" y="3"/>
                  </a:lnTo>
                  <a:lnTo>
                    <a:pt x="8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fr-FR" sz="1800">
                <a:solidFill>
                  <a:srgbClr val="2D425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6" name="Freeform 26">
              <a:extLst>
                <a:ext uri="{FF2B5EF4-FFF2-40B4-BE49-F238E27FC236}">
                  <a16:creationId xmlns:a16="http://schemas.microsoft.com/office/drawing/2014/main" id="{8B6DDD80-8472-48B6-B9DD-A752281E5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7113" y="3470276"/>
              <a:ext cx="1320800" cy="530225"/>
            </a:xfrm>
            <a:custGeom>
              <a:avLst/>
              <a:gdLst>
                <a:gd name="T0" fmla="*/ 4 w 1665"/>
                <a:gd name="T1" fmla="*/ 34 h 667"/>
                <a:gd name="T2" fmla="*/ 37 w 1665"/>
                <a:gd name="T3" fmla="*/ 99 h 667"/>
                <a:gd name="T4" fmla="*/ 101 w 1665"/>
                <a:gd name="T5" fmla="*/ 159 h 667"/>
                <a:gd name="T6" fmla="*/ 190 w 1665"/>
                <a:gd name="T7" fmla="*/ 212 h 667"/>
                <a:gd name="T8" fmla="*/ 303 w 1665"/>
                <a:gd name="T9" fmla="*/ 256 h 667"/>
                <a:gd name="T10" fmla="*/ 436 w 1665"/>
                <a:gd name="T11" fmla="*/ 293 h 667"/>
                <a:gd name="T12" fmla="*/ 585 w 1665"/>
                <a:gd name="T13" fmla="*/ 318 h 667"/>
                <a:gd name="T14" fmla="*/ 747 w 1665"/>
                <a:gd name="T15" fmla="*/ 331 h 667"/>
                <a:gd name="T16" fmla="*/ 918 w 1665"/>
                <a:gd name="T17" fmla="*/ 331 h 667"/>
                <a:gd name="T18" fmla="*/ 1080 w 1665"/>
                <a:gd name="T19" fmla="*/ 318 h 667"/>
                <a:gd name="T20" fmla="*/ 1229 w 1665"/>
                <a:gd name="T21" fmla="*/ 293 h 667"/>
                <a:gd name="T22" fmla="*/ 1362 w 1665"/>
                <a:gd name="T23" fmla="*/ 256 h 667"/>
                <a:gd name="T24" fmla="*/ 1475 w 1665"/>
                <a:gd name="T25" fmla="*/ 212 h 667"/>
                <a:gd name="T26" fmla="*/ 1564 w 1665"/>
                <a:gd name="T27" fmla="*/ 159 h 667"/>
                <a:gd name="T28" fmla="*/ 1628 w 1665"/>
                <a:gd name="T29" fmla="*/ 99 h 667"/>
                <a:gd name="T30" fmla="*/ 1661 w 1665"/>
                <a:gd name="T31" fmla="*/ 34 h 667"/>
                <a:gd name="T32" fmla="*/ 1665 w 1665"/>
                <a:gd name="T33" fmla="*/ 333 h 667"/>
                <a:gd name="T34" fmla="*/ 1648 w 1665"/>
                <a:gd name="T35" fmla="*/ 400 h 667"/>
                <a:gd name="T36" fmla="*/ 1599 w 1665"/>
                <a:gd name="T37" fmla="*/ 463 h 667"/>
                <a:gd name="T38" fmla="*/ 1522 w 1665"/>
                <a:gd name="T39" fmla="*/ 519 h 667"/>
                <a:gd name="T40" fmla="*/ 1422 w 1665"/>
                <a:gd name="T41" fmla="*/ 569 h 667"/>
                <a:gd name="T42" fmla="*/ 1298 w 1665"/>
                <a:gd name="T43" fmla="*/ 610 h 667"/>
                <a:gd name="T44" fmla="*/ 1157 w 1665"/>
                <a:gd name="T45" fmla="*/ 639 h 667"/>
                <a:gd name="T46" fmla="*/ 1001 w 1665"/>
                <a:gd name="T47" fmla="*/ 660 h 667"/>
                <a:gd name="T48" fmla="*/ 832 w 1665"/>
                <a:gd name="T49" fmla="*/ 667 h 667"/>
                <a:gd name="T50" fmla="*/ 665 w 1665"/>
                <a:gd name="T51" fmla="*/ 660 h 667"/>
                <a:gd name="T52" fmla="*/ 508 w 1665"/>
                <a:gd name="T53" fmla="*/ 639 h 667"/>
                <a:gd name="T54" fmla="*/ 367 w 1665"/>
                <a:gd name="T55" fmla="*/ 610 h 667"/>
                <a:gd name="T56" fmla="*/ 245 w 1665"/>
                <a:gd name="T57" fmla="*/ 569 h 667"/>
                <a:gd name="T58" fmla="*/ 143 w 1665"/>
                <a:gd name="T59" fmla="*/ 519 h 667"/>
                <a:gd name="T60" fmla="*/ 65 w 1665"/>
                <a:gd name="T61" fmla="*/ 463 h 667"/>
                <a:gd name="T62" fmla="*/ 16 w 1665"/>
                <a:gd name="T63" fmla="*/ 400 h 667"/>
                <a:gd name="T64" fmla="*/ 0 w 1665"/>
                <a:gd name="T65" fmla="*/ 33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5" h="667">
                  <a:moveTo>
                    <a:pt x="0" y="0"/>
                  </a:moveTo>
                  <a:lnTo>
                    <a:pt x="4" y="34"/>
                  </a:lnTo>
                  <a:lnTo>
                    <a:pt x="16" y="68"/>
                  </a:lnTo>
                  <a:lnTo>
                    <a:pt x="37" y="99"/>
                  </a:lnTo>
                  <a:lnTo>
                    <a:pt x="65" y="130"/>
                  </a:lnTo>
                  <a:lnTo>
                    <a:pt x="101" y="159"/>
                  </a:lnTo>
                  <a:lnTo>
                    <a:pt x="143" y="186"/>
                  </a:lnTo>
                  <a:lnTo>
                    <a:pt x="190" y="212"/>
                  </a:lnTo>
                  <a:lnTo>
                    <a:pt x="245" y="236"/>
                  </a:lnTo>
                  <a:lnTo>
                    <a:pt x="303" y="256"/>
                  </a:lnTo>
                  <a:lnTo>
                    <a:pt x="367" y="276"/>
                  </a:lnTo>
                  <a:lnTo>
                    <a:pt x="436" y="293"/>
                  </a:lnTo>
                  <a:lnTo>
                    <a:pt x="508" y="307"/>
                  </a:lnTo>
                  <a:lnTo>
                    <a:pt x="585" y="318"/>
                  </a:lnTo>
                  <a:lnTo>
                    <a:pt x="665" y="326"/>
                  </a:lnTo>
                  <a:lnTo>
                    <a:pt x="747" y="331"/>
                  </a:lnTo>
                  <a:lnTo>
                    <a:pt x="832" y="333"/>
                  </a:lnTo>
                  <a:lnTo>
                    <a:pt x="918" y="331"/>
                  </a:lnTo>
                  <a:lnTo>
                    <a:pt x="1001" y="326"/>
                  </a:lnTo>
                  <a:lnTo>
                    <a:pt x="1080" y="318"/>
                  </a:lnTo>
                  <a:lnTo>
                    <a:pt x="1157" y="307"/>
                  </a:lnTo>
                  <a:lnTo>
                    <a:pt x="1229" y="293"/>
                  </a:lnTo>
                  <a:lnTo>
                    <a:pt x="1298" y="276"/>
                  </a:lnTo>
                  <a:lnTo>
                    <a:pt x="1362" y="256"/>
                  </a:lnTo>
                  <a:lnTo>
                    <a:pt x="1422" y="236"/>
                  </a:lnTo>
                  <a:lnTo>
                    <a:pt x="1475" y="212"/>
                  </a:lnTo>
                  <a:lnTo>
                    <a:pt x="1522" y="186"/>
                  </a:lnTo>
                  <a:lnTo>
                    <a:pt x="1564" y="159"/>
                  </a:lnTo>
                  <a:lnTo>
                    <a:pt x="1599" y="130"/>
                  </a:lnTo>
                  <a:lnTo>
                    <a:pt x="1628" y="99"/>
                  </a:lnTo>
                  <a:lnTo>
                    <a:pt x="1648" y="68"/>
                  </a:lnTo>
                  <a:lnTo>
                    <a:pt x="1661" y="34"/>
                  </a:lnTo>
                  <a:lnTo>
                    <a:pt x="1665" y="0"/>
                  </a:lnTo>
                  <a:lnTo>
                    <a:pt x="1665" y="333"/>
                  </a:lnTo>
                  <a:lnTo>
                    <a:pt x="1661" y="366"/>
                  </a:lnTo>
                  <a:lnTo>
                    <a:pt x="1648" y="400"/>
                  </a:lnTo>
                  <a:lnTo>
                    <a:pt x="1628" y="432"/>
                  </a:lnTo>
                  <a:lnTo>
                    <a:pt x="1599" y="463"/>
                  </a:lnTo>
                  <a:lnTo>
                    <a:pt x="1564" y="491"/>
                  </a:lnTo>
                  <a:lnTo>
                    <a:pt x="1522" y="519"/>
                  </a:lnTo>
                  <a:lnTo>
                    <a:pt x="1475" y="544"/>
                  </a:lnTo>
                  <a:lnTo>
                    <a:pt x="1422" y="569"/>
                  </a:lnTo>
                  <a:lnTo>
                    <a:pt x="1362" y="591"/>
                  </a:lnTo>
                  <a:lnTo>
                    <a:pt x="1298" y="610"/>
                  </a:lnTo>
                  <a:lnTo>
                    <a:pt x="1229" y="626"/>
                  </a:lnTo>
                  <a:lnTo>
                    <a:pt x="1157" y="639"/>
                  </a:lnTo>
                  <a:lnTo>
                    <a:pt x="1080" y="652"/>
                  </a:lnTo>
                  <a:lnTo>
                    <a:pt x="1001" y="660"/>
                  </a:lnTo>
                  <a:lnTo>
                    <a:pt x="918" y="664"/>
                  </a:lnTo>
                  <a:lnTo>
                    <a:pt x="832" y="667"/>
                  </a:lnTo>
                  <a:lnTo>
                    <a:pt x="747" y="664"/>
                  </a:lnTo>
                  <a:lnTo>
                    <a:pt x="665" y="660"/>
                  </a:lnTo>
                  <a:lnTo>
                    <a:pt x="585" y="652"/>
                  </a:lnTo>
                  <a:lnTo>
                    <a:pt x="508" y="639"/>
                  </a:lnTo>
                  <a:lnTo>
                    <a:pt x="436" y="626"/>
                  </a:lnTo>
                  <a:lnTo>
                    <a:pt x="367" y="610"/>
                  </a:lnTo>
                  <a:lnTo>
                    <a:pt x="303" y="591"/>
                  </a:lnTo>
                  <a:lnTo>
                    <a:pt x="245" y="569"/>
                  </a:lnTo>
                  <a:lnTo>
                    <a:pt x="190" y="544"/>
                  </a:lnTo>
                  <a:lnTo>
                    <a:pt x="143" y="519"/>
                  </a:lnTo>
                  <a:lnTo>
                    <a:pt x="101" y="491"/>
                  </a:lnTo>
                  <a:lnTo>
                    <a:pt x="65" y="463"/>
                  </a:lnTo>
                  <a:lnTo>
                    <a:pt x="37" y="432"/>
                  </a:lnTo>
                  <a:lnTo>
                    <a:pt x="16" y="400"/>
                  </a:lnTo>
                  <a:lnTo>
                    <a:pt x="4" y="366"/>
                  </a:lnTo>
                  <a:lnTo>
                    <a:pt x="0" y="3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fr-FR" sz="1800">
                <a:solidFill>
                  <a:srgbClr val="2D425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7" name="Freeform 27">
              <a:extLst>
                <a:ext uri="{FF2B5EF4-FFF2-40B4-BE49-F238E27FC236}">
                  <a16:creationId xmlns:a16="http://schemas.microsoft.com/office/drawing/2014/main" id="{74000348-6730-4F28-BFB1-FC52E9322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7113" y="3814763"/>
              <a:ext cx="1320800" cy="528638"/>
            </a:xfrm>
            <a:custGeom>
              <a:avLst/>
              <a:gdLst>
                <a:gd name="T0" fmla="*/ 4 w 1665"/>
                <a:gd name="T1" fmla="*/ 34 h 667"/>
                <a:gd name="T2" fmla="*/ 37 w 1665"/>
                <a:gd name="T3" fmla="*/ 99 h 667"/>
                <a:gd name="T4" fmla="*/ 101 w 1665"/>
                <a:gd name="T5" fmla="*/ 159 h 667"/>
                <a:gd name="T6" fmla="*/ 190 w 1665"/>
                <a:gd name="T7" fmla="*/ 212 h 667"/>
                <a:gd name="T8" fmla="*/ 303 w 1665"/>
                <a:gd name="T9" fmla="*/ 258 h 667"/>
                <a:gd name="T10" fmla="*/ 436 w 1665"/>
                <a:gd name="T11" fmla="*/ 293 h 667"/>
                <a:gd name="T12" fmla="*/ 585 w 1665"/>
                <a:gd name="T13" fmla="*/ 319 h 667"/>
                <a:gd name="T14" fmla="*/ 747 w 1665"/>
                <a:gd name="T15" fmla="*/ 331 h 667"/>
                <a:gd name="T16" fmla="*/ 918 w 1665"/>
                <a:gd name="T17" fmla="*/ 331 h 667"/>
                <a:gd name="T18" fmla="*/ 1080 w 1665"/>
                <a:gd name="T19" fmla="*/ 319 h 667"/>
                <a:gd name="T20" fmla="*/ 1229 w 1665"/>
                <a:gd name="T21" fmla="*/ 293 h 667"/>
                <a:gd name="T22" fmla="*/ 1362 w 1665"/>
                <a:gd name="T23" fmla="*/ 258 h 667"/>
                <a:gd name="T24" fmla="*/ 1475 w 1665"/>
                <a:gd name="T25" fmla="*/ 212 h 667"/>
                <a:gd name="T26" fmla="*/ 1564 w 1665"/>
                <a:gd name="T27" fmla="*/ 159 h 667"/>
                <a:gd name="T28" fmla="*/ 1628 w 1665"/>
                <a:gd name="T29" fmla="*/ 99 h 667"/>
                <a:gd name="T30" fmla="*/ 1661 w 1665"/>
                <a:gd name="T31" fmla="*/ 34 h 667"/>
                <a:gd name="T32" fmla="*/ 1665 w 1665"/>
                <a:gd name="T33" fmla="*/ 334 h 667"/>
                <a:gd name="T34" fmla="*/ 1648 w 1665"/>
                <a:gd name="T35" fmla="*/ 401 h 667"/>
                <a:gd name="T36" fmla="*/ 1599 w 1665"/>
                <a:gd name="T37" fmla="*/ 463 h 667"/>
                <a:gd name="T38" fmla="*/ 1522 w 1665"/>
                <a:gd name="T39" fmla="*/ 520 h 667"/>
                <a:gd name="T40" fmla="*/ 1422 w 1665"/>
                <a:gd name="T41" fmla="*/ 569 h 667"/>
                <a:gd name="T42" fmla="*/ 1298 w 1665"/>
                <a:gd name="T43" fmla="*/ 610 h 667"/>
                <a:gd name="T44" fmla="*/ 1157 w 1665"/>
                <a:gd name="T45" fmla="*/ 640 h 667"/>
                <a:gd name="T46" fmla="*/ 1001 w 1665"/>
                <a:gd name="T47" fmla="*/ 660 h 667"/>
                <a:gd name="T48" fmla="*/ 832 w 1665"/>
                <a:gd name="T49" fmla="*/ 667 h 667"/>
                <a:gd name="T50" fmla="*/ 665 w 1665"/>
                <a:gd name="T51" fmla="*/ 660 h 667"/>
                <a:gd name="T52" fmla="*/ 508 w 1665"/>
                <a:gd name="T53" fmla="*/ 640 h 667"/>
                <a:gd name="T54" fmla="*/ 367 w 1665"/>
                <a:gd name="T55" fmla="*/ 610 h 667"/>
                <a:gd name="T56" fmla="*/ 245 w 1665"/>
                <a:gd name="T57" fmla="*/ 569 h 667"/>
                <a:gd name="T58" fmla="*/ 143 w 1665"/>
                <a:gd name="T59" fmla="*/ 520 h 667"/>
                <a:gd name="T60" fmla="*/ 65 w 1665"/>
                <a:gd name="T61" fmla="*/ 463 h 667"/>
                <a:gd name="T62" fmla="*/ 16 w 1665"/>
                <a:gd name="T63" fmla="*/ 401 h 667"/>
                <a:gd name="T64" fmla="*/ 0 w 1665"/>
                <a:gd name="T65" fmla="*/ 33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5" h="667">
                  <a:moveTo>
                    <a:pt x="0" y="0"/>
                  </a:moveTo>
                  <a:lnTo>
                    <a:pt x="4" y="34"/>
                  </a:lnTo>
                  <a:lnTo>
                    <a:pt x="16" y="68"/>
                  </a:lnTo>
                  <a:lnTo>
                    <a:pt x="37" y="99"/>
                  </a:lnTo>
                  <a:lnTo>
                    <a:pt x="65" y="130"/>
                  </a:lnTo>
                  <a:lnTo>
                    <a:pt x="101" y="159"/>
                  </a:lnTo>
                  <a:lnTo>
                    <a:pt x="143" y="186"/>
                  </a:lnTo>
                  <a:lnTo>
                    <a:pt x="190" y="212"/>
                  </a:lnTo>
                  <a:lnTo>
                    <a:pt x="245" y="236"/>
                  </a:lnTo>
                  <a:lnTo>
                    <a:pt x="303" y="258"/>
                  </a:lnTo>
                  <a:lnTo>
                    <a:pt x="367" y="277"/>
                  </a:lnTo>
                  <a:lnTo>
                    <a:pt x="436" y="293"/>
                  </a:lnTo>
                  <a:lnTo>
                    <a:pt x="508" y="307"/>
                  </a:lnTo>
                  <a:lnTo>
                    <a:pt x="585" y="319"/>
                  </a:lnTo>
                  <a:lnTo>
                    <a:pt x="665" y="327"/>
                  </a:lnTo>
                  <a:lnTo>
                    <a:pt x="747" y="331"/>
                  </a:lnTo>
                  <a:lnTo>
                    <a:pt x="832" y="334"/>
                  </a:lnTo>
                  <a:lnTo>
                    <a:pt x="918" y="331"/>
                  </a:lnTo>
                  <a:lnTo>
                    <a:pt x="1001" y="327"/>
                  </a:lnTo>
                  <a:lnTo>
                    <a:pt x="1080" y="319"/>
                  </a:lnTo>
                  <a:lnTo>
                    <a:pt x="1157" y="307"/>
                  </a:lnTo>
                  <a:lnTo>
                    <a:pt x="1229" y="293"/>
                  </a:lnTo>
                  <a:lnTo>
                    <a:pt x="1298" y="277"/>
                  </a:lnTo>
                  <a:lnTo>
                    <a:pt x="1362" y="258"/>
                  </a:lnTo>
                  <a:lnTo>
                    <a:pt x="1422" y="236"/>
                  </a:lnTo>
                  <a:lnTo>
                    <a:pt x="1475" y="212"/>
                  </a:lnTo>
                  <a:lnTo>
                    <a:pt x="1522" y="186"/>
                  </a:lnTo>
                  <a:lnTo>
                    <a:pt x="1564" y="159"/>
                  </a:lnTo>
                  <a:lnTo>
                    <a:pt x="1599" y="130"/>
                  </a:lnTo>
                  <a:lnTo>
                    <a:pt x="1628" y="99"/>
                  </a:lnTo>
                  <a:lnTo>
                    <a:pt x="1648" y="68"/>
                  </a:lnTo>
                  <a:lnTo>
                    <a:pt x="1661" y="34"/>
                  </a:lnTo>
                  <a:lnTo>
                    <a:pt x="1665" y="0"/>
                  </a:lnTo>
                  <a:lnTo>
                    <a:pt x="1665" y="334"/>
                  </a:lnTo>
                  <a:lnTo>
                    <a:pt x="1661" y="368"/>
                  </a:lnTo>
                  <a:lnTo>
                    <a:pt x="1648" y="401"/>
                  </a:lnTo>
                  <a:lnTo>
                    <a:pt x="1628" y="433"/>
                  </a:lnTo>
                  <a:lnTo>
                    <a:pt x="1599" y="463"/>
                  </a:lnTo>
                  <a:lnTo>
                    <a:pt x="1564" y="492"/>
                  </a:lnTo>
                  <a:lnTo>
                    <a:pt x="1522" y="520"/>
                  </a:lnTo>
                  <a:lnTo>
                    <a:pt x="1475" y="546"/>
                  </a:lnTo>
                  <a:lnTo>
                    <a:pt x="1422" y="569"/>
                  </a:lnTo>
                  <a:lnTo>
                    <a:pt x="1362" y="591"/>
                  </a:lnTo>
                  <a:lnTo>
                    <a:pt x="1298" y="610"/>
                  </a:lnTo>
                  <a:lnTo>
                    <a:pt x="1229" y="626"/>
                  </a:lnTo>
                  <a:lnTo>
                    <a:pt x="1157" y="640"/>
                  </a:lnTo>
                  <a:lnTo>
                    <a:pt x="1080" y="652"/>
                  </a:lnTo>
                  <a:lnTo>
                    <a:pt x="1001" y="660"/>
                  </a:lnTo>
                  <a:lnTo>
                    <a:pt x="918" y="664"/>
                  </a:lnTo>
                  <a:lnTo>
                    <a:pt x="832" y="667"/>
                  </a:lnTo>
                  <a:lnTo>
                    <a:pt x="747" y="664"/>
                  </a:lnTo>
                  <a:lnTo>
                    <a:pt x="665" y="660"/>
                  </a:lnTo>
                  <a:lnTo>
                    <a:pt x="585" y="652"/>
                  </a:lnTo>
                  <a:lnTo>
                    <a:pt x="508" y="640"/>
                  </a:lnTo>
                  <a:lnTo>
                    <a:pt x="436" y="626"/>
                  </a:lnTo>
                  <a:lnTo>
                    <a:pt x="367" y="610"/>
                  </a:lnTo>
                  <a:lnTo>
                    <a:pt x="303" y="591"/>
                  </a:lnTo>
                  <a:lnTo>
                    <a:pt x="245" y="569"/>
                  </a:lnTo>
                  <a:lnTo>
                    <a:pt x="190" y="546"/>
                  </a:lnTo>
                  <a:lnTo>
                    <a:pt x="143" y="520"/>
                  </a:lnTo>
                  <a:lnTo>
                    <a:pt x="101" y="492"/>
                  </a:lnTo>
                  <a:lnTo>
                    <a:pt x="65" y="463"/>
                  </a:lnTo>
                  <a:lnTo>
                    <a:pt x="37" y="433"/>
                  </a:lnTo>
                  <a:lnTo>
                    <a:pt x="16" y="401"/>
                  </a:lnTo>
                  <a:lnTo>
                    <a:pt x="4" y="368"/>
                  </a:lnTo>
                  <a:lnTo>
                    <a:pt x="0" y="3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fr-FR" sz="1800">
                <a:solidFill>
                  <a:srgbClr val="2D425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8" name="Freeform 28">
              <a:extLst>
                <a:ext uri="{FF2B5EF4-FFF2-40B4-BE49-F238E27FC236}">
                  <a16:creationId xmlns:a16="http://schemas.microsoft.com/office/drawing/2014/main" id="{ACC205A8-84A7-4D8C-869F-8888EA7BD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7113" y="4159251"/>
              <a:ext cx="1320800" cy="528638"/>
            </a:xfrm>
            <a:custGeom>
              <a:avLst/>
              <a:gdLst>
                <a:gd name="T0" fmla="*/ 6 w 1665"/>
                <a:gd name="T1" fmla="*/ 35 h 665"/>
                <a:gd name="T2" fmla="*/ 42 w 1665"/>
                <a:gd name="T3" fmla="*/ 104 h 665"/>
                <a:gd name="T4" fmla="*/ 114 w 1665"/>
                <a:gd name="T5" fmla="*/ 167 h 665"/>
                <a:gd name="T6" fmla="*/ 215 w 1665"/>
                <a:gd name="T7" fmla="*/ 222 h 665"/>
                <a:gd name="T8" fmla="*/ 341 w 1665"/>
                <a:gd name="T9" fmla="*/ 267 h 665"/>
                <a:gd name="T10" fmla="*/ 489 w 1665"/>
                <a:gd name="T11" fmla="*/ 302 h 665"/>
                <a:gd name="T12" fmla="*/ 655 w 1665"/>
                <a:gd name="T13" fmla="*/ 324 h 665"/>
                <a:gd name="T14" fmla="*/ 832 w 1665"/>
                <a:gd name="T15" fmla="*/ 332 h 665"/>
                <a:gd name="T16" fmla="*/ 1012 w 1665"/>
                <a:gd name="T17" fmla="*/ 324 h 665"/>
                <a:gd name="T18" fmla="*/ 1176 w 1665"/>
                <a:gd name="T19" fmla="*/ 302 h 665"/>
                <a:gd name="T20" fmla="*/ 1324 w 1665"/>
                <a:gd name="T21" fmla="*/ 267 h 665"/>
                <a:gd name="T22" fmla="*/ 1450 w 1665"/>
                <a:gd name="T23" fmla="*/ 222 h 665"/>
                <a:gd name="T24" fmla="*/ 1551 w 1665"/>
                <a:gd name="T25" fmla="*/ 167 h 665"/>
                <a:gd name="T26" fmla="*/ 1623 w 1665"/>
                <a:gd name="T27" fmla="*/ 104 h 665"/>
                <a:gd name="T28" fmla="*/ 1661 w 1665"/>
                <a:gd name="T29" fmla="*/ 35 h 665"/>
                <a:gd name="T30" fmla="*/ 1665 w 1665"/>
                <a:gd name="T31" fmla="*/ 332 h 665"/>
                <a:gd name="T32" fmla="*/ 1648 w 1665"/>
                <a:gd name="T33" fmla="*/ 399 h 665"/>
                <a:gd name="T34" fmla="*/ 1599 w 1665"/>
                <a:gd name="T35" fmla="*/ 461 h 665"/>
                <a:gd name="T36" fmla="*/ 1522 w 1665"/>
                <a:gd name="T37" fmla="*/ 518 h 665"/>
                <a:gd name="T38" fmla="*/ 1422 w 1665"/>
                <a:gd name="T39" fmla="*/ 567 h 665"/>
                <a:gd name="T40" fmla="*/ 1298 w 1665"/>
                <a:gd name="T41" fmla="*/ 608 h 665"/>
                <a:gd name="T42" fmla="*/ 1157 w 1665"/>
                <a:gd name="T43" fmla="*/ 639 h 665"/>
                <a:gd name="T44" fmla="*/ 1001 w 1665"/>
                <a:gd name="T45" fmla="*/ 658 h 665"/>
                <a:gd name="T46" fmla="*/ 832 w 1665"/>
                <a:gd name="T47" fmla="*/ 665 h 665"/>
                <a:gd name="T48" fmla="*/ 665 w 1665"/>
                <a:gd name="T49" fmla="*/ 658 h 665"/>
                <a:gd name="T50" fmla="*/ 508 w 1665"/>
                <a:gd name="T51" fmla="*/ 639 h 665"/>
                <a:gd name="T52" fmla="*/ 367 w 1665"/>
                <a:gd name="T53" fmla="*/ 608 h 665"/>
                <a:gd name="T54" fmla="*/ 245 w 1665"/>
                <a:gd name="T55" fmla="*/ 567 h 665"/>
                <a:gd name="T56" fmla="*/ 143 w 1665"/>
                <a:gd name="T57" fmla="*/ 518 h 665"/>
                <a:gd name="T58" fmla="*/ 65 w 1665"/>
                <a:gd name="T59" fmla="*/ 461 h 665"/>
                <a:gd name="T60" fmla="*/ 16 w 1665"/>
                <a:gd name="T61" fmla="*/ 399 h 665"/>
                <a:gd name="T62" fmla="*/ 0 w 1665"/>
                <a:gd name="T63" fmla="*/ 332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5" h="665">
                  <a:moveTo>
                    <a:pt x="0" y="0"/>
                  </a:moveTo>
                  <a:lnTo>
                    <a:pt x="6" y="35"/>
                  </a:lnTo>
                  <a:lnTo>
                    <a:pt x="19" y="70"/>
                  </a:lnTo>
                  <a:lnTo>
                    <a:pt x="42" y="104"/>
                  </a:lnTo>
                  <a:lnTo>
                    <a:pt x="75" y="137"/>
                  </a:lnTo>
                  <a:lnTo>
                    <a:pt x="114" y="167"/>
                  </a:lnTo>
                  <a:lnTo>
                    <a:pt x="160" y="195"/>
                  </a:lnTo>
                  <a:lnTo>
                    <a:pt x="215" y="222"/>
                  </a:lnTo>
                  <a:lnTo>
                    <a:pt x="274" y="245"/>
                  </a:lnTo>
                  <a:lnTo>
                    <a:pt x="341" y="267"/>
                  </a:lnTo>
                  <a:lnTo>
                    <a:pt x="413" y="286"/>
                  </a:lnTo>
                  <a:lnTo>
                    <a:pt x="489" y="302"/>
                  </a:lnTo>
                  <a:lnTo>
                    <a:pt x="569" y="315"/>
                  </a:lnTo>
                  <a:lnTo>
                    <a:pt x="655" y="324"/>
                  </a:lnTo>
                  <a:lnTo>
                    <a:pt x="741" y="330"/>
                  </a:lnTo>
                  <a:lnTo>
                    <a:pt x="832" y="332"/>
                  </a:lnTo>
                  <a:lnTo>
                    <a:pt x="923" y="330"/>
                  </a:lnTo>
                  <a:lnTo>
                    <a:pt x="1012" y="324"/>
                  </a:lnTo>
                  <a:lnTo>
                    <a:pt x="1096" y="315"/>
                  </a:lnTo>
                  <a:lnTo>
                    <a:pt x="1176" y="302"/>
                  </a:lnTo>
                  <a:lnTo>
                    <a:pt x="1252" y="286"/>
                  </a:lnTo>
                  <a:lnTo>
                    <a:pt x="1324" y="267"/>
                  </a:lnTo>
                  <a:lnTo>
                    <a:pt x="1390" y="245"/>
                  </a:lnTo>
                  <a:lnTo>
                    <a:pt x="1450" y="222"/>
                  </a:lnTo>
                  <a:lnTo>
                    <a:pt x="1504" y="195"/>
                  </a:lnTo>
                  <a:lnTo>
                    <a:pt x="1551" y="167"/>
                  </a:lnTo>
                  <a:lnTo>
                    <a:pt x="1591" y="137"/>
                  </a:lnTo>
                  <a:lnTo>
                    <a:pt x="1623" y="104"/>
                  </a:lnTo>
                  <a:lnTo>
                    <a:pt x="1646" y="70"/>
                  </a:lnTo>
                  <a:lnTo>
                    <a:pt x="1661" y="35"/>
                  </a:lnTo>
                  <a:lnTo>
                    <a:pt x="1665" y="0"/>
                  </a:lnTo>
                  <a:lnTo>
                    <a:pt x="1665" y="332"/>
                  </a:lnTo>
                  <a:lnTo>
                    <a:pt x="1661" y="366"/>
                  </a:lnTo>
                  <a:lnTo>
                    <a:pt x="1648" y="399"/>
                  </a:lnTo>
                  <a:lnTo>
                    <a:pt x="1628" y="431"/>
                  </a:lnTo>
                  <a:lnTo>
                    <a:pt x="1599" y="461"/>
                  </a:lnTo>
                  <a:lnTo>
                    <a:pt x="1564" y="491"/>
                  </a:lnTo>
                  <a:lnTo>
                    <a:pt x="1522" y="518"/>
                  </a:lnTo>
                  <a:lnTo>
                    <a:pt x="1475" y="544"/>
                  </a:lnTo>
                  <a:lnTo>
                    <a:pt x="1422" y="567"/>
                  </a:lnTo>
                  <a:lnTo>
                    <a:pt x="1362" y="589"/>
                  </a:lnTo>
                  <a:lnTo>
                    <a:pt x="1298" y="608"/>
                  </a:lnTo>
                  <a:lnTo>
                    <a:pt x="1229" y="624"/>
                  </a:lnTo>
                  <a:lnTo>
                    <a:pt x="1157" y="639"/>
                  </a:lnTo>
                  <a:lnTo>
                    <a:pt x="1080" y="650"/>
                  </a:lnTo>
                  <a:lnTo>
                    <a:pt x="1001" y="658"/>
                  </a:lnTo>
                  <a:lnTo>
                    <a:pt x="918" y="664"/>
                  </a:lnTo>
                  <a:lnTo>
                    <a:pt x="832" y="665"/>
                  </a:lnTo>
                  <a:lnTo>
                    <a:pt x="747" y="664"/>
                  </a:lnTo>
                  <a:lnTo>
                    <a:pt x="665" y="658"/>
                  </a:lnTo>
                  <a:lnTo>
                    <a:pt x="585" y="650"/>
                  </a:lnTo>
                  <a:lnTo>
                    <a:pt x="508" y="639"/>
                  </a:lnTo>
                  <a:lnTo>
                    <a:pt x="436" y="624"/>
                  </a:lnTo>
                  <a:lnTo>
                    <a:pt x="367" y="608"/>
                  </a:lnTo>
                  <a:lnTo>
                    <a:pt x="303" y="589"/>
                  </a:lnTo>
                  <a:lnTo>
                    <a:pt x="245" y="567"/>
                  </a:lnTo>
                  <a:lnTo>
                    <a:pt x="190" y="544"/>
                  </a:lnTo>
                  <a:lnTo>
                    <a:pt x="143" y="518"/>
                  </a:lnTo>
                  <a:lnTo>
                    <a:pt x="101" y="491"/>
                  </a:lnTo>
                  <a:lnTo>
                    <a:pt x="65" y="461"/>
                  </a:lnTo>
                  <a:lnTo>
                    <a:pt x="37" y="431"/>
                  </a:lnTo>
                  <a:lnTo>
                    <a:pt x="16" y="399"/>
                  </a:lnTo>
                  <a:lnTo>
                    <a:pt x="4" y="366"/>
                  </a:lnTo>
                  <a:lnTo>
                    <a:pt x="0" y="3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fr-FR" sz="1800">
                <a:solidFill>
                  <a:srgbClr val="2D425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" name="Freeform 29">
              <a:extLst>
                <a:ext uri="{FF2B5EF4-FFF2-40B4-BE49-F238E27FC236}">
                  <a16:creationId xmlns:a16="http://schemas.microsoft.com/office/drawing/2014/main" id="{7CF103A5-AD3E-448A-B952-09366C2187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7113" y="2865438"/>
              <a:ext cx="1320800" cy="792163"/>
            </a:xfrm>
            <a:custGeom>
              <a:avLst/>
              <a:gdLst>
                <a:gd name="T0" fmla="*/ 737 w 1665"/>
                <a:gd name="T1" fmla="*/ 85 h 998"/>
                <a:gd name="T2" fmla="*/ 562 w 1665"/>
                <a:gd name="T3" fmla="*/ 101 h 998"/>
                <a:gd name="T4" fmla="*/ 412 w 1665"/>
                <a:gd name="T5" fmla="*/ 130 h 998"/>
                <a:gd name="T6" fmla="*/ 287 w 1665"/>
                <a:gd name="T7" fmla="*/ 169 h 998"/>
                <a:gd name="T8" fmla="*/ 190 w 1665"/>
                <a:gd name="T9" fmla="*/ 214 h 998"/>
                <a:gd name="T10" fmla="*/ 122 w 1665"/>
                <a:gd name="T11" fmla="*/ 263 h 998"/>
                <a:gd name="T12" fmla="*/ 88 w 1665"/>
                <a:gd name="T13" fmla="*/ 309 h 998"/>
                <a:gd name="T14" fmla="*/ 88 w 1665"/>
                <a:gd name="T15" fmla="*/ 355 h 998"/>
                <a:gd name="T16" fmla="*/ 122 w 1665"/>
                <a:gd name="T17" fmla="*/ 403 h 998"/>
                <a:gd name="T18" fmla="*/ 190 w 1665"/>
                <a:gd name="T19" fmla="*/ 450 h 998"/>
                <a:gd name="T20" fmla="*/ 287 w 1665"/>
                <a:gd name="T21" fmla="*/ 495 h 998"/>
                <a:gd name="T22" fmla="*/ 412 w 1665"/>
                <a:gd name="T23" fmla="*/ 535 h 998"/>
                <a:gd name="T24" fmla="*/ 562 w 1665"/>
                <a:gd name="T25" fmla="*/ 563 h 998"/>
                <a:gd name="T26" fmla="*/ 737 w 1665"/>
                <a:gd name="T27" fmla="*/ 580 h 998"/>
                <a:gd name="T28" fmla="*/ 927 w 1665"/>
                <a:gd name="T29" fmla="*/ 580 h 998"/>
                <a:gd name="T30" fmla="*/ 1103 w 1665"/>
                <a:gd name="T31" fmla="*/ 563 h 998"/>
                <a:gd name="T32" fmla="*/ 1253 w 1665"/>
                <a:gd name="T33" fmla="*/ 535 h 998"/>
                <a:gd name="T34" fmla="*/ 1378 w 1665"/>
                <a:gd name="T35" fmla="*/ 495 h 998"/>
                <a:gd name="T36" fmla="*/ 1476 w 1665"/>
                <a:gd name="T37" fmla="*/ 450 h 998"/>
                <a:gd name="T38" fmla="*/ 1542 w 1665"/>
                <a:gd name="T39" fmla="*/ 403 h 998"/>
                <a:gd name="T40" fmla="*/ 1578 w 1665"/>
                <a:gd name="T41" fmla="*/ 355 h 998"/>
                <a:gd name="T42" fmla="*/ 1578 w 1665"/>
                <a:gd name="T43" fmla="*/ 309 h 998"/>
                <a:gd name="T44" fmla="*/ 1542 w 1665"/>
                <a:gd name="T45" fmla="*/ 263 h 998"/>
                <a:gd name="T46" fmla="*/ 1476 w 1665"/>
                <a:gd name="T47" fmla="*/ 214 h 998"/>
                <a:gd name="T48" fmla="*/ 1378 w 1665"/>
                <a:gd name="T49" fmla="*/ 169 h 998"/>
                <a:gd name="T50" fmla="*/ 1253 w 1665"/>
                <a:gd name="T51" fmla="*/ 130 h 998"/>
                <a:gd name="T52" fmla="*/ 1103 w 1665"/>
                <a:gd name="T53" fmla="*/ 101 h 998"/>
                <a:gd name="T54" fmla="*/ 927 w 1665"/>
                <a:gd name="T55" fmla="*/ 85 h 998"/>
                <a:gd name="T56" fmla="*/ 832 w 1665"/>
                <a:gd name="T57" fmla="*/ 0 h 998"/>
                <a:gd name="T58" fmla="*/ 1001 w 1665"/>
                <a:gd name="T59" fmla="*/ 6 h 998"/>
                <a:gd name="T60" fmla="*/ 1157 w 1665"/>
                <a:gd name="T61" fmla="*/ 25 h 998"/>
                <a:gd name="T62" fmla="*/ 1298 w 1665"/>
                <a:gd name="T63" fmla="*/ 55 h 998"/>
                <a:gd name="T64" fmla="*/ 1422 w 1665"/>
                <a:gd name="T65" fmla="*/ 96 h 998"/>
                <a:gd name="T66" fmla="*/ 1522 w 1665"/>
                <a:gd name="T67" fmla="*/ 146 h 998"/>
                <a:gd name="T68" fmla="*/ 1599 w 1665"/>
                <a:gd name="T69" fmla="*/ 202 h 998"/>
                <a:gd name="T70" fmla="*/ 1648 w 1665"/>
                <a:gd name="T71" fmla="*/ 266 h 998"/>
                <a:gd name="T72" fmla="*/ 1665 w 1665"/>
                <a:gd name="T73" fmla="*/ 332 h 998"/>
                <a:gd name="T74" fmla="*/ 1661 w 1665"/>
                <a:gd name="T75" fmla="*/ 699 h 998"/>
                <a:gd name="T76" fmla="*/ 1628 w 1665"/>
                <a:gd name="T77" fmla="*/ 764 h 998"/>
                <a:gd name="T78" fmla="*/ 1564 w 1665"/>
                <a:gd name="T79" fmla="*/ 824 h 998"/>
                <a:gd name="T80" fmla="*/ 1475 w 1665"/>
                <a:gd name="T81" fmla="*/ 877 h 998"/>
                <a:gd name="T82" fmla="*/ 1362 w 1665"/>
                <a:gd name="T83" fmla="*/ 922 h 998"/>
                <a:gd name="T84" fmla="*/ 1229 w 1665"/>
                <a:gd name="T85" fmla="*/ 958 h 998"/>
                <a:gd name="T86" fmla="*/ 1080 w 1665"/>
                <a:gd name="T87" fmla="*/ 983 h 998"/>
                <a:gd name="T88" fmla="*/ 918 w 1665"/>
                <a:gd name="T89" fmla="*/ 996 h 998"/>
                <a:gd name="T90" fmla="*/ 747 w 1665"/>
                <a:gd name="T91" fmla="*/ 996 h 998"/>
                <a:gd name="T92" fmla="*/ 585 w 1665"/>
                <a:gd name="T93" fmla="*/ 983 h 998"/>
                <a:gd name="T94" fmla="*/ 436 w 1665"/>
                <a:gd name="T95" fmla="*/ 958 h 998"/>
                <a:gd name="T96" fmla="*/ 303 w 1665"/>
                <a:gd name="T97" fmla="*/ 922 h 998"/>
                <a:gd name="T98" fmla="*/ 190 w 1665"/>
                <a:gd name="T99" fmla="*/ 877 h 998"/>
                <a:gd name="T100" fmla="*/ 101 w 1665"/>
                <a:gd name="T101" fmla="*/ 824 h 998"/>
                <a:gd name="T102" fmla="*/ 37 w 1665"/>
                <a:gd name="T103" fmla="*/ 764 h 998"/>
                <a:gd name="T104" fmla="*/ 4 w 1665"/>
                <a:gd name="T105" fmla="*/ 699 h 998"/>
                <a:gd name="T106" fmla="*/ 0 w 1665"/>
                <a:gd name="T107" fmla="*/ 332 h 998"/>
                <a:gd name="T108" fmla="*/ 16 w 1665"/>
                <a:gd name="T109" fmla="*/ 266 h 998"/>
                <a:gd name="T110" fmla="*/ 65 w 1665"/>
                <a:gd name="T111" fmla="*/ 202 h 998"/>
                <a:gd name="T112" fmla="*/ 143 w 1665"/>
                <a:gd name="T113" fmla="*/ 146 h 998"/>
                <a:gd name="T114" fmla="*/ 245 w 1665"/>
                <a:gd name="T115" fmla="*/ 96 h 998"/>
                <a:gd name="T116" fmla="*/ 367 w 1665"/>
                <a:gd name="T117" fmla="*/ 55 h 998"/>
                <a:gd name="T118" fmla="*/ 508 w 1665"/>
                <a:gd name="T119" fmla="*/ 25 h 998"/>
                <a:gd name="T120" fmla="*/ 665 w 1665"/>
                <a:gd name="T121" fmla="*/ 6 h 998"/>
                <a:gd name="T122" fmla="*/ 832 w 1665"/>
                <a:gd name="T123" fmla="*/ 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65" h="998">
                  <a:moveTo>
                    <a:pt x="832" y="82"/>
                  </a:moveTo>
                  <a:lnTo>
                    <a:pt x="737" y="85"/>
                  </a:lnTo>
                  <a:lnTo>
                    <a:pt x="646" y="91"/>
                  </a:lnTo>
                  <a:lnTo>
                    <a:pt x="562" y="101"/>
                  </a:lnTo>
                  <a:lnTo>
                    <a:pt x="484" y="115"/>
                  </a:lnTo>
                  <a:lnTo>
                    <a:pt x="412" y="130"/>
                  </a:lnTo>
                  <a:lnTo>
                    <a:pt x="346" y="149"/>
                  </a:lnTo>
                  <a:lnTo>
                    <a:pt x="287" y="169"/>
                  </a:lnTo>
                  <a:lnTo>
                    <a:pt x="235" y="191"/>
                  </a:lnTo>
                  <a:lnTo>
                    <a:pt x="190" y="214"/>
                  </a:lnTo>
                  <a:lnTo>
                    <a:pt x="152" y="239"/>
                  </a:lnTo>
                  <a:lnTo>
                    <a:pt x="122" y="263"/>
                  </a:lnTo>
                  <a:lnTo>
                    <a:pt x="101" y="286"/>
                  </a:lnTo>
                  <a:lnTo>
                    <a:pt x="88" y="309"/>
                  </a:lnTo>
                  <a:lnTo>
                    <a:pt x="84" y="332"/>
                  </a:lnTo>
                  <a:lnTo>
                    <a:pt x="88" y="355"/>
                  </a:lnTo>
                  <a:lnTo>
                    <a:pt x="101" y="379"/>
                  </a:lnTo>
                  <a:lnTo>
                    <a:pt x="122" y="403"/>
                  </a:lnTo>
                  <a:lnTo>
                    <a:pt x="152" y="426"/>
                  </a:lnTo>
                  <a:lnTo>
                    <a:pt x="190" y="450"/>
                  </a:lnTo>
                  <a:lnTo>
                    <a:pt x="235" y="474"/>
                  </a:lnTo>
                  <a:lnTo>
                    <a:pt x="287" y="495"/>
                  </a:lnTo>
                  <a:lnTo>
                    <a:pt x="346" y="516"/>
                  </a:lnTo>
                  <a:lnTo>
                    <a:pt x="412" y="535"/>
                  </a:lnTo>
                  <a:lnTo>
                    <a:pt x="484" y="551"/>
                  </a:lnTo>
                  <a:lnTo>
                    <a:pt x="562" y="563"/>
                  </a:lnTo>
                  <a:lnTo>
                    <a:pt x="646" y="574"/>
                  </a:lnTo>
                  <a:lnTo>
                    <a:pt x="737" y="580"/>
                  </a:lnTo>
                  <a:lnTo>
                    <a:pt x="832" y="582"/>
                  </a:lnTo>
                  <a:lnTo>
                    <a:pt x="927" y="580"/>
                  </a:lnTo>
                  <a:lnTo>
                    <a:pt x="1018" y="574"/>
                  </a:lnTo>
                  <a:lnTo>
                    <a:pt x="1103" y="563"/>
                  </a:lnTo>
                  <a:lnTo>
                    <a:pt x="1181" y="551"/>
                  </a:lnTo>
                  <a:lnTo>
                    <a:pt x="1253" y="535"/>
                  </a:lnTo>
                  <a:lnTo>
                    <a:pt x="1320" y="516"/>
                  </a:lnTo>
                  <a:lnTo>
                    <a:pt x="1378" y="495"/>
                  </a:lnTo>
                  <a:lnTo>
                    <a:pt x="1431" y="474"/>
                  </a:lnTo>
                  <a:lnTo>
                    <a:pt x="1476" y="450"/>
                  </a:lnTo>
                  <a:lnTo>
                    <a:pt x="1513" y="426"/>
                  </a:lnTo>
                  <a:lnTo>
                    <a:pt x="1542" y="403"/>
                  </a:lnTo>
                  <a:lnTo>
                    <a:pt x="1564" y="379"/>
                  </a:lnTo>
                  <a:lnTo>
                    <a:pt x="1578" y="355"/>
                  </a:lnTo>
                  <a:lnTo>
                    <a:pt x="1582" y="332"/>
                  </a:lnTo>
                  <a:lnTo>
                    <a:pt x="1578" y="309"/>
                  </a:lnTo>
                  <a:lnTo>
                    <a:pt x="1564" y="286"/>
                  </a:lnTo>
                  <a:lnTo>
                    <a:pt x="1542" y="263"/>
                  </a:lnTo>
                  <a:lnTo>
                    <a:pt x="1513" y="239"/>
                  </a:lnTo>
                  <a:lnTo>
                    <a:pt x="1476" y="214"/>
                  </a:lnTo>
                  <a:lnTo>
                    <a:pt x="1431" y="191"/>
                  </a:lnTo>
                  <a:lnTo>
                    <a:pt x="1378" y="169"/>
                  </a:lnTo>
                  <a:lnTo>
                    <a:pt x="1320" y="149"/>
                  </a:lnTo>
                  <a:lnTo>
                    <a:pt x="1253" y="130"/>
                  </a:lnTo>
                  <a:lnTo>
                    <a:pt x="1181" y="115"/>
                  </a:lnTo>
                  <a:lnTo>
                    <a:pt x="1103" y="101"/>
                  </a:lnTo>
                  <a:lnTo>
                    <a:pt x="1018" y="91"/>
                  </a:lnTo>
                  <a:lnTo>
                    <a:pt x="927" y="85"/>
                  </a:lnTo>
                  <a:lnTo>
                    <a:pt x="832" y="82"/>
                  </a:lnTo>
                  <a:close/>
                  <a:moveTo>
                    <a:pt x="832" y="0"/>
                  </a:moveTo>
                  <a:lnTo>
                    <a:pt x="918" y="1"/>
                  </a:lnTo>
                  <a:lnTo>
                    <a:pt x="1001" y="6"/>
                  </a:lnTo>
                  <a:lnTo>
                    <a:pt x="1080" y="15"/>
                  </a:lnTo>
                  <a:lnTo>
                    <a:pt x="1157" y="25"/>
                  </a:lnTo>
                  <a:lnTo>
                    <a:pt x="1229" y="39"/>
                  </a:lnTo>
                  <a:lnTo>
                    <a:pt x="1298" y="55"/>
                  </a:lnTo>
                  <a:lnTo>
                    <a:pt x="1362" y="76"/>
                  </a:lnTo>
                  <a:lnTo>
                    <a:pt x="1422" y="96"/>
                  </a:lnTo>
                  <a:lnTo>
                    <a:pt x="1475" y="121"/>
                  </a:lnTo>
                  <a:lnTo>
                    <a:pt x="1522" y="146"/>
                  </a:lnTo>
                  <a:lnTo>
                    <a:pt x="1564" y="173"/>
                  </a:lnTo>
                  <a:lnTo>
                    <a:pt x="1599" y="202"/>
                  </a:lnTo>
                  <a:lnTo>
                    <a:pt x="1628" y="233"/>
                  </a:lnTo>
                  <a:lnTo>
                    <a:pt x="1648" y="266"/>
                  </a:lnTo>
                  <a:lnTo>
                    <a:pt x="1661" y="298"/>
                  </a:lnTo>
                  <a:lnTo>
                    <a:pt x="1665" y="332"/>
                  </a:lnTo>
                  <a:lnTo>
                    <a:pt x="1665" y="665"/>
                  </a:lnTo>
                  <a:lnTo>
                    <a:pt x="1661" y="699"/>
                  </a:lnTo>
                  <a:lnTo>
                    <a:pt x="1648" y="732"/>
                  </a:lnTo>
                  <a:lnTo>
                    <a:pt x="1628" y="764"/>
                  </a:lnTo>
                  <a:lnTo>
                    <a:pt x="1599" y="795"/>
                  </a:lnTo>
                  <a:lnTo>
                    <a:pt x="1564" y="824"/>
                  </a:lnTo>
                  <a:lnTo>
                    <a:pt x="1522" y="851"/>
                  </a:lnTo>
                  <a:lnTo>
                    <a:pt x="1475" y="877"/>
                  </a:lnTo>
                  <a:lnTo>
                    <a:pt x="1422" y="901"/>
                  </a:lnTo>
                  <a:lnTo>
                    <a:pt x="1362" y="922"/>
                  </a:lnTo>
                  <a:lnTo>
                    <a:pt x="1298" y="942"/>
                  </a:lnTo>
                  <a:lnTo>
                    <a:pt x="1229" y="958"/>
                  </a:lnTo>
                  <a:lnTo>
                    <a:pt x="1157" y="972"/>
                  </a:lnTo>
                  <a:lnTo>
                    <a:pt x="1080" y="983"/>
                  </a:lnTo>
                  <a:lnTo>
                    <a:pt x="1001" y="991"/>
                  </a:lnTo>
                  <a:lnTo>
                    <a:pt x="918" y="996"/>
                  </a:lnTo>
                  <a:lnTo>
                    <a:pt x="832" y="998"/>
                  </a:lnTo>
                  <a:lnTo>
                    <a:pt x="747" y="996"/>
                  </a:lnTo>
                  <a:lnTo>
                    <a:pt x="665" y="991"/>
                  </a:lnTo>
                  <a:lnTo>
                    <a:pt x="585" y="983"/>
                  </a:lnTo>
                  <a:lnTo>
                    <a:pt x="508" y="972"/>
                  </a:lnTo>
                  <a:lnTo>
                    <a:pt x="436" y="958"/>
                  </a:lnTo>
                  <a:lnTo>
                    <a:pt x="367" y="942"/>
                  </a:lnTo>
                  <a:lnTo>
                    <a:pt x="303" y="922"/>
                  </a:lnTo>
                  <a:lnTo>
                    <a:pt x="245" y="901"/>
                  </a:lnTo>
                  <a:lnTo>
                    <a:pt x="190" y="877"/>
                  </a:lnTo>
                  <a:lnTo>
                    <a:pt x="143" y="851"/>
                  </a:lnTo>
                  <a:lnTo>
                    <a:pt x="101" y="824"/>
                  </a:lnTo>
                  <a:lnTo>
                    <a:pt x="65" y="795"/>
                  </a:lnTo>
                  <a:lnTo>
                    <a:pt x="37" y="764"/>
                  </a:lnTo>
                  <a:lnTo>
                    <a:pt x="16" y="732"/>
                  </a:lnTo>
                  <a:lnTo>
                    <a:pt x="4" y="699"/>
                  </a:lnTo>
                  <a:lnTo>
                    <a:pt x="0" y="665"/>
                  </a:lnTo>
                  <a:lnTo>
                    <a:pt x="0" y="332"/>
                  </a:lnTo>
                  <a:lnTo>
                    <a:pt x="4" y="298"/>
                  </a:lnTo>
                  <a:lnTo>
                    <a:pt x="16" y="266"/>
                  </a:lnTo>
                  <a:lnTo>
                    <a:pt x="37" y="233"/>
                  </a:lnTo>
                  <a:lnTo>
                    <a:pt x="65" y="202"/>
                  </a:lnTo>
                  <a:lnTo>
                    <a:pt x="101" y="173"/>
                  </a:lnTo>
                  <a:lnTo>
                    <a:pt x="143" y="146"/>
                  </a:lnTo>
                  <a:lnTo>
                    <a:pt x="190" y="121"/>
                  </a:lnTo>
                  <a:lnTo>
                    <a:pt x="245" y="96"/>
                  </a:lnTo>
                  <a:lnTo>
                    <a:pt x="303" y="76"/>
                  </a:lnTo>
                  <a:lnTo>
                    <a:pt x="367" y="55"/>
                  </a:lnTo>
                  <a:lnTo>
                    <a:pt x="436" y="39"/>
                  </a:lnTo>
                  <a:lnTo>
                    <a:pt x="508" y="25"/>
                  </a:lnTo>
                  <a:lnTo>
                    <a:pt x="585" y="15"/>
                  </a:lnTo>
                  <a:lnTo>
                    <a:pt x="665" y="6"/>
                  </a:lnTo>
                  <a:lnTo>
                    <a:pt x="747" y="1"/>
                  </a:lnTo>
                  <a:lnTo>
                    <a:pt x="8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fr-FR" sz="1800">
                <a:solidFill>
                  <a:srgbClr val="2D4255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4C390476-576A-42B1-A8C6-5050A04EC015}"/>
              </a:ext>
            </a:extLst>
          </p:cNvPr>
          <p:cNvSpPr/>
          <p:nvPr/>
        </p:nvSpPr>
        <p:spPr bwMode="auto">
          <a:xfrm>
            <a:off x="7512816" y="1243861"/>
            <a:ext cx="3760306" cy="7275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headEnd type="none" w="sm" len="sm"/>
            <a:tailEnd type="none" w="sm" len="sm"/>
          </a:ln>
          <a:effectLst/>
        </p:spPr>
        <p:txBody>
          <a:bodyPr lIns="36000" rIns="144000" anchor="ctr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  <a:t>53   </a:t>
            </a:r>
            <a:r>
              <a:rPr kumimoji="0" lang="fr-FR" alt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  <a:t>  SITES (hors RL)</a:t>
            </a:r>
            <a:endParaRPr kumimoji="0" lang="fr-FR" altLang="fr-F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7A7236E-CE6D-440F-A906-8EEC67E55D93}"/>
              </a:ext>
            </a:extLst>
          </p:cNvPr>
          <p:cNvSpPr/>
          <p:nvPr/>
        </p:nvSpPr>
        <p:spPr bwMode="auto">
          <a:xfrm>
            <a:off x="7512816" y="3086697"/>
            <a:ext cx="3760306" cy="727538"/>
          </a:xfrm>
          <a:prstGeom prst="rect">
            <a:avLst/>
          </a:prstGeom>
          <a:solidFill>
            <a:srgbClr val="283897"/>
          </a:solidFill>
          <a:ln w="25400" cap="flat" cmpd="sng" algn="ctr">
            <a:noFill/>
            <a:prstDash val="solid"/>
            <a:headEnd type="none" w="sm" len="sm"/>
            <a:tailEnd type="none" w="sm" len="sm"/>
          </a:ln>
          <a:effectLst/>
        </p:spPr>
        <p:txBody>
          <a:bodyPr lIns="36000" rIns="144000" anchor="ctr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  <a:t>10   </a:t>
            </a:r>
            <a:r>
              <a:rPr kumimoji="0" lang="fr-FR" alt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  <a:t>  CUISINES CENTRALES</a:t>
            </a:r>
            <a:endParaRPr kumimoji="0" lang="fr-FR" altLang="fr-F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725F1D8-2BE0-41A5-AEB5-0E59DAEE3720}"/>
              </a:ext>
            </a:extLst>
          </p:cNvPr>
          <p:cNvSpPr/>
          <p:nvPr/>
        </p:nvSpPr>
        <p:spPr bwMode="auto">
          <a:xfrm>
            <a:off x="7512816" y="4929533"/>
            <a:ext cx="3866562" cy="72753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headEnd type="none" w="sm" len="sm"/>
            <a:tailEnd type="none" w="sm" len="sm"/>
          </a:ln>
          <a:effectLst/>
        </p:spPr>
        <p:txBody>
          <a:bodyPr lIns="36000" rIns="144000" anchor="ctr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  <a:t>102 000   </a:t>
            </a:r>
            <a:r>
              <a:rPr kumimoji="0" lang="fr-FR" alt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  <a:t>  REPAS JOUR</a:t>
            </a:r>
            <a:endParaRPr kumimoji="0" lang="fr-FR" altLang="fr-F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647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6672D24-B822-4D7C-B58E-9EAF005B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4637" y="6553167"/>
            <a:ext cx="542727" cy="107722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2FBBFB4-3083-4555-AE77-2FE8FFFF8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80" y="489839"/>
            <a:ext cx="10515600" cy="346249"/>
          </a:xfrm>
        </p:spPr>
        <p:txBody>
          <a:bodyPr/>
          <a:lstStyle/>
          <a:p>
            <a:r>
              <a:rPr lang="fr-FR" dirty="0"/>
              <a:t>Périmètre et organisation de la DR Sud</a:t>
            </a:r>
          </a:p>
        </p:txBody>
      </p: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901B8FE3-15BC-4FF4-8D00-2DE124D67C23}"/>
              </a:ext>
            </a:extLst>
          </p:cNvPr>
          <p:cNvGrpSpPr/>
          <p:nvPr/>
        </p:nvGrpSpPr>
        <p:grpSpPr>
          <a:xfrm>
            <a:off x="6463862" y="139999"/>
            <a:ext cx="5284858" cy="3092627"/>
            <a:chOff x="5693856" y="4368191"/>
            <a:chExt cx="3170016" cy="1841766"/>
          </a:xfrm>
        </p:grpSpPr>
        <p:grpSp>
          <p:nvGrpSpPr>
            <p:cNvPr id="94" name="Groupe 93">
              <a:extLst>
                <a:ext uri="{FF2B5EF4-FFF2-40B4-BE49-F238E27FC236}">
                  <a16:creationId xmlns:a16="http://schemas.microsoft.com/office/drawing/2014/main" id="{A016E6E0-3DF5-4F0F-965A-EDB7DE06242B}"/>
                </a:ext>
              </a:extLst>
            </p:cNvPr>
            <p:cNvGrpSpPr/>
            <p:nvPr/>
          </p:nvGrpSpPr>
          <p:grpSpPr>
            <a:xfrm>
              <a:off x="5693856" y="4368191"/>
              <a:ext cx="3170016" cy="1841766"/>
              <a:chOff x="6515001" y="4254804"/>
              <a:chExt cx="2984493" cy="1927891"/>
            </a:xfrm>
          </p:grpSpPr>
          <p:sp>
            <p:nvSpPr>
              <p:cNvPr id="108" name="Freeform 100">
                <a:extLst>
                  <a:ext uri="{FF2B5EF4-FFF2-40B4-BE49-F238E27FC236}">
                    <a16:creationId xmlns:a16="http://schemas.microsoft.com/office/drawing/2014/main" id="{4D15B3BF-A995-47A7-803C-9920C570C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4122" y="4564367"/>
                <a:ext cx="719137" cy="692150"/>
              </a:xfrm>
              <a:custGeom>
                <a:avLst/>
                <a:gdLst>
                  <a:gd name="T0" fmla="*/ 53 w 20000"/>
                  <a:gd name="T1" fmla="*/ 12404 h 20000"/>
                  <a:gd name="T2" fmla="*/ 229 w 20000"/>
                  <a:gd name="T3" fmla="*/ 14716 h 20000"/>
                  <a:gd name="T4" fmla="*/ 1500 w 20000"/>
                  <a:gd name="T5" fmla="*/ 15339 h 20000"/>
                  <a:gd name="T6" fmla="*/ 812 w 20000"/>
                  <a:gd name="T7" fmla="*/ 17229 h 20000"/>
                  <a:gd name="T8" fmla="*/ 2207 w 20000"/>
                  <a:gd name="T9" fmla="*/ 17119 h 20000"/>
                  <a:gd name="T10" fmla="*/ 3760 w 20000"/>
                  <a:gd name="T11" fmla="*/ 18862 h 20000"/>
                  <a:gd name="T12" fmla="*/ 6037 w 20000"/>
                  <a:gd name="T13" fmla="*/ 18367 h 20000"/>
                  <a:gd name="T14" fmla="*/ 7467 w 20000"/>
                  <a:gd name="T15" fmla="*/ 19982 h 20000"/>
                  <a:gd name="T16" fmla="*/ 10009 w 20000"/>
                  <a:gd name="T17" fmla="*/ 17303 h 20000"/>
                  <a:gd name="T18" fmla="*/ 11898 w 20000"/>
                  <a:gd name="T19" fmla="*/ 18550 h 20000"/>
                  <a:gd name="T20" fmla="*/ 13116 w 20000"/>
                  <a:gd name="T21" fmla="*/ 17284 h 20000"/>
                  <a:gd name="T22" fmla="*/ 15816 w 20000"/>
                  <a:gd name="T23" fmla="*/ 17303 h 20000"/>
                  <a:gd name="T24" fmla="*/ 16823 w 20000"/>
                  <a:gd name="T25" fmla="*/ 16844 h 20000"/>
                  <a:gd name="T26" fmla="*/ 16222 w 20000"/>
                  <a:gd name="T27" fmla="*/ 15413 h 20000"/>
                  <a:gd name="T28" fmla="*/ 19982 w 20000"/>
                  <a:gd name="T29" fmla="*/ 14954 h 20000"/>
                  <a:gd name="T30" fmla="*/ 17123 w 20000"/>
                  <a:gd name="T31" fmla="*/ 12294 h 20000"/>
                  <a:gd name="T32" fmla="*/ 16222 w 20000"/>
                  <a:gd name="T33" fmla="*/ 9725 h 20000"/>
                  <a:gd name="T34" fmla="*/ 18853 w 20000"/>
                  <a:gd name="T35" fmla="*/ 5872 h 20000"/>
                  <a:gd name="T36" fmla="*/ 19541 w 20000"/>
                  <a:gd name="T37" fmla="*/ 4477 h 20000"/>
                  <a:gd name="T38" fmla="*/ 18235 w 20000"/>
                  <a:gd name="T39" fmla="*/ 2514 h 20000"/>
                  <a:gd name="T40" fmla="*/ 19259 w 20000"/>
                  <a:gd name="T41" fmla="*/ 1596 h 20000"/>
                  <a:gd name="T42" fmla="*/ 19382 w 20000"/>
                  <a:gd name="T43" fmla="*/ 0 h 20000"/>
                  <a:gd name="T44" fmla="*/ 15887 w 20000"/>
                  <a:gd name="T45" fmla="*/ 2440 h 20000"/>
                  <a:gd name="T46" fmla="*/ 15252 w 20000"/>
                  <a:gd name="T47" fmla="*/ 4349 h 20000"/>
                  <a:gd name="T48" fmla="*/ 13257 w 20000"/>
                  <a:gd name="T49" fmla="*/ 4367 h 20000"/>
                  <a:gd name="T50" fmla="*/ 11598 w 20000"/>
                  <a:gd name="T51" fmla="*/ 2954 h 20000"/>
                  <a:gd name="T52" fmla="*/ 11086 w 20000"/>
                  <a:gd name="T53" fmla="*/ 4147 h 20000"/>
                  <a:gd name="T54" fmla="*/ 9815 w 20000"/>
                  <a:gd name="T55" fmla="*/ 4239 h 20000"/>
                  <a:gd name="T56" fmla="*/ 9815 w 20000"/>
                  <a:gd name="T57" fmla="*/ 5853 h 20000"/>
                  <a:gd name="T58" fmla="*/ 7749 w 20000"/>
                  <a:gd name="T59" fmla="*/ 4000 h 20000"/>
                  <a:gd name="T60" fmla="*/ 5349 w 20000"/>
                  <a:gd name="T61" fmla="*/ 7193 h 20000"/>
                  <a:gd name="T62" fmla="*/ 5649 w 20000"/>
                  <a:gd name="T63" fmla="*/ 8642 h 20000"/>
                  <a:gd name="T64" fmla="*/ 4537 w 20000"/>
                  <a:gd name="T65" fmla="*/ 7706 h 20000"/>
                  <a:gd name="T66" fmla="*/ 5437 w 20000"/>
                  <a:gd name="T67" fmla="*/ 9780 h 20000"/>
                  <a:gd name="T68" fmla="*/ 2471 w 20000"/>
                  <a:gd name="T69" fmla="*/ 9853 h 20000"/>
                  <a:gd name="T70" fmla="*/ 2471 w 20000"/>
                  <a:gd name="T71" fmla="*/ 10697 h 20000"/>
                  <a:gd name="T72" fmla="*/ 1094 w 20000"/>
                  <a:gd name="T73" fmla="*/ 9927 h 20000"/>
                  <a:gd name="T74" fmla="*/ 0 w 20000"/>
                  <a:gd name="T75" fmla="*/ 11431 h 20000"/>
                  <a:gd name="T76" fmla="*/ 53 w 20000"/>
                  <a:gd name="T77" fmla="*/ 1240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000" h="20000">
                    <a:moveTo>
                      <a:pt x="53" y="12404"/>
                    </a:moveTo>
                    <a:lnTo>
                      <a:pt x="229" y="14716"/>
                    </a:lnTo>
                    <a:lnTo>
                      <a:pt x="1500" y="15339"/>
                    </a:lnTo>
                    <a:lnTo>
                      <a:pt x="812" y="17229"/>
                    </a:lnTo>
                    <a:lnTo>
                      <a:pt x="2207" y="17119"/>
                    </a:lnTo>
                    <a:lnTo>
                      <a:pt x="3760" y="18862"/>
                    </a:lnTo>
                    <a:lnTo>
                      <a:pt x="6037" y="18367"/>
                    </a:lnTo>
                    <a:lnTo>
                      <a:pt x="7467" y="19982"/>
                    </a:lnTo>
                    <a:lnTo>
                      <a:pt x="10009" y="17303"/>
                    </a:lnTo>
                    <a:lnTo>
                      <a:pt x="11898" y="18550"/>
                    </a:lnTo>
                    <a:lnTo>
                      <a:pt x="13116" y="17284"/>
                    </a:lnTo>
                    <a:lnTo>
                      <a:pt x="15816" y="17303"/>
                    </a:lnTo>
                    <a:lnTo>
                      <a:pt x="16823" y="16844"/>
                    </a:lnTo>
                    <a:lnTo>
                      <a:pt x="16222" y="15413"/>
                    </a:lnTo>
                    <a:lnTo>
                      <a:pt x="19982" y="14954"/>
                    </a:lnTo>
                    <a:lnTo>
                      <a:pt x="17123" y="12294"/>
                    </a:lnTo>
                    <a:lnTo>
                      <a:pt x="16222" y="9725"/>
                    </a:lnTo>
                    <a:lnTo>
                      <a:pt x="18853" y="5872"/>
                    </a:lnTo>
                    <a:lnTo>
                      <a:pt x="19541" y="4477"/>
                    </a:lnTo>
                    <a:lnTo>
                      <a:pt x="18235" y="2514"/>
                    </a:lnTo>
                    <a:lnTo>
                      <a:pt x="19259" y="1596"/>
                    </a:lnTo>
                    <a:lnTo>
                      <a:pt x="19382" y="0"/>
                    </a:lnTo>
                    <a:lnTo>
                      <a:pt x="15887" y="2440"/>
                    </a:lnTo>
                    <a:lnTo>
                      <a:pt x="15252" y="4349"/>
                    </a:lnTo>
                    <a:lnTo>
                      <a:pt x="13257" y="4367"/>
                    </a:lnTo>
                    <a:lnTo>
                      <a:pt x="11598" y="2954"/>
                    </a:lnTo>
                    <a:lnTo>
                      <a:pt x="11086" y="4147"/>
                    </a:lnTo>
                    <a:lnTo>
                      <a:pt x="9815" y="4239"/>
                    </a:lnTo>
                    <a:lnTo>
                      <a:pt x="9815" y="5853"/>
                    </a:lnTo>
                    <a:lnTo>
                      <a:pt x="7749" y="4000"/>
                    </a:lnTo>
                    <a:lnTo>
                      <a:pt x="5349" y="7193"/>
                    </a:lnTo>
                    <a:lnTo>
                      <a:pt x="5649" y="8642"/>
                    </a:lnTo>
                    <a:lnTo>
                      <a:pt x="4537" y="7706"/>
                    </a:lnTo>
                    <a:lnTo>
                      <a:pt x="5437" y="9780"/>
                    </a:lnTo>
                    <a:lnTo>
                      <a:pt x="2471" y="9853"/>
                    </a:lnTo>
                    <a:lnTo>
                      <a:pt x="2471" y="10697"/>
                    </a:lnTo>
                    <a:lnTo>
                      <a:pt x="1094" y="9927"/>
                    </a:lnTo>
                    <a:lnTo>
                      <a:pt x="0" y="11431"/>
                    </a:lnTo>
                    <a:lnTo>
                      <a:pt x="53" y="12404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" name="Freeform 99">
                <a:extLst>
                  <a:ext uri="{FF2B5EF4-FFF2-40B4-BE49-F238E27FC236}">
                    <a16:creationId xmlns:a16="http://schemas.microsoft.com/office/drawing/2014/main" id="{79B02C3A-A5CC-4209-8C3C-AF05AE370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8082" y="4254804"/>
                <a:ext cx="808038" cy="650874"/>
              </a:xfrm>
              <a:custGeom>
                <a:avLst/>
                <a:gdLst>
                  <a:gd name="T0" fmla="*/ 204 w 20000"/>
                  <a:gd name="T1" fmla="*/ 15493 h 20000"/>
                  <a:gd name="T2" fmla="*/ 990 w 20000"/>
                  <a:gd name="T3" fmla="*/ 16937 h 20000"/>
                  <a:gd name="T4" fmla="*/ 2561 w 20000"/>
                  <a:gd name="T5" fmla="*/ 16956 h 20000"/>
                  <a:gd name="T6" fmla="*/ 3315 w 20000"/>
                  <a:gd name="T7" fmla="*/ 19980 h 20000"/>
                  <a:gd name="T8" fmla="*/ 5954 w 20000"/>
                  <a:gd name="T9" fmla="*/ 19902 h 20000"/>
                  <a:gd name="T10" fmla="*/ 5153 w 20000"/>
                  <a:gd name="T11" fmla="*/ 17698 h 20000"/>
                  <a:gd name="T12" fmla="*/ 6159 w 20000"/>
                  <a:gd name="T13" fmla="*/ 18693 h 20000"/>
                  <a:gd name="T14" fmla="*/ 5876 w 20000"/>
                  <a:gd name="T15" fmla="*/ 17132 h 20000"/>
                  <a:gd name="T16" fmla="*/ 8013 w 20000"/>
                  <a:gd name="T17" fmla="*/ 13756 h 20000"/>
                  <a:gd name="T18" fmla="*/ 9851 w 20000"/>
                  <a:gd name="T19" fmla="*/ 15727 h 20000"/>
                  <a:gd name="T20" fmla="*/ 9851 w 20000"/>
                  <a:gd name="T21" fmla="*/ 14010 h 20000"/>
                  <a:gd name="T22" fmla="*/ 10998 w 20000"/>
                  <a:gd name="T23" fmla="*/ 13912 h 20000"/>
                  <a:gd name="T24" fmla="*/ 11438 w 20000"/>
                  <a:gd name="T25" fmla="*/ 12644 h 20000"/>
                  <a:gd name="T26" fmla="*/ 12914 w 20000"/>
                  <a:gd name="T27" fmla="*/ 14146 h 20000"/>
                  <a:gd name="T28" fmla="*/ 14690 w 20000"/>
                  <a:gd name="T29" fmla="*/ 14127 h 20000"/>
                  <a:gd name="T30" fmla="*/ 15271 w 20000"/>
                  <a:gd name="T31" fmla="*/ 12098 h 20000"/>
                  <a:gd name="T32" fmla="*/ 18366 w 20000"/>
                  <a:gd name="T33" fmla="*/ 9502 h 20000"/>
                  <a:gd name="T34" fmla="*/ 19984 w 20000"/>
                  <a:gd name="T35" fmla="*/ 8820 h 20000"/>
                  <a:gd name="T36" fmla="*/ 19136 w 20000"/>
                  <a:gd name="T37" fmla="*/ 5932 h 20000"/>
                  <a:gd name="T38" fmla="*/ 15837 w 20000"/>
                  <a:gd name="T39" fmla="*/ 4351 h 20000"/>
                  <a:gd name="T40" fmla="*/ 15601 w 20000"/>
                  <a:gd name="T41" fmla="*/ 2029 h 20000"/>
                  <a:gd name="T42" fmla="*/ 14784 w 20000"/>
                  <a:gd name="T43" fmla="*/ 1971 h 20000"/>
                  <a:gd name="T44" fmla="*/ 14187 w 20000"/>
                  <a:gd name="T45" fmla="*/ 156 h 20000"/>
                  <a:gd name="T46" fmla="*/ 12773 w 20000"/>
                  <a:gd name="T47" fmla="*/ 293 h 20000"/>
                  <a:gd name="T48" fmla="*/ 12097 w 20000"/>
                  <a:gd name="T49" fmla="*/ 1463 h 20000"/>
                  <a:gd name="T50" fmla="*/ 9741 w 20000"/>
                  <a:gd name="T51" fmla="*/ 0 h 20000"/>
                  <a:gd name="T52" fmla="*/ 9159 w 20000"/>
                  <a:gd name="T53" fmla="*/ 2420 h 20000"/>
                  <a:gd name="T54" fmla="*/ 10526 w 20000"/>
                  <a:gd name="T55" fmla="*/ 2576 h 20000"/>
                  <a:gd name="T56" fmla="*/ 11139 w 20000"/>
                  <a:gd name="T57" fmla="*/ 5639 h 20000"/>
                  <a:gd name="T58" fmla="*/ 6991 w 20000"/>
                  <a:gd name="T59" fmla="*/ 6263 h 20000"/>
                  <a:gd name="T60" fmla="*/ 4540 w 20000"/>
                  <a:gd name="T61" fmla="*/ 9112 h 20000"/>
                  <a:gd name="T62" fmla="*/ 4336 w 20000"/>
                  <a:gd name="T63" fmla="*/ 10263 h 20000"/>
                  <a:gd name="T64" fmla="*/ 2561 w 20000"/>
                  <a:gd name="T65" fmla="*/ 10361 h 20000"/>
                  <a:gd name="T66" fmla="*/ 2074 w 20000"/>
                  <a:gd name="T67" fmla="*/ 12566 h 20000"/>
                  <a:gd name="T68" fmla="*/ 2922 w 20000"/>
                  <a:gd name="T69" fmla="*/ 13444 h 20000"/>
                  <a:gd name="T70" fmla="*/ 2247 w 20000"/>
                  <a:gd name="T71" fmla="*/ 14205 h 20000"/>
                  <a:gd name="T72" fmla="*/ 440 w 20000"/>
                  <a:gd name="T73" fmla="*/ 13639 h 20000"/>
                  <a:gd name="T74" fmla="*/ 927 w 20000"/>
                  <a:gd name="T75" fmla="*/ 15083 h 20000"/>
                  <a:gd name="T76" fmla="*/ 0 w 20000"/>
                  <a:gd name="T77" fmla="*/ 15200 h 20000"/>
                  <a:gd name="T78" fmla="*/ 204 w 20000"/>
                  <a:gd name="T79" fmla="*/ 1549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000" h="20000">
                    <a:moveTo>
                      <a:pt x="204" y="15493"/>
                    </a:moveTo>
                    <a:lnTo>
                      <a:pt x="990" y="16937"/>
                    </a:lnTo>
                    <a:lnTo>
                      <a:pt x="2561" y="16956"/>
                    </a:lnTo>
                    <a:lnTo>
                      <a:pt x="3315" y="19980"/>
                    </a:lnTo>
                    <a:lnTo>
                      <a:pt x="5954" y="19902"/>
                    </a:lnTo>
                    <a:lnTo>
                      <a:pt x="5153" y="17698"/>
                    </a:lnTo>
                    <a:lnTo>
                      <a:pt x="6159" y="18693"/>
                    </a:lnTo>
                    <a:lnTo>
                      <a:pt x="5876" y="17132"/>
                    </a:lnTo>
                    <a:lnTo>
                      <a:pt x="8013" y="13756"/>
                    </a:lnTo>
                    <a:lnTo>
                      <a:pt x="9851" y="15727"/>
                    </a:lnTo>
                    <a:lnTo>
                      <a:pt x="9851" y="14010"/>
                    </a:lnTo>
                    <a:lnTo>
                      <a:pt x="10998" y="13912"/>
                    </a:lnTo>
                    <a:lnTo>
                      <a:pt x="11438" y="12644"/>
                    </a:lnTo>
                    <a:lnTo>
                      <a:pt x="12914" y="14146"/>
                    </a:lnTo>
                    <a:lnTo>
                      <a:pt x="14690" y="14127"/>
                    </a:lnTo>
                    <a:lnTo>
                      <a:pt x="15271" y="12098"/>
                    </a:lnTo>
                    <a:lnTo>
                      <a:pt x="18366" y="9502"/>
                    </a:lnTo>
                    <a:lnTo>
                      <a:pt x="19984" y="8820"/>
                    </a:lnTo>
                    <a:lnTo>
                      <a:pt x="19136" y="5932"/>
                    </a:lnTo>
                    <a:lnTo>
                      <a:pt x="15837" y="4351"/>
                    </a:lnTo>
                    <a:lnTo>
                      <a:pt x="15601" y="2029"/>
                    </a:lnTo>
                    <a:lnTo>
                      <a:pt x="14784" y="1971"/>
                    </a:lnTo>
                    <a:lnTo>
                      <a:pt x="14187" y="156"/>
                    </a:lnTo>
                    <a:lnTo>
                      <a:pt x="12773" y="293"/>
                    </a:lnTo>
                    <a:lnTo>
                      <a:pt x="12097" y="1463"/>
                    </a:lnTo>
                    <a:lnTo>
                      <a:pt x="9741" y="0"/>
                    </a:lnTo>
                    <a:lnTo>
                      <a:pt x="9159" y="2420"/>
                    </a:lnTo>
                    <a:lnTo>
                      <a:pt x="10526" y="2576"/>
                    </a:lnTo>
                    <a:lnTo>
                      <a:pt x="11139" y="5639"/>
                    </a:lnTo>
                    <a:lnTo>
                      <a:pt x="6991" y="6263"/>
                    </a:lnTo>
                    <a:lnTo>
                      <a:pt x="4540" y="9112"/>
                    </a:lnTo>
                    <a:lnTo>
                      <a:pt x="4336" y="10263"/>
                    </a:lnTo>
                    <a:lnTo>
                      <a:pt x="2561" y="10361"/>
                    </a:lnTo>
                    <a:lnTo>
                      <a:pt x="2074" y="12566"/>
                    </a:lnTo>
                    <a:lnTo>
                      <a:pt x="2922" y="13444"/>
                    </a:lnTo>
                    <a:lnTo>
                      <a:pt x="2247" y="14205"/>
                    </a:lnTo>
                    <a:lnTo>
                      <a:pt x="440" y="13639"/>
                    </a:lnTo>
                    <a:lnTo>
                      <a:pt x="927" y="15083"/>
                    </a:lnTo>
                    <a:lnTo>
                      <a:pt x="0" y="15200"/>
                    </a:lnTo>
                    <a:lnTo>
                      <a:pt x="204" y="15493"/>
                    </a:lnTo>
                    <a:close/>
                  </a:path>
                </a:pathLst>
              </a:custGeom>
              <a:solidFill>
                <a:srgbClr val="996600"/>
              </a:solidFill>
              <a:ln w="1270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" name="Freeform 98">
                <a:extLst>
                  <a:ext uri="{FF2B5EF4-FFF2-40B4-BE49-F238E27FC236}">
                    <a16:creationId xmlns:a16="http://schemas.microsoft.com/office/drawing/2014/main" id="{5700CA5E-BC8D-4861-9487-BC141322D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72444" y="4767567"/>
                <a:ext cx="527050" cy="601663"/>
              </a:xfrm>
              <a:custGeom>
                <a:avLst/>
                <a:gdLst>
                  <a:gd name="T0" fmla="*/ 24 w 20000"/>
                  <a:gd name="T1" fmla="*/ 13157 h 20000"/>
                  <a:gd name="T2" fmla="*/ 1398 w 20000"/>
                  <a:gd name="T3" fmla="*/ 12608 h 20000"/>
                  <a:gd name="T4" fmla="*/ 578 w 20000"/>
                  <a:gd name="T5" fmla="*/ 10961 h 20000"/>
                  <a:gd name="T6" fmla="*/ 5711 w 20000"/>
                  <a:gd name="T7" fmla="*/ 10454 h 20000"/>
                  <a:gd name="T8" fmla="*/ 1807 w 20000"/>
                  <a:gd name="T9" fmla="*/ 7392 h 20000"/>
                  <a:gd name="T10" fmla="*/ 578 w 20000"/>
                  <a:gd name="T11" fmla="*/ 4435 h 20000"/>
                  <a:gd name="T12" fmla="*/ 4193 w 20000"/>
                  <a:gd name="T13" fmla="*/ 0 h 20000"/>
                  <a:gd name="T14" fmla="*/ 6675 w 20000"/>
                  <a:gd name="T15" fmla="*/ 2809 h 20000"/>
                  <a:gd name="T16" fmla="*/ 11373 w 20000"/>
                  <a:gd name="T17" fmla="*/ 4520 h 20000"/>
                  <a:gd name="T18" fmla="*/ 14458 w 20000"/>
                  <a:gd name="T19" fmla="*/ 5132 h 20000"/>
                  <a:gd name="T20" fmla="*/ 19181 w 20000"/>
                  <a:gd name="T21" fmla="*/ 3611 h 20000"/>
                  <a:gd name="T22" fmla="*/ 19976 w 20000"/>
                  <a:gd name="T23" fmla="*/ 5660 h 20000"/>
                  <a:gd name="T24" fmla="*/ 16217 w 20000"/>
                  <a:gd name="T25" fmla="*/ 10454 h 20000"/>
                  <a:gd name="T26" fmla="*/ 16867 w 20000"/>
                  <a:gd name="T27" fmla="*/ 12524 h 20000"/>
                  <a:gd name="T28" fmla="*/ 13205 w 20000"/>
                  <a:gd name="T29" fmla="*/ 15164 h 20000"/>
                  <a:gd name="T30" fmla="*/ 12867 w 20000"/>
                  <a:gd name="T31" fmla="*/ 14572 h 20000"/>
                  <a:gd name="T32" fmla="*/ 9880 w 20000"/>
                  <a:gd name="T33" fmla="*/ 15861 h 20000"/>
                  <a:gd name="T34" fmla="*/ 9880 w 20000"/>
                  <a:gd name="T35" fmla="*/ 18184 h 20000"/>
                  <a:gd name="T36" fmla="*/ 6386 w 20000"/>
                  <a:gd name="T37" fmla="*/ 18585 h 20000"/>
                  <a:gd name="T38" fmla="*/ 5904 w 20000"/>
                  <a:gd name="T39" fmla="*/ 19979 h 20000"/>
                  <a:gd name="T40" fmla="*/ 4867 w 20000"/>
                  <a:gd name="T41" fmla="*/ 18860 h 20000"/>
                  <a:gd name="T42" fmla="*/ 5422 w 20000"/>
                  <a:gd name="T43" fmla="*/ 17297 h 20000"/>
                  <a:gd name="T44" fmla="*/ 3373 w 20000"/>
                  <a:gd name="T45" fmla="*/ 16705 h 20000"/>
                  <a:gd name="T46" fmla="*/ 2313 w 20000"/>
                  <a:gd name="T47" fmla="*/ 14234 h 20000"/>
                  <a:gd name="T48" fmla="*/ 0 w 20000"/>
                  <a:gd name="T49" fmla="*/ 13326 h 20000"/>
                  <a:gd name="T50" fmla="*/ 24 w 20000"/>
                  <a:gd name="T51" fmla="*/ 1315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000" h="20000">
                    <a:moveTo>
                      <a:pt x="24" y="13157"/>
                    </a:moveTo>
                    <a:lnTo>
                      <a:pt x="1398" y="12608"/>
                    </a:lnTo>
                    <a:lnTo>
                      <a:pt x="578" y="10961"/>
                    </a:lnTo>
                    <a:lnTo>
                      <a:pt x="5711" y="10454"/>
                    </a:lnTo>
                    <a:lnTo>
                      <a:pt x="1807" y="7392"/>
                    </a:lnTo>
                    <a:lnTo>
                      <a:pt x="578" y="4435"/>
                    </a:lnTo>
                    <a:lnTo>
                      <a:pt x="4193" y="0"/>
                    </a:lnTo>
                    <a:lnTo>
                      <a:pt x="6675" y="2809"/>
                    </a:lnTo>
                    <a:lnTo>
                      <a:pt x="11373" y="4520"/>
                    </a:lnTo>
                    <a:lnTo>
                      <a:pt x="14458" y="5132"/>
                    </a:lnTo>
                    <a:lnTo>
                      <a:pt x="19181" y="3611"/>
                    </a:lnTo>
                    <a:lnTo>
                      <a:pt x="19976" y="5660"/>
                    </a:lnTo>
                    <a:lnTo>
                      <a:pt x="16217" y="10454"/>
                    </a:lnTo>
                    <a:lnTo>
                      <a:pt x="16867" y="12524"/>
                    </a:lnTo>
                    <a:lnTo>
                      <a:pt x="13205" y="15164"/>
                    </a:lnTo>
                    <a:lnTo>
                      <a:pt x="12867" y="14572"/>
                    </a:lnTo>
                    <a:lnTo>
                      <a:pt x="9880" y="15861"/>
                    </a:lnTo>
                    <a:lnTo>
                      <a:pt x="9880" y="18184"/>
                    </a:lnTo>
                    <a:lnTo>
                      <a:pt x="6386" y="18585"/>
                    </a:lnTo>
                    <a:lnTo>
                      <a:pt x="5904" y="19979"/>
                    </a:lnTo>
                    <a:lnTo>
                      <a:pt x="4867" y="18860"/>
                    </a:lnTo>
                    <a:lnTo>
                      <a:pt x="5422" y="17297"/>
                    </a:lnTo>
                    <a:lnTo>
                      <a:pt x="3373" y="16705"/>
                    </a:lnTo>
                    <a:lnTo>
                      <a:pt x="2313" y="14234"/>
                    </a:lnTo>
                    <a:lnTo>
                      <a:pt x="0" y="13326"/>
                    </a:lnTo>
                    <a:lnTo>
                      <a:pt x="24" y="13157"/>
                    </a:lnTo>
                    <a:close/>
                  </a:path>
                </a:pathLst>
              </a:custGeom>
              <a:solidFill>
                <a:srgbClr val="55547D"/>
              </a:solidFill>
              <a:ln w="1270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" name="Freeform 93">
                <a:extLst>
                  <a:ext uri="{FF2B5EF4-FFF2-40B4-BE49-F238E27FC236}">
                    <a16:creationId xmlns:a16="http://schemas.microsoft.com/office/drawing/2014/main" id="{ADC4386F-AFC5-4ADC-99D1-46E724D6F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5001" y="5410279"/>
                <a:ext cx="776287" cy="544512"/>
              </a:xfrm>
              <a:custGeom>
                <a:avLst/>
                <a:gdLst>
                  <a:gd name="T0" fmla="*/ 180 w 20000"/>
                  <a:gd name="T1" fmla="*/ 4271 h 20000"/>
                  <a:gd name="T2" fmla="*/ 524 w 20000"/>
                  <a:gd name="T3" fmla="*/ 2824 h 20000"/>
                  <a:gd name="T4" fmla="*/ 1637 w 20000"/>
                  <a:gd name="T5" fmla="*/ 2730 h 20000"/>
                  <a:gd name="T6" fmla="*/ 2160 w 20000"/>
                  <a:gd name="T7" fmla="*/ 187 h 20000"/>
                  <a:gd name="T8" fmla="*/ 2848 w 20000"/>
                  <a:gd name="T9" fmla="*/ 1447 h 20000"/>
                  <a:gd name="T10" fmla="*/ 4468 w 20000"/>
                  <a:gd name="T11" fmla="*/ 513 h 20000"/>
                  <a:gd name="T12" fmla="*/ 6792 w 20000"/>
                  <a:gd name="T13" fmla="*/ 1844 h 20000"/>
                  <a:gd name="T14" fmla="*/ 7381 w 20000"/>
                  <a:gd name="T15" fmla="*/ 0 h 20000"/>
                  <a:gd name="T16" fmla="*/ 11358 w 20000"/>
                  <a:gd name="T17" fmla="*/ 980 h 20000"/>
                  <a:gd name="T18" fmla="*/ 10998 w 20000"/>
                  <a:gd name="T19" fmla="*/ 2800 h 20000"/>
                  <a:gd name="T20" fmla="*/ 10949 w 20000"/>
                  <a:gd name="T21" fmla="*/ 2824 h 20000"/>
                  <a:gd name="T22" fmla="*/ 11964 w 20000"/>
                  <a:gd name="T23" fmla="*/ 4364 h 20000"/>
                  <a:gd name="T24" fmla="*/ 12881 w 20000"/>
                  <a:gd name="T25" fmla="*/ 3571 h 20000"/>
                  <a:gd name="T26" fmla="*/ 13748 w 20000"/>
                  <a:gd name="T27" fmla="*/ 5251 h 20000"/>
                  <a:gd name="T28" fmla="*/ 15205 w 20000"/>
                  <a:gd name="T29" fmla="*/ 2100 h 20000"/>
                  <a:gd name="T30" fmla="*/ 15499 w 20000"/>
                  <a:gd name="T31" fmla="*/ 3477 h 20000"/>
                  <a:gd name="T32" fmla="*/ 19984 w 20000"/>
                  <a:gd name="T33" fmla="*/ 6278 h 20000"/>
                  <a:gd name="T34" fmla="*/ 18020 w 20000"/>
                  <a:gd name="T35" fmla="*/ 10082 h 20000"/>
                  <a:gd name="T36" fmla="*/ 17283 w 20000"/>
                  <a:gd name="T37" fmla="*/ 8938 h 20000"/>
                  <a:gd name="T38" fmla="*/ 17954 w 20000"/>
                  <a:gd name="T39" fmla="*/ 10245 h 20000"/>
                  <a:gd name="T40" fmla="*/ 17332 w 20000"/>
                  <a:gd name="T41" fmla="*/ 13116 h 20000"/>
                  <a:gd name="T42" fmla="*/ 17201 w 20000"/>
                  <a:gd name="T43" fmla="*/ 12065 h 20000"/>
                  <a:gd name="T44" fmla="*/ 16759 w 20000"/>
                  <a:gd name="T45" fmla="*/ 12555 h 20000"/>
                  <a:gd name="T46" fmla="*/ 17627 w 20000"/>
                  <a:gd name="T47" fmla="*/ 13699 h 20000"/>
                  <a:gd name="T48" fmla="*/ 17365 w 20000"/>
                  <a:gd name="T49" fmla="*/ 15706 h 20000"/>
                  <a:gd name="T50" fmla="*/ 17185 w 20000"/>
                  <a:gd name="T51" fmla="*/ 15543 h 20000"/>
                  <a:gd name="T52" fmla="*/ 16989 w 20000"/>
                  <a:gd name="T53" fmla="*/ 13512 h 20000"/>
                  <a:gd name="T54" fmla="*/ 16498 w 20000"/>
                  <a:gd name="T55" fmla="*/ 14982 h 20000"/>
                  <a:gd name="T56" fmla="*/ 15139 w 20000"/>
                  <a:gd name="T57" fmla="*/ 13699 h 20000"/>
                  <a:gd name="T58" fmla="*/ 13421 w 20000"/>
                  <a:gd name="T59" fmla="*/ 15823 h 20000"/>
                  <a:gd name="T60" fmla="*/ 8707 w 20000"/>
                  <a:gd name="T61" fmla="*/ 15379 h 20000"/>
                  <a:gd name="T62" fmla="*/ 8134 w 20000"/>
                  <a:gd name="T63" fmla="*/ 15706 h 20000"/>
                  <a:gd name="T64" fmla="*/ 8527 w 20000"/>
                  <a:gd name="T65" fmla="*/ 18203 h 20000"/>
                  <a:gd name="T66" fmla="*/ 5990 w 20000"/>
                  <a:gd name="T67" fmla="*/ 19977 h 20000"/>
                  <a:gd name="T68" fmla="*/ 4910 w 20000"/>
                  <a:gd name="T69" fmla="*/ 17643 h 20000"/>
                  <a:gd name="T70" fmla="*/ 3241 w 20000"/>
                  <a:gd name="T71" fmla="*/ 18063 h 20000"/>
                  <a:gd name="T72" fmla="*/ 2046 w 20000"/>
                  <a:gd name="T73" fmla="*/ 15939 h 20000"/>
                  <a:gd name="T74" fmla="*/ 3715 w 20000"/>
                  <a:gd name="T75" fmla="*/ 14562 h 20000"/>
                  <a:gd name="T76" fmla="*/ 3044 w 20000"/>
                  <a:gd name="T77" fmla="*/ 12905 h 20000"/>
                  <a:gd name="T78" fmla="*/ 3961 w 20000"/>
                  <a:gd name="T79" fmla="*/ 12462 h 20000"/>
                  <a:gd name="T80" fmla="*/ 3764 w 20000"/>
                  <a:gd name="T81" fmla="*/ 10642 h 20000"/>
                  <a:gd name="T82" fmla="*/ 3241 w 20000"/>
                  <a:gd name="T83" fmla="*/ 8355 h 20000"/>
                  <a:gd name="T84" fmla="*/ 278 w 20000"/>
                  <a:gd name="T85" fmla="*/ 6604 h 20000"/>
                  <a:gd name="T86" fmla="*/ 0 w 20000"/>
                  <a:gd name="T87" fmla="*/ 4457 h 20000"/>
                  <a:gd name="T88" fmla="*/ 180 w 20000"/>
                  <a:gd name="T89" fmla="*/ 427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000" h="20000">
                    <a:moveTo>
                      <a:pt x="180" y="4271"/>
                    </a:moveTo>
                    <a:lnTo>
                      <a:pt x="524" y="2824"/>
                    </a:lnTo>
                    <a:lnTo>
                      <a:pt x="1637" y="2730"/>
                    </a:lnTo>
                    <a:lnTo>
                      <a:pt x="2160" y="187"/>
                    </a:lnTo>
                    <a:lnTo>
                      <a:pt x="2848" y="1447"/>
                    </a:lnTo>
                    <a:lnTo>
                      <a:pt x="4468" y="513"/>
                    </a:lnTo>
                    <a:lnTo>
                      <a:pt x="6792" y="1844"/>
                    </a:lnTo>
                    <a:lnTo>
                      <a:pt x="7381" y="0"/>
                    </a:lnTo>
                    <a:lnTo>
                      <a:pt x="11358" y="980"/>
                    </a:lnTo>
                    <a:lnTo>
                      <a:pt x="10998" y="2800"/>
                    </a:lnTo>
                    <a:lnTo>
                      <a:pt x="10949" y="2824"/>
                    </a:lnTo>
                    <a:lnTo>
                      <a:pt x="11964" y="4364"/>
                    </a:lnTo>
                    <a:lnTo>
                      <a:pt x="12881" y="3571"/>
                    </a:lnTo>
                    <a:lnTo>
                      <a:pt x="13748" y="5251"/>
                    </a:lnTo>
                    <a:lnTo>
                      <a:pt x="15205" y="2100"/>
                    </a:lnTo>
                    <a:lnTo>
                      <a:pt x="15499" y="3477"/>
                    </a:lnTo>
                    <a:lnTo>
                      <a:pt x="19984" y="6278"/>
                    </a:lnTo>
                    <a:lnTo>
                      <a:pt x="18020" y="10082"/>
                    </a:lnTo>
                    <a:lnTo>
                      <a:pt x="17283" y="8938"/>
                    </a:lnTo>
                    <a:lnTo>
                      <a:pt x="17954" y="10245"/>
                    </a:lnTo>
                    <a:lnTo>
                      <a:pt x="17332" y="13116"/>
                    </a:lnTo>
                    <a:lnTo>
                      <a:pt x="17201" y="12065"/>
                    </a:lnTo>
                    <a:lnTo>
                      <a:pt x="16759" y="12555"/>
                    </a:lnTo>
                    <a:lnTo>
                      <a:pt x="17627" y="13699"/>
                    </a:lnTo>
                    <a:lnTo>
                      <a:pt x="17365" y="15706"/>
                    </a:lnTo>
                    <a:lnTo>
                      <a:pt x="17185" y="15543"/>
                    </a:lnTo>
                    <a:lnTo>
                      <a:pt x="16989" y="13512"/>
                    </a:lnTo>
                    <a:lnTo>
                      <a:pt x="16498" y="14982"/>
                    </a:lnTo>
                    <a:lnTo>
                      <a:pt x="15139" y="13699"/>
                    </a:lnTo>
                    <a:lnTo>
                      <a:pt x="13421" y="15823"/>
                    </a:lnTo>
                    <a:lnTo>
                      <a:pt x="8707" y="15379"/>
                    </a:lnTo>
                    <a:lnTo>
                      <a:pt x="8134" y="15706"/>
                    </a:lnTo>
                    <a:lnTo>
                      <a:pt x="8527" y="18203"/>
                    </a:lnTo>
                    <a:lnTo>
                      <a:pt x="5990" y="19977"/>
                    </a:lnTo>
                    <a:lnTo>
                      <a:pt x="4910" y="17643"/>
                    </a:lnTo>
                    <a:lnTo>
                      <a:pt x="3241" y="18063"/>
                    </a:lnTo>
                    <a:lnTo>
                      <a:pt x="2046" y="15939"/>
                    </a:lnTo>
                    <a:lnTo>
                      <a:pt x="3715" y="14562"/>
                    </a:lnTo>
                    <a:lnTo>
                      <a:pt x="3044" y="12905"/>
                    </a:lnTo>
                    <a:lnTo>
                      <a:pt x="3961" y="12462"/>
                    </a:lnTo>
                    <a:lnTo>
                      <a:pt x="3764" y="10642"/>
                    </a:lnTo>
                    <a:lnTo>
                      <a:pt x="3241" y="8355"/>
                    </a:lnTo>
                    <a:lnTo>
                      <a:pt x="278" y="6604"/>
                    </a:lnTo>
                    <a:lnTo>
                      <a:pt x="0" y="4457"/>
                    </a:lnTo>
                    <a:lnTo>
                      <a:pt x="180" y="4271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1270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" name="Freeform 91">
                <a:extLst>
                  <a:ext uri="{FF2B5EF4-FFF2-40B4-BE49-F238E27FC236}">
                    <a16:creationId xmlns:a16="http://schemas.microsoft.com/office/drawing/2014/main" id="{AB9BADC2-4F16-4B09-A254-9D3469613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408" y="5099355"/>
                <a:ext cx="777875" cy="496887"/>
              </a:xfrm>
              <a:custGeom>
                <a:avLst/>
                <a:gdLst>
                  <a:gd name="T0" fmla="*/ 65 w 20000"/>
                  <a:gd name="T1" fmla="*/ 12031 h 20000"/>
                  <a:gd name="T2" fmla="*/ 3007 w 20000"/>
                  <a:gd name="T3" fmla="*/ 9119 h 20000"/>
                  <a:gd name="T4" fmla="*/ 2484 w 20000"/>
                  <a:gd name="T5" fmla="*/ 8352 h 20000"/>
                  <a:gd name="T6" fmla="*/ 3235 w 20000"/>
                  <a:gd name="T7" fmla="*/ 6284 h 20000"/>
                  <a:gd name="T8" fmla="*/ 5033 w 20000"/>
                  <a:gd name="T9" fmla="*/ 6488 h 20000"/>
                  <a:gd name="T10" fmla="*/ 5212 w 20000"/>
                  <a:gd name="T11" fmla="*/ 1558 h 20000"/>
                  <a:gd name="T12" fmla="*/ 6438 w 20000"/>
                  <a:gd name="T13" fmla="*/ 0 h 20000"/>
                  <a:gd name="T14" fmla="*/ 9444 w 20000"/>
                  <a:gd name="T15" fmla="*/ 1481 h 20000"/>
                  <a:gd name="T16" fmla="*/ 12124 w 20000"/>
                  <a:gd name="T17" fmla="*/ 4981 h 20000"/>
                  <a:gd name="T18" fmla="*/ 13709 w 20000"/>
                  <a:gd name="T19" fmla="*/ 4802 h 20000"/>
                  <a:gd name="T20" fmla="*/ 16062 w 20000"/>
                  <a:gd name="T21" fmla="*/ 6667 h 20000"/>
                  <a:gd name="T22" fmla="*/ 17500 w 20000"/>
                  <a:gd name="T23" fmla="*/ 6794 h 20000"/>
                  <a:gd name="T24" fmla="*/ 19412 w 20000"/>
                  <a:gd name="T25" fmla="*/ 5006 h 20000"/>
                  <a:gd name="T26" fmla="*/ 19951 w 20000"/>
                  <a:gd name="T27" fmla="*/ 6743 h 20000"/>
                  <a:gd name="T28" fmla="*/ 19003 w 20000"/>
                  <a:gd name="T29" fmla="*/ 6973 h 20000"/>
                  <a:gd name="T30" fmla="*/ 18235 w 20000"/>
                  <a:gd name="T31" fmla="*/ 9068 h 20000"/>
                  <a:gd name="T32" fmla="*/ 18268 w 20000"/>
                  <a:gd name="T33" fmla="*/ 9374 h 20000"/>
                  <a:gd name="T34" fmla="*/ 19085 w 20000"/>
                  <a:gd name="T35" fmla="*/ 9783 h 20000"/>
                  <a:gd name="T36" fmla="*/ 18791 w 20000"/>
                  <a:gd name="T37" fmla="*/ 11648 h 20000"/>
                  <a:gd name="T38" fmla="*/ 19984 w 20000"/>
                  <a:gd name="T39" fmla="*/ 13359 h 20000"/>
                  <a:gd name="T40" fmla="*/ 18611 w 20000"/>
                  <a:gd name="T41" fmla="*/ 13946 h 20000"/>
                  <a:gd name="T42" fmla="*/ 18611 w 20000"/>
                  <a:gd name="T43" fmla="*/ 16143 h 20000"/>
                  <a:gd name="T44" fmla="*/ 19739 w 20000"/>
                  <a:gd name="T45" fmla="*/ 17548 h 20000"/>
                  <a:gd name="T46" fmla="*/ 18611 w 20000"/>
                  <a:gd name="T47" fmla="*/ 19974 h 20000"/>
                  <a:gd name="T48" fmla="*/ 14265 w 20000"/>
                  <a:gd name="T49" fmla="*/ 19387 h 20000"/>
                  <a:gd name="T50" fmla="*/ 14608 w 20000"/>
                  <a:gd name="T51" fmla="*/ 16526 h 20000"/>
                  <a:gd name="T52" fmla="*/ 13824 w 20000"/>
                  <a:gd name="T53" fmla="*/ 15249 h 20000"/>
                  <a:gd name="T54" fmla="*/ 10458 w 20000"/>
                  <a:gd name="T55" fmla="*/ 16245 h 20000"/>
                  <a:gd name="T56" fmla="*/ 9853 w 20000"/>
                  <a:gd name="T57" fmla="*/ 14662 h 20000"/>
                  <a:gd name="T58" fmla="*/ 11487 w 20000"/>
                  <a:gd name="T59" fmla="*/ 14330 h 20000"/>
                  <a:gd name="T60" fmla="*/ 12761 w 20000"/>
                  <a:gd name="T61" fmla="*/ 12031 h 20000"/>
                  <a:gd name="T62" fmla="*/ 11912 w 20000"/>
                  <a:gd name="T63" fmla="*/ 12899 h 20000"/>
                  <a:gd name="T64" fmla="*/ 10114 w 20000"/>
                  <a:gd name="T65" fmla="*/ 10013 h 20000"/>
                  <a:gd name="T66" fmla="*/ 10637 w 20000"/>
                  <a:gd name="T67" fmla="*/ 14125 h 20000"/>
                  <a:gd name="T68" fmla="*/ 8873 w 20000"/>
                  <a:gd name="T69" fmla="*/ 13436 h 20000"/>
                  <a:gd name="T70" fmla="*/ 7827 w 20000"/>
                  <a:gd name="T71" fmla="*/ 16347 h 20000"/>
                  <a:gd name="T72" fmla="*/ 4379 w 20000"/>
                  <a:gd name="T73" fmla="*/ 15453 h 20000"/>
                  <a:gd name="T74" fmla="*/ 4771 w 20000"/>
                  <a:gd name="T75" fmla="*/ 14227 h 20000"/>
                  <a:gd name="T76" fmla="*/ 4036 w 20000"/>
                  <a:gd name="T77" fmla="*/ 13103 h 20000"/>
                  <a:gd name="T78" fmla="*/ 0 w 20000"/>
                  <a:gd name="T79" fmla="*/ 12925 h 20000"/>
                  <a:gd name="T80" fmla="*/ 65 w 20000"/>
                  <a:gd name="T81" fmla="*/ 1203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65" y="12031"/>
                    </a:moveTo>
                    <a:lnTo>
                      <a:pt x="3007" y="9119"/>
                    </a:lnTo>
                    <a:lnTo>
                      <a:pt x="2484" y="8352"/>
                    </a:lnTo>
                    <a:lnTo>
                      <a:pt x="3235" y="6284"/>
                    </a:lnTo>
                    <a:lnTo>
                      <a:pt x="5033" y="6488"/>
                    </a:lnTo>
                    <a:lnTo>
                      <a:pt x="5212" y="1558"/>
                    </a:lnTo>
                    <a:lnTo>
                      <a:pt x="6438" y="0"/>
                    </a:lnTo>
                    <a:lnTo>
                      <a:pt x="9444" y="1481"/>
                    </a:lnTo>
                    <a:lnTo>
                      <a:pt x="12124" y="4981"/>
                    </a:lnTo>
                    <a:lnTo>
                      <a:pt x="13709" y="4802"/>
                    </a:lnTo>
                    <a:lnTo>
                      <a:pt x="16062" y="6667"/>
                    </a:lnTo>
                    <a:lnTo>
                      <a:pt x="17500" y="6794"/>
                    </a:lnTo>
                    <a:lnTo>
                      <a:pt x="19412" y="5006"/>
                    </a:lnTo>
                    <a:lnTo>
                      <a:pt x="19951" y="6743"/>
                    </a:lnTo>
                    <a:lnTo>
                      <a:pt x="19003" y="6973"/>
                    </a:lnTo>
                    <a:lnTo>
                      <a:pt x="18235" y="9068"/>
                    </a:lnTo>
                    <a:lnTo>
                      <a:pt x="18268" y="9374"/>
                    </a:lnTo>
                    <a:lnTo>
                      <a:pt x="19085" y="9783"/>
                    </a:lnTo>
                    <a:lnTo>
                      <a:pt x="18791" y="11648"/>
                    </a:lnTo>
                    <a:lnTo>
                      <a:pt x="19984" y="13359"/>
                    </a:lnTo>
                    <a:lnTo>
                      <a:pt x="18611" y="13946"/>
                    </a:lnTo>
                    <a:lnTo>
                      <a:pt x="18611" y="16143"/>
                    </a:lnTo>
                    <a:lnTo>
                      <a:pt x="19739" y="17548"/>
                    </a:lnTo>
                    <a:lnTo>
                      <a:pt x="18611" y="19974"/>
                    </a:lnTo>
                    <a:lnTo>
                      <a:pt x="14265" y="19387"/>
                    </a:lnTo>
                    <a:lnTo>
                      <a:pt x="14608" y="16526"/>
                    </a:lnTo>
                    <a:lnTo>
                      <a:pt x="13824" y="15249"/>
                    </a:lnTo>
                    <a:lnTo>
                      <a:pt x="10458" y="16245"/>
                    </a:lnTo>
                    <a:lnTo>
                      <a:pt x="9853" y="14662"/>
                    </a:lnTo>
                    <a:lnTo>
                      <a:pt x="11487" y="14330"/>
                    </a:lnTo>
                    <a:lnTo>
                      <a:pt x="12761" y="12031"/>
                    </a:lnTo>
                    <a:lnTo>
                      <a:pt x="11912" y="12899"/>
                    </a:lnTo>
                    <a:lnTo>
                      <a:pt x="10114" y="10013"/>
                    </a:lnTo>
                    <a:lnTo>
                      <a:pt x="10637" y="14125"/>
                    </a:lnTo>
                    <a:lnTo>
                      <a:pt x="8873" y="13436"/>
                    </a:lnTo>
                    <a:lnTo>
                      <a:pt x="7827" y="16347"/>
                    </a:lnTo>
                    <a:lnTo>
                      <a:pt x="4379" y="15453"/>
                    </a:lnTo>
                    <a:lnTo>
                      <a:pt x="4771" y="14227"/>
                    </a:lnTo>
                    <a:lnTo>
                      <a:pt x="4036" y="13103"/>
                    </a:lnTo>
                    <a:lnTo>
                      <a:pt x="0" y="12925"/>
                    </a:lnTo>
                    <a:lnTo>
                      <a:pt x="65" y="12031"/>
                    </a:lnTo>
                    <a:close/>
                  </a:path>
                </a:pathLst>
              </a:custGeom>
              <a:solidFill>
                <a:srgbClr val="00B0F0"/>
              </a:solidFill>
              <a:ln w="1270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3" name="Freeform 69">
                <a:extLst>
                  <a:ext uri="{FF2B5EF4-FFF2-40B4-BE49-F238E27FC236}">
                    <a16:creationId xmlns:a16="http://schemas.microsoft.com/office/drawing/2014/main" id="{0940187E-5637-4ED5-BBB9-4C5B23846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813" y="4735816"/>
                <a:ext cx="781050" cy="685800"/>
              </a:xfrm>
              <a:custGeom>
                <a:avLst/>
                <a:gdLst>
                  <a:gd name="T0" fmla="*/ 130 w 20000"/>
                  <a:gd name="T1" fmla="*/ 7285 h 20000"/>
                  <a:gd name="T2" fmla="*/ 1381 w 20000"/>
                  <a:gd name="T3" fmla="*/ 5802 h 20000"/>
                  <a:gd name="T4" fmla="*/ 3542 w 20000"/>
                  <a:gd name="T5" fmla="*/ 6914 h 20000"/>
                  <a:gd name="T6" fmla="*/ 4614 w 20000"/>
                  <a:gd name="T7" fmla="*/ 6803 h 20000"/>
                  <a:gd name="T8" fmla="*/ 5167 w 20000"/>
                  <a:gd name="T9" fmla="*/ 5487 h 20000"/>
                  <a:gd name="T10" fmla="*/ 6726 w 20000"/>
                  <a:gd name="T11" fmla="*/ 6636 h 20000"/>
                  <a:gd name="T12" fmla="*/ 8903 w 20000"/>
                  <a:gd name="T13" fmla="*/ 5857 h 20000"/>
                  <a:gd name="T14" fmla="*/ 8611 w 20000"/>
                  <a:gd name="T15" fmla="*/ 2465 h 20000"/>
                  <a:gd name="T16" fmla="*/ 7831 w 20000"/>
                  <a:gd name="T17" fmla="*/ 1501 h 20000"/>
                  <a:gd name="T18" fmla="*/ 9245 w 20000"/>
                  <a:gd name="T19" fmla="*/ 0 h 20000"/>
                  <a:gd name="T20" fmla="*/ 10171 w 20000"/>
                  <a:gd name="T21" fmla="*/ 1149 h 20000"/>
                  <a:gd name="T22" fmla="*/ 9959 w 20000"/>
                  <a:gd name="T23" fmla="*/ 2873 h 20000"/>
                  <a:gd name="T24" fmla="*/ 10885 w 20000"/>
                  <a:gd name="T25" fmla="*/ 2465 h 20000"/>
                  <a:gd name="T26" fmla="*/ 12591 w 20000"/>
                  <a:gd name="T27" fmla="*/ 3892 h 20000"/>
                  <a:gd name="T28" fmla="*/ 13436 w 20000"/>
                  <a:gd name="T29" fmla="*/ 2428 h 20000"/>
                  <a:gd name="T30" fmla="*/ 14135 w 20000"/>
                  <a:gd name="T31" fmla="*/ 2187 h 20000"/>
                  <a:gd name="T32" fmla="*/ 14817 w 20000"/>
                  <a:gd name="T33" fmla="*/ 3448 h 20000"/>
                  <a:gd name="T34" fmla="*/ 15630 w 20000"/>
                  <a:gd name="T35" fmla="*/ 2317 h 20000"/>
                  <a:gd name="T36" fmla="*/ 17417 w 20000"/>
                  <a:gd name="T37" fmla="*/ 3559 h 20000"/>
                  <a:gd name="T38" fmla="*/ 18424 w 20000"/>
                  <a:gd name="T39" fmla="*/ 5264 h 20000"/>
                  <a:gd name="T40" fmla="*/ 18213 w 20000"/>
                  <a:gd name="T41" fmla="*/ 6877 h 20000"/>
                  <a:gd name="T42" fmla="*/ 19984 w 20000"/>
                  <a:gd name="T43" fmla="*/ 8730 h 20000"/>
                  <a:gd name="T44" fmla="*/ 18749 w 20000"/>
                  <a:gd name="T45" fmla="*/ 10602 h 20000"/>
                  <a:gd name="T46" fmla="*/ 17530 w 20000"/>
                  <a:gd name="T47" fmla="*/ 11715 h 20000"/>
                  <a:gd name="T48" fmla="*/ 17352 w 20000"/>
                  <a:gd name="T49" fmla="*/ 15310 h 20000"/>
                  <a:gd name="T50" fmla="*/ 15565 w 20000"/>
                  <a:gd name="T51" fmla="*/ 15162 h 20000"/>
                  <a:gd name="T52" fmla="*/ 14817 w 20000"/>
                  <a:gd name="T53" fmla="*/ 16664 h 20000"/>
                  <a:gd name="T54" fmla="*/ 15337 w 20000"/>
                  <a:gd name="T55" fmla="*/ 17201 h 20000"/>
                  <a:gd name="T56" fmla="*/ 12413 w 20000"/>
                  <a:gd name="T57" fmla="*/ 19333 h 20000"/>
                  <a:gd name="T58" fmla="*/ 12348 w 20000"/>
                  <a:gd name="T59" fmla="*/ 19981 h 20000"/>
                  <a:gd name="T60" fmla="*/ 11064 w 20000"/>
                  <a:gd name="T61" fmla="*/ 19407 h 20000"/>
                  <a:gd name="T62" fmla="*/ 10690 w 20000"/>
                  <a:gd name="T63" fmla="*/ 18072 h 20000"/>
                  <a:gd name="T64" fmla="*/ 10561 w 20000"/>
                  <a:gd name="T65" fmla="*/ 17572 h 20000"/>
                  <a:gd name="T66" fmla="*/ 10593 w 20000"/>
                  <a:gd name="T67" fmla="*/ 17405 h 20000"/>
                  <a:gd name="T68" fmla="*/ 11909 w 20000"/>
                  <a:gd name="T69" fmla="*/ 16256 h 20000"/>
                  <a:gd name="T70" fmla="*/ 11259 w 20000"/>
                  <a:gd name="T71" fmla="*/ 14532 h 20000"/>
                  <a:gd name="T72" fmla="*/ 8806 w 20000"/>
                  <a:gd name="T73" fmla="*/ 13068 h 20000"/>
                  <a:gd name="T74" fmla="*/ 8286 w 20000"/>
                  <a:gd name="T75" fmla="*/ 11566 h 20000"/>
                  <a:gd name="T76" fmla="*/ 6759 w 20000"/>
                  <a:gd name="T77" fmla="*/ 11418 h 20000"/>
                  <a:gd name="T78" fmla="*/ 6629 w 20000"/>
                  <a:gd name="T79" fmla="*/ 9898 h 20000"/>
                  <a:gd name="T80" fmla="*/ 5329 w 20000"/>
                  <a:gd name="T81" fmla="*/ 10158 h 20000"/>
                  <a:gd name="T82" fmla="*/ 3981 w 20000"/>
                  <a:gd name="T83" fmla="*/ 12289 h 20000"/>
                  <a:gd name="T84" fmla="*/ 1202 w 20000"/>
                  <a:gd name="T85" fmla="*/ 10918 h 20000"/>
                  <a:gd name="T86" fmla="*/ 2340 w 20000"/>
                  <a:gd name="T87" fmla="*/ 8823 h 20000"/>
                  <a:gd name="T88" fmla="*/ 0 w 20000"/>
                  <a:gd name="T89" fmla="*/ 7414 h 20000"/>
                  <a:gd name="T90" fmla="*/ 130 w 20000"/>
                  <a:gd name="T91" fmla="*/ 728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000" h="20000">
                    <a:moveTo>
                      <a:pt x="130" y="7285"/>
                    </a:moveTo>
                    <a:lnTo>
                      <a:pt x="1381" y="5802"/>
                    </a:lnTo>
                    <a:lnTo>
                      <a:pt x="3542" y="6914"/>
                    </a:lnTo>
                    <a:lnTo>
                      <a:pt x="4614" y="6803"/>
                    </a:lnTo>
                    <a:lnTo>
                      <a:pt x="5167" y="5487"/>
                    </a:lnTo>
                    <a:lnTo>
                      <a:pt x="6726" y="6636"/>
                    </a:lnTo>
                    <a:lnTo>
                      <a:pt x="8903" y="5857"/>
                    </a:lnTo>
                    <a:lnTo>
                      <a:pt x="8611" y="2465"/>
                    </a:lnTo>
                    <a:lnTo>
                      <a:pt x="7831" y="1501"/>
                    </a:lnTo>
                    <a:lnTo>
                      <a:pt x="9245" y="0"/>
                    </a:lnTo>
                    <a:lnTo>
                      <a:pt x="10171" y="1149"/>
                    </a:lnTo>
                    <a:lnTo>
                      <a:pt x="9959" y="2873"/>
                    </a:lnTo>
                    <a:lnTo>
                      <a:pt x="10885" y="2465"/>
                    </a:lnTo>
                    <a:lnTo>
                      <a:pt x="12591" y="3892"/>
                    </a:lnTo>
                    <a:lnTo>
                      <a:pt x="13436" y="2428"/>
                    </a:lnTo>
                    <a:lnTo>
                      <a:pt x="14135" y="2187"/>
                    </a:lnTo>
                    <a:lnTo>
                      <a:pt x="14817" y="3448"/>
                    </a:lnTo>
                    <a:lnTo>
                      <a:pt x="15630" y="2317"/>
                    </a:lnTo>
                    <a:lnTo>
                      <a:pt x="17417" y="3559"/>
                    </a:lnTo>
                    <a:lnTo>
                      <a:pt x="18424" y="5264"/>
                    </a:lnTo>
                    <a:lnTo>
                      <a:pt x="18213" y="6877"/>
                    </a:lnTo>
                    <a:lnTo>
                      <a:pt x="19984" y="8730"/>
                    </a:lnTo>
                    <a:lnTo>
                      <a:pt x="18749" y="10602"/>
                    </a:lnTo>
                    <a:lnTo>
                      <a:pt x="17530" y="11715"/>
                    </a:lnTo>
                    <a:lnTo>
                      <a:pt x="17352" y="15310"/>
                    </a:lnTo>
                    <a:lnTo>
                      <a:pt x="15565" y="15162"/>
                    </a:lnTo>
                    <a:lnTo>
                      <a:pt x="14817" y="16664"/>
                    </a:lnTo>
                    <a:lnTo>
                      <a:pt x="15337" y="17201"/>
                    </a:lnTo>
                    <a:lnTo>
                      <a:pt x="12413" y="19333"/>
                    </a:lnTo>
                    <a:lnTo>
                      <a:pt x="12348" y="19981"/>
                    </a:lnTo>
                    <a:lnTo>
                      <a:pt x="11064" y="19407"/>
                    </a:lnTo>
                    <a:lnTo>
                      <a:pt x="10690" y="18072"/>
                    </a:lnTo>
                    <a:lnTo>
                      <a:pt x="10561" y="17572"/>
                    </a:lnTo>
                    <a:lnTo>
                      <a:pt x="10593" y="17405"/>
                    </a:lnTo>
                    <a:lnTo>
                      <a:pt x="11909" y="16256"/>
                    </a:lnTo>
                    <a:lnTo>
                      <a:pt x="11259" y="14532"/>
                    </a:lnTo>
                    <a:lnTo>
                      <a:pt x="8806" y="13068"/>
                    </a:lnTo>
                    <a:lnTo>
                      <a:pt x="8286" y="11566"/>
                    </a:lnTo>
                    <a:lnTo>
                      <a:pt x="6759" y="11418"/>
                    </a:lnTo>
                    <a:lnTo>
                      <a:pt x="6629" y="9898"/>
                    </a:lnTo>
                    <a:lnTo>
                      <a:pt x="5329" y="10158"/>
                    </a:lnTo>
                    <a:lnTo>
                      <a:pt x="3981" y="12289"/>
                    </a:lnTo>
                    <a:lnTo>
                      <a:pt x="1202" y="10918"/>
                    </a:lnTo>
                    <a:lnTo>
                      <a:pt x="2340" y="8823"/>
                    </a:lnTo>
                    <a:lnTo>
                      <a:pt x="0" y="7414"/>
                    </a:lnTo>
                    <a:lnTo>
                      <a:pt x="130" y="7285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" name="Freeform 64">
                <a:extLst>
                  <a:ext uri="{FF2B5EF4-FFF2-40B4-BE49-F238E27FC236}">
                    <a16:creationId xmlns:a16="http://schemas.microsoft.com/office/drawing/2014/main" id="{791F7884-D1EE-4D2F-9A13-A2BE918B4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8860" y="5074490"/>
                <a:ext cx="828675" cy="515939"/>
              </a:xfrm>
              <a:custGeom>
                <a:avLst/>
                <a:gdLst>
                  <a:gd name="T0" fmla="*/ 46 w 20000"/>
                  <a:gd name="T1" fmla="*/ 16285 h 20000"/>
                  <a:gd name="T2" fmla="*/ 399 w 20000"/>
                  <a:gd name="T3" fmla="*/ 14367 h 20000"/>
                  <a:gd name="T4" fmla="*/ 1626 w 20000"/>
                  <a:gd name="T5" fmla="*/ 13137 h 20000"/>
                  <a:gd name="T6" fmla="*/ 997 w 20000"/>
                  <a:gd name="T7" fmla="*/ 10554 h 20000"/>
                  <a:gd name="T8" fmla="*/ 1365 w 20000"/>
                  <a:gd name="T9" fmla="*/ 8143 h 20000"/>
                  <a:gd name="T10" fmla="*/ 2607 w 20000"/>
                  <a:gd name="T11" fmla="*/ 9299 h 20000"/>
                  <a:gd name="T12" fmla="*/ 4831 w 20000"/>
                  <a:gd name="T13" fmla="*/ 7183 h 20000"/>
                  <a:gd name="T14" fmla="*/ 6273 w 20000"/>
                  <a:gd name="T15" fmla="*/ 7183 h 20000"/>
                  <a:gd name="T16" fmla="*/ 6380 w 20000"/>
                  <a:gd name="T17" fmla="*/ 3444 h 20000"/>
                  <a:gd name="T18" fmla="*/ 8252 w 20000"/>
                  <a:gd name="T19" fmla="*/ 3936 h 20000"/>
                  <a:gd name="T20" fmla="*/ 8727 w 20000"/>
                  <a:gd name="T21" fmla="*/ 1943 h 20000"/>
                  <a:gd name="T22" fmla="*/ 9862 w 20000"/>
                  <a:gd name="T23" fmla="*/ 1353 h 20000"/>
                  <a:gd name="T24" fmla="*/ 12485 w 20000"/>
                  <a:gd name="T25" fmla="*/ 3173 h 20000"/>
                  <a:gd name="T26" fmla="*/ 13773 w 20000"/>
                  <a:gd name="T27" fmla="*/ 320 h 20000"/>
                  <a:gd name="T28" fmla="*/ 14985 w 20000"/>
                  <a:gd name="T29" fmla="*/ 0 h 20000"/>
                  <a:gd name="T30" fmla="*/ 15107 w 20000"/>
                  <a:gd name="T31" fmla="*/ 2017 h 20000"/>
                  <a:gd name="T32" fmla="*/ 16549 w 20000"/>
                  <a:gd name="T33" fmla="*/ 2214 h 20000"/>
                  <a:gd name="T34" fmla="*/ 17055 w 20000"/>
                  <a:gd name="T35" fmla="*/ 4207 h 20000"/>
                  <a:gd name="T36" fmla="*/ 19356 w 20000"/>
                  <a:gd name="T37" fmla="*/ 6150 h 20000"/>
                  <a:gd name="T38" fmla="*/ 19985 w 20000"/>
                  <a:gd name="T39" fmla="*/ 8438 h 20000"/>
                  <a:gd name="T40" fmla="*/ 18742 w 20000"/>
                  <a:gd name="T41" fmla="*/ 9963 h 20000"/>
                  <a:gd name="T42" fmla="*/ 18696 w 20000"/>
                  <a:gd name="T43" fmla="*/ 10209 h 20000"/>
                  <a:gd name="T44" fmla="*/ 18819 w 20000"/>
                  <a:gd name="T45" fmla="*/ 10849 h 20000"/>
                  <a:gd name="T46" fmla="*/ 16488 w 20000"/>
                  <a:gd name="T47" fmla="*/ 11882 h 20000"/>
                  <a:gd name="T48" fmla="*/ 11702 w 20000"/>
                  <a:gd name="T49" fmla="*/ 18549 h 20000"/>
                  <a:gd name="T50" fmla="*/ 10706 w 20000"/>
                  <a:gd name="T51" fmla="*/ 18007 h 20000"/>
                  <a:gd name="T52" fmla="*/ 8466 w 20000"/>
                  <a:gd name="T53" fmla="*/ 19975 h 20000"/>
                  <a:gd name="T54" fmla="*/ 4279 w 20000"/>
                  <a:gd name="T55" fmla="*/ 17023 h 20000"/>
                  <a:gd name="T56" fmla="*/ 3988 w 20000"/>
                  <a:gd name="T57" fmla="*/ 15572 h 20000"/>
                  <a:gd name="T58" fmla="*/ 2623 w 20000"/>
                  <a:gd name="T59" fmla="*/ 18868 h 20000"/>
                  <a:gd name="T60" fmla="*/ 1810 w 20000"/>
                  <a:gd name="T61" fmla="*/ 17122 h 20000"/>
                  <a:gd name="T62" fmla="*/ 951 w 20000"/>
                  <a:gd name="T63" fmla="*/ 17958 h 20000"/>
                  <a:gd name="T64" fmla="*/ 0 w 20000"/>
                  <a:gd name="T65" fmla="*/ 16335 h 20000"/>
                  <a:gd name="T66" fmla="*/ 46 w 20000"/>
                  <a:gd name="T67" fmla="*/ 1628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000" h="20000">
                    <a:moveTo>
                      <a:pt x="46" y="16285"/>
                    </a:moveTo>
                    <a:lnTo>
                      <a:pt x="399" y="14367"/>
                    </a:lnTo>
                    <a:lnTo>
                      <a:pt x="1626" y="13137"/>
                    </a:lnTo>
                    <a:lnTo>
                      <a:pt x="997" y="10554"/>
                    </a:lnTo>
                    <a:lnTo>
                      <a:pt x="1365" y="8143"/>
                    </a:lnTo>
                    <a:lnTo>
                      <a:pt x="2607" y="9299"/>
                    </a:lnTo>
                    <a:lnTo>
                      <a:pt x="4831" y="7183"/>
                    </a:lnTo>
                    <a:lnTo>
                      <a:pt x="6273" y="7183"/>
                    </a:lnTo>
                    <a:lnTo>
                      <a:pt x="6380" y="3444"/>
                    </a:lnTo>
                    <a:lnTo>
                      <a:pt x="8252" y="3936"/>
                    </a:lnTo>
                    <a:lnTo>
                      <a:pt x="8727" y="1943"/>
                    </a:lnTo>
                    <a:lnTo>
                      <a:pt x="9862" y="1353"/>
                    </a:lnTo>
                    <a:lnTo>
                      <a:pt x="12485" y="3173"/>
                    </a:lnTo>
                    <a:lnTo>
                      <a:pt x="13773" y="320"/>
                    </a:lnTo>
                    <a:lnTo>
                      <a:pt x="14985" y="0"/>
                    </a:lnTo>
                    <a:lnTo>
                      <a:pt x="15107" y="2017"/>
                    </a:lnTo>
                    <a:lnTo>
                      <a:pt x="16549" y="2214"/>
                    </a:lnTo>
                    <a:lnTo>
                      <a:pt x="17055" y="4207"/>
                    </a:lnTo>
                    <a:lnTo>
                      <a:pt x="19356" y="6150"/>
                    </a:lnTo>
                    <a:lnTo>
                      <a:pt x="19985" y="8438"/>
                    </a:lnTo>
                    <a:lnTo>
                      <a:pt x="18742" y="9963"/>
                    </a:lnTo>
                    <a:lnTo>
                      <a:pt x="18696" y="10209"/>
                    </a:lnTo>
                    <a:lnTo>
                      <a:pt x="18819" y="10849"/>
                    </a:lnTo>
                    <a:lnTo>
                      <a:pt x="16488" y="11882"/>
                    </a:lnTo>
                    <a:lnTo>
                      <a:pt x="11702" y="18549"/>
                    </a:lnTo>
                    <a:lnTo>
                      <a:pt x="10706" y="18007"/>
                    </a:lnTo>
                    <a:lnTo>
                      <a:pt x="8466" y="19975"/>
                    </a:lnTo>
                    <a:lnTo>
                      <a:pt x="4279" y="17023"/>
                    </a:lnTo>
                    <a:lnTo>
                      <a:pt x="3988" y="15572"/>
                    </a:lnTo>
                    <a:lnTo>
                      <a:pt x="2623" y="18868"/>
                    </a:lnTo>
                    <a:lnTo>
                      <a:pt x="1810" y="17122"/>
                    </a:lnTo>
                    <a:lnTo>
                      <a:pt x="951" y="17958"/>
                    </a:lnTo>
                    <a:lnTo>
                      <a:pt x="0" y="16335"/>
                    </a:lnTo>
                    <a:lnTo>
                      <a:pt x="46" y="16285"/>
                    </a:lnTo>
                    <a:close/>
                  </a:path>
                </a:pathLst>
              </a:custGeom>
              <a:solidFill>
                <a:srgbClr val="00B050"/>
              </a:solidFill>
              <a:ln w="1270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5" name="Freeform 50">
                <a:extLst>
                  <a:ext uri="{FF2B5EF4-FFF2-40B4-BE49-F238E27FC236}">
                    <a16:creationId xmlns:a16="http://schemas.microsoft.com/office/drawing/2014/main" id="{9C9A4ABF-0514-4123-90DD-39233EE71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2705" y="4389741"/>
                <a:ext cx="500062" cy="585788"/>
              </a:xfrm>
              <a:custGeom>
                <a:avLst/>
                <a:gdLst>
                  <a:gd name="T0" fmla="*/ 203 w 20000"/>
                  <a:gd name="T1" fmla="*/ 7202 h 20000"/>
                  <a:gd name="T2" fmla="*/ 2389 w 20000"/>
                  <a:gd name="T3" fmla="*/ 1996 h 20000"/>
                  <a:gd name="T4" fmla="*/ 3964 w 20000"/>
                  <a:gd name="T5" fmla="*/ 2386 h 20000"/>
                  <a:gd name="T6" fmla="*/ 5032 w 20000"/>
                  <a:gd name="T7" fmla="*/ 694 h 20000"/>
                  <a:gd name="T8" fmla="*/ 7446 w 20000"/>
                  <a:gd name="T9" fmla="*/ 0 h 20000"/>
                  <a:gd name="T10" fmla="*/ 9682 w 20000"/>
                  <a:gd name="T11" fmla="*/ 3796 h 20000"/>
                  <a:gd name="T12" fmla="*/ 12961 w 20000"/>
                  <a:gd name="T13" fmla="*/ 2104 h 20000"/>
                  <a:gd name="T14" fmla="*/ 17205 w 20000"/>
                  <a:gd name="T15" fmla="*/ 5228 h 20000"/>
                  <a:gd name="T16" fmla="*/ 17205 w 20000"/>
                  <a:gd name="T17" fmla="*/ 6052 h 20000"/>
                  <a:gd name="T18" fmla="*/ 17357 w 20000"/>
                  <a:gd name="T19" fmla="*/ 6334 h 20000"/>
                  <a:gd name="T20" fmla="*/ 19975 w 20000"/>
                  <a:gd name="T21" fmla="*/ 11887 h 20000"/>
                  <a:gd name="T22" fmla="*/ 17738 w 20000"/>
                  <a:gd name="T23" fmla="*/ 13644 h 20000"/>
                  <a:gd name="T24" fmla="*/ 18983 w 20000"/>
                  <a:gd name="T25" fmla="*/ 14772 h 20000"/>
                  <a:gd name="T26" fmla="*/ 19416 w 20000"/>
                  <a:gd name="T27" fmla="*/ 18742 h 20000"/>
                  <a:gd name="T28" fmla="*/ 16036 w 20000"/>
                  <a:gd name="T29" fmla="*/ 19653 h 20000"/>
                  <a:gd name="T30" fmla="*/ 13571 w 20000"/>
                  <a:gd name="T31" fmla="*/ 18308 h 20000"/>
                  <a:gd name="T32" fmla="*/ 12706 w 20000"/>
                  <a:gd name="T33" fmla="*/ 19848 h 20000"/>
                  <a:gd name="T34" fmla="*/ 11055 w 20000"/>
                  <a:gd name="T35" fmla="*/ 19978 h 20000"/>
                  <a:gd name="T36" fmla="*/ 7649 w 20000"/>
                  <a:gd name="T37" fmla="*/ 18677 h 20000"/>
                  <a:gd name="T38" fmla="*/ 4320 w 20000"/>
                  <a:gd name="T39" fmla="*/ 18156 h 20000"/>
                  <a:gd name="T40" fmla="*/ 4727 w 20000"/>
                  <a:gd name="T41" fmla="*/ 17289 h 20000"/>
                  <a:gd name="T42" fmla="*/ 2694 w 20000"/>
                  <a:gd name="T43" fmla="*/ 16551 h 20000"/>
                  <a:gd name="T44" fmla="*/ 3100 w 20000"/>
                  <a:gd name="T45" fmla="*/ 12408 h 20000"/>
                  <a:gd name="T46" fmla="*/ 0 w 20000"/>
                  <a:gd name="T47" fmla="*/ 7527 h 20000"/>
                  <a:gd name="T48" fmla="*/ 203 w 20000"/>
                  <a:gd name="T49" fmla="*/ 720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00" h="20000">
                    <a:moveTo>
                      <a:pt x="203" y="7202"/>
                    </a:moveTo>
                    <a:lnTo>
                      <a:pt x="2389" y="1996"/>
                    </a:lnTo>
                    <a:lnTo>
                      <a:pt x="3964" y="2386"/>
                    </a:lnTo>
                    <a:lnTo>
                      <a:pt x="5032" y="694"/>
                    </a:lnTo>
                    <a:lnTo>
                      <a:pt x="7446" y="0"/>
                    </a:lnTo>
                    <a:lnTo>
                      <a:pt x="9682" y="3796"/>
                    </a:lnTo>
                    <a:lnTo>
                      <a:pt x="12961" y="2104"/>
                    </a:lnTo>
                    <a:lnTo>
                      <a:pt x="17205" y="5228"/>
                    </a:lnTo>
                    <a:lnTo>
                      <a:pt x="17205" y="6052"/>
                    </a:lnTo>
                    <a:lnTo>
                      <a:pt x="17357" y="6334"/>
                    </a:lnTo>
                    <a:lnTo>
                      <a:pt x="19975" y="11887"/>
                    </a:lnTo>
                    <a:lnTo>
                      <a:pt x="17738" y="13644"/>
                    </a:lnTo>
                    <a:lnTo>
                      <a:pt x="18983" y="14772"/>
                    </a:lnTo>
                    <a:lnTo>
                      <a:pt x="19416" y="18742"/>
                    </a:lnTo>
                    <a:lnTo>
                      <a:pt x="16036" y="19653"/>
                    </a:lnTo>
                    <a:lnTo>
                      <a:pt x="13571" y="18308"/>
                    </a:lnTo>
                    <a:lnTo>
                      <a:pt x="12706" y="19848"/>
                    </a:lnTo>
                    <a:lnTo>
                      <a:pt x="11055" y="19978"/>
                    </a:lnTo>
                    <a:lnTo>
                      <a:pt x="7649" y="18677"/>
                    </a:lnTo>
                    <a:lnTo>
                      <a:pt x="4320" y="18156"/>
                    </a:lnTo>
                    <a:lnTo>
                      <a:pt x="4727" y="17289"/>
                    </a:lnTo>
                    <a:lnTo>
                      <a:pt x="2694" y="16551"/>
                    </a:lnTo>
                    <a:lnTo>
                      <a:pt x="3100" y="12408"/>
                    </a:lnTo>
                    <a:lnTo>
                      <a:pt x="0" y="7527"/>
                    </a:lnTo>
                    <a:lnTo>
                      <a:pt x="203" y="7202"/>
                    </a:lnTo>
                    <a:close/>
                  </a:path>
                </a:pathLst>
              </a:custGeom>
              <a:solidFill>
                <a:srgbClr val="F28F8D"/>
              </a:solidFill>
              <a:ln w="1270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" name="Freeform 31">
                <a:extLst>
                  <a:ext uri="{FF2B5EF4-FFF2-40B4-BE49-F238E27FC236}">
                    <a16:creationId xmlns:a16="http://schemas.microsoft.com/office/drawing/2014/main" id="{16CB8979-A435-4FEC-8A23-F6C689042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6114" y="5784232"/>
                <a:ext cx="730250" cy="398463"/>
              </a:xfrm>
              <a:custGeom>
                <a:avLst/>
                <a:gdLst>
                  <a:gd name="T0" fmla="*/ 0 w 20000"/>
                  <a:gd name="T1" fmla="*/ 14172 h 20000"/>
                  <a:gd name="T2" fmla="*/ 2765 w 20000"/>
                  <a:gd name="T3" fmla="*/ 15796 h 20000"/>
                  <a:gd name="T4" fmla="*/ 3913 w 20000"/>
                  <a:gd name="T5" fmla="*/ 19395 h 20000"/>
                  <a:gd name="T6" fmla="*/ 7322 w 20000"/>
                  <a:gd name="T7" fmla="*/ 16433 h 20000"/>
                  <a:gd name="T8" fmla="*/ 11183 w 20000"/>
                  <a:gd name="T9" fmla="*/ 19968 h 20000"/>
                  <a:gd name="T10" fmla="*/ 13078 w 20000"/>
                  <a:gd name="T11" fmla="*/ 19713 h 20000"/>
                  <a:gd name="T12" fmla="*/ 13130 w 20000"/>
                  <a:gd name="T13" fmla="*/ 17516 h 20000"/>
                  <a:gd name="T14" fmla="*/ 16870 w 20000"/>
                  <a:gd name="T15" fmla="*/ 15127 h 20000"/>
                  <a:gd name="T16" fmla="*/ 19983 w 20000"/>
                  <a:gd name="T17" fmla="*/ 16624 h 20000"/>
                  <a:gd name="T18" fmla="*/ 19478 w 20000"/>
                  <a:gd name="T19" fmla="*/ 13885 h 20000"/>
                  <a:gd name="T20" fmla="*/ 18348 w 20000"/>
                  <a:gd name="T21" fmla="*/ 12962 h 20000"/>
                  <a:gd name="T22" fmla="*/ 18122 w 20000"/>
                  <a:gd name="T23" fmla="*/ 2739 h 20000"/>
                  <a:gd name="T24" fmla="*/ 17948 w 20000"/>
                  <a:gd name="T25" fmla="*/ 2516 h 20000"/>
                  <a:gd name="T26" fmla="*/ 17270 w 20000"/>
                  <a:gd name="T27" fmla="*/ 3949 h 20000"/>
                  <a:gd name="T28" fmla="*/ 17217 w 20000"/>
                  <a:gd name="T29" fmla="*/ 1752 h 20000"/>
                  <a:gd name="T30" fmla="*/ 15774 w 20000"/>
                  <a:gd name="T31" fmla="*/ 0 h 20000"/>
                  <a:gd name="T32" fmla="*/ 13948 w 20000"/>
                  <a:gd name="T33" fmla="*/ 2898 h 20000"/>
                  <a:gd name="T34" fmla="*/ 8939 w 20000"/>
                  <a:gd name="T35" fmla="*/ 2325 h 20000"/>
                  <a:gd name="T36" fmla="*/ 8330 w 20000"/>
                  <a:gd name="T37" fmla="*/ 2739 h 20000"/>
                  <a:gd name="T38" fmla="*/ 8748 w 20000"/>
                  <a:gd name="T39" fmla="*/ 6178 h 20000"/>
                  <a:gd name="T40" fmla="*/ 6052 w 20000"/>
                  <a:gd name="T41" fmla="*/ 8567 h 20000"/>
                  <a:gd name="T42" fmla="*/ 3843 w 20000"/>
                  <a:gd name="T43" fmla="*/ 8662 h 20000"/>
                  <a:gd name="T44" fmla="*/ 765 w 20000"/>
                  <a:gd name="T45" fmla="*/ 11529 h 20000"/>
                  <a:gd name="T46" fmla="*/ 0 w 20000"/>
                  <a:gd name="T47" fmla="*/ 1417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000" h="20000">
                    <a:moveTo>
                      <a:pt x="0" y="14172"/>
                    </a:moveTo>
                    <a:lnTo>
                      <a:pt x="2765" y="15796"/>
                    </a:lnTo>
                    <a:lnTo>
                      <a:pt x="3913" y="19395"/>
                    </a:lnTo>
                    <a:lnTo>
                      <a:pt x="7322" y="16433"/>
                    </a:lnTo>
                    <a:lnTo>
                      <a:pt x="11183" y="19968"/>
                    </a:lnTo>
                    <a:lnTo>
                      <a:pt x="13078" y="19713"/>
                    </a:lnTo>
                    <a:lnTo>
                      <a:pt x="13130" y="17516"/>
                    </a:lnTo>
                    <a:lnTo>
                      <a:pt x="16870" y="15127"/>
                    </a:lnTo>
                    <a:lnTo>
                      <a:pt x="19983" y="16624"/>
                    </a:lnTo>
                    <a:lnTo>
                      <a:pt x="19478" y="13885"/>
                    </a:lnTo>
                    <a:lnTo>
                      <a:pt x="18348" y="12962"/>
                    </a:lnTo>
                    <a:lnTo>
                      <a:pt x="18122" y="2739"/>
                    </a:lnTo>
                    <a:lnTo>
                      <a:pt x="17948" y="2516"/>
                    </a:lnTo>
                    <a:lnTo>
                      <a:pt x="17270" y="3949"/>
                    </a:lnTo>
                    <a:lnTo>
                      <a:pt x="17217" y="1752"/>
                    </a:lnTo>
                    <a:lnTo>
                      <a:pt x="15774" y="0"/>
                    </a:lnTo>
                    <a:lnTo>
                      <a:pt x="13948" y="2898"/>
                    </a:lnTo>
                    <a:lnTo>
                      <a:pt x="8939" y="2325"/>
                    </a:lnTo>
                    <a:lnTo>
                      <a:pt x="8330" y="2739"/>
                    </a:lnTo>
                    <a:lnTo>
                      <a:pt x="8748" y="6178"/>
                    </a:lnTo>
                    <a:lnTo>
                      <a:pt x="6052" y="8567"/>
                    </a:lnTo>
                    <a:lnTo>
                      <a:pt x="3843" y="8662"/>
                    </a:lnTo>
                    <a:lnTo>
                      <a:pt x="765" y="11529"/>
                    </a:lnTo>
                    <a:lnTo>
                      <a:pt x="0" y="14172"/>
                    </a:lnTo>
                    <a:close/>
                  </a:path>
                </a:pathLst>
              </a:custGeom>
              <a:solidFill>
                <a:srgbClr val="CCFF66"/>
              </a:solidFill>
              <a:ln w="1270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" name="Freeform 14">
                <a:extLst>
                  <a:ext uri="{FF2B5EF4-FFF2-40B4-BE49-F238E27FC236}">
                    <a16:creationId xmlns:a16="http://schemas.microsoft.com/office/drawing/2014/main" id="{72361A8C-361D-4AA3-94C7-CDD4199D6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3019" y="5161266"/>
                <a:ext cx="635000" cy="533400"/>
              </a:xfrm>
              <a:custGeom>
                <a:avLst/>
                <a:gdLst>
                  <a:gd name="T0" fmla="*/ 20 w 20000"/>
                  <a:gd name="T1" fmla="*/ 6412 h 20000"/>
                  <a:gd name="T2" fmla="*/ 1019 w 20000"/>
                  <a:gd name="T3" fmla="*/ 6794 h 20000"/>
                  <a:gd name="T4" fmla="*/ 679 w 20000"/>
                  <a:gd name="T5" fmla="*/ 8534 h 20000"/>
                  <a:gd name="T6" fmla="*/ 2118 w 20000"/>
                  <a:gd name="T7" fmla="*/ 10131 h 20000"/>
                  <a:gd name="T8" fmla="*/ 460 w 20000"/>
                  <a:gd name="T9" fmla="*/ 10679 h 20000"/>
                  <a:gd name="T10" fmla="*/ 460 w 20000"/>
                  <a:gd name="T11" fmla="*/ 12729 h 20000"/>
                  <a:gd name="T12" fmla="*/ 1818 w 20000"/>
                  <a:gd name="T13" fmla="*/ 14041 h 20000"/>
                  <a:gd name="T14" fmla="*/ 460 w 20000"/>
                  <a:gd name="T15" fmla="*/ 16281 h 20000"/>
                  <a:gd name="T16" fmla="*/ 2617 w 20000"/>
                  <a:gd name="T17" fmla="*/ 17950 h 20000"/>
                  <a:gd name="T18" fmla="*/ 2957 w 20000"/>
                  <a:gd name="T19" fmla="*/ 19476 h 20000"/>
                  <a:gd name="T20" fmla="*/ 4895 w 20000"/>
                  <a:gd name="T21" fmla="*/ 18999 h 20000"/>
                  <a:gd name="T22" fmla="*/ 4376 w 20000"/>
                  <a:gd name="T23" fmla="*/ 17759 h 20000"/>
                  <a:gd name="T24" fmla="*/ 7692 w 20000"/>
                  <a:gd name="T25" fmla="*/ 18665 h 20000"/>
                  <a:gd name="T26" fmla="*/ 7293 w 20000"/>
                  <a:gd name="T27" fmla="*/ 19976 h 20000"/>
                  <a:gd name="T28" fmla="*/ 8072 w 20000"/>
                  <a:gd name="T29" fmla="*/ 19928 h 20000"/>
                  <a:gd name="T30" fmla="*/ 8811 w 20000"/>
                  <a:gd name="T31" fmla="*/ 17664 h 20000"/>
                  <a:gd name="T32" fmla="*/ 11369 w 20000"/>
                  <a:gd name="T33" fmla="*/ 18331 h 20000"/>
                  <a:gd name="T34" fmla="*/ 11508 w 20000"/>
                  <a:gd name="T35" fmla="*/ 16949 h 20000"/>
                  <a:gd name="T36" fmla="*/ 15804 w 20000"/>
                  <a:gd name="T37" fmla="*/ 15805 h 20000"/>
                  <a:gd name="T38" fmla="*/ 16523 w 20000"/>
                  <a:gd name="T39" fmla="*/ 13421 h 20000"/>
                  <a:gd name="T40" fmla="*/ 14785 w 20000"/>
                  <a:gd name="T41" fmla="*/ 13135 h 20000"/>
                  <a:gd name="T42" fmla="*/ 17123 w 20000"/>
                  <a:gd name="T43" fmla="*/ 9487 h 20000"/>
                  <a:gd name="T44" fmla="*/ 19361 w 20000"/>
                  <a:gd name="T45" fmla="*/ 9178 h 20000"/>
                  <a:gd name="T46" fmla="*/ 19980 w 20000"/>
                  <a:gd name="T47" fmla="*/ 7723 h 20000"/>
                  <a:gd name="T48" fmla="*/ 19121 w 20000"/>
                  <a:gd name="T49" fmla="*/ 6484 h 20000"/>
                  <a:gd name="T50" fmla="*/ 19560 w 20000"/>
                  <a:gd name="T51" fmla="*/ 4720 h 20000"/>
                  <a:gd name="T52" fmla="*/ 17882 w 20000"/>
                  <a:gd name="T53" fmla="*/ 4029 h 20000"/>
                  <a:gd name="T54" fmla="*/ 16983 w 20000"/>
                  <a:gd name="T55" fmla="*/ 1240 h 20000"/>
                  <a:gd name="T56" fmla="*/ 15085 w 20000"/>
                  <a:gd name="T57" fmla="*/ 215 h 20000"/>
                  <a:gd name="T58" fmla="*/ 15105 w 20000"/>
                  <a:gd name="T59" fmla="*/ 24 h 20000"/>
                  <a:gd name="T60" fmla="*/ 12048 w 20000"/>
                  <a:gd name="T61" fmla="*/ 0 h 20000"/>
                  <a:gd name="T62" fmla="*/ 10669 w 20000"/>
                  <a:gd name="T63" fmla="*/ 1645 h 20000"/>
                  <a:gd name="T64" fmla="*/ 8531 w 20000"/>
                  <a:gd name="T65" fmla="*/ 24 h 20000"/>
                  <a:gd name="T66" fmla="*/ 5654 w 20000"/>
                  <a:gd name="T67" fmla="*/ 3504 h 20000"/>
                  <a:gd name="T68" fmla="*/ 4036 w 20000"/>
                  <a:gd name="T69" fmla="*/ 1406 h 20000"/>
                  <a:gd name="T70" fmla="*/ 1459 w 20000"/>
                  <a:gd name="T71" fmla="*/ 2050 h 20000"/>
                  <a:gd name="T72" fmla="*/ 1419 w 20000"/>
                  <a:gd name="T73" fmla="*/ 2336 h 20000"/>
                  <a:gd name="T74" fmla="*/ 2098 w 20000"/>
                  <a:gd name="T75" fmla="*/ 3933 h 20000"/>
                  <a:gd name="T76" fmla="*/ 939 w 20000"/>
                  <a:gd name="T77" fmla="*/ 4172 h 20000"/>
                  <a:gd name="T78" fmla="*/ 0 w 20000"/>
                  <a:gd name="T79" fmla="*/ 6126 h 20000"/>
                  <a:gd name="T80" fmla="*/ 20 w 20000"/>
                  <a:gd name="T81" fmla="*/ 641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20" y="6412"/>
                    </a:moveTo>
                    <a:lnTo>
                      <a:pt x="1019" y="6794"/>
                    </a:lnTo>
                    <a:lnTo>
                      <a:pt x="679" y="8534"/>
                    </a:lnTo>
                    <a:lnTo>
                      <a:pt x="2118" y="10131"/>
                    </a:lnTo>
                    <a:lnTo>
                      <a:pt x="460" y="10679"/>
                    </a:lnTo>
                    <a:lnTo>
                      <a:pt x="460" y="12729"/>
                    </a:lnTo>
                    <a:lnTo>
                      <a:pt x="1818" y="14041"/>
                    </a:lnTo>
                    <a:lnTo>
                      <a:pt x="460" y="16281"/>
                    </a:lnTo>
                    <a:lnTo>
                      <a:pt x="2617" y="17950"/>
                    </a:lnTo>
                    <a:lnTo>
                      <a:pt x="2957" y="19476"/>
                    </a:lnTo>
                    <a:lnTo>
                      <a:pt x="4895" y="18999"/>
                    </a:lnTo>
                    <a:lnTo>
                      <a:pt x="4376" y="17759"/>
                    </a:lnTo>
                    <a:lnTo>
                      <a:pt x="7692" y="18665"/>
                    </a:lnTo>
                    <a:lnTo>
                      <a:pt x="7293" y="19976"/>
                    </a:lnTo>
                    <a:lnTo>
                      <a:pt x="8072" y="19928"/>
                    </a:lnTo>
                    <a:lnTo>
                      <a:pt x="8811" y="17664"/>
                    </a:lnTo>
                    <a:lnTo>
                      <a:pt x="11369" y="18331"/>
                    </a:lnTo>
                    <a:lnTo>
                      <a:pt x="11508" y="16949"/>
                    </a:lnTo>
                    <a:lnTo>
                      <a:pt x="15804" y="15805"/>
                    </a:lnTo>
                    <a:lnTo>
                      <a:pt x="16523" y="13421"/>
                    </a:lnTo>
                    <a:lnTo>
                      <a:pt x="14785" y="13135"/>
                    </a:lnTo>
                    <a:lnTo>
                      <a:pt x="17123" y="9487"/>
                    </a:lnTo>
                    <a:lnTo>
                      <a:pt x="19361" y="9178"/>
                    </a:lnTo>
                    <a:lnTo>
                      <a:pt x="19980" y="7723"/>
                    </a:lnTo>
                    <a:lnTo>
                      <a:pt x="19121" y="6484"/>
                    </a:lnTo>
                    <a:lnTo>
                      <a:pt x="19560" y="4720"/>
                    </a:lnTo>
                    <a:lnTo>
                      <a:pt x="17882" y="4029"/>
                    </a:lnTo>
                    <a:lnTo>
                      <a:pt x="16983" y="1240"/>
                    </a:lnTo>
                    <a:lnTo>
                      <a:pt x="15085" y="215"/>
                    </a:lnTo>
                    <a:lnTo>
                      <a:pt x="15105" y="24"/>
                    </a:lnTo>
                    <a:lnTo>
                      <a:pt x="12048" y="0"/>
                    </a:lnTo>
                    <a:lnTo>
                      <a:pt x="10669" y="1645"/>
                    </a:lnTo>
                    <a:lnTo>
                      <a:pt x="8531" y="24"/>
                    </a:lnTo>
                    <a:lnTo>
                      <a:pt x="5654" y="3504"/>
                    </a:lnTo>
                    <a:lnTo>
                      <a:pt x="4036" y="1406"/>
                    </a:lnTo>
                    <a:lnTo>
                      <a:pt x="1459" y="2050"/>
                    </a:lnTo>
                    <a:lnTo>
                      <a:pt x="1419" y="2336"/>
                    </a:lnTo>
                    <a:lnTo>
                      <a:pt x="2098" y="3933"/>
                    </a:lnTo>
                    <a:lnTo>
                      <a:pt x="939" y="4172"/>
                    </a:lnTo>
                    <a:lnTo>
                      <a:pt x="0" y="6126"/>
                    </a:lnTo>
                    <a:lnTo>
                      <a:pt x="20" y="6412"/>
                    </a:lnTo>
                    <a:close/>
                  </a:path>
                </a:pathLst>
              </a:custGeom>
              <a:solidFill>
                <a:srgbClr val="FF66CC"/>
              </a:solidFill>
              <a:ln w="1270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" name="Freeform 13">
                <a:extLst>
                  <a:ext uri="{FF2B5EF4-FFF2-40B4-BE49-F238E27FC236}">
                    <a16:creationId xmlns:a16="http://schemas.microsoft.com/office/drawing/2014/main" id="{22B97D29-27A8-4A67-9C19-D6AE4B415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1855" y="4821541"/>
                <a:ext cx="558800" cy="447675"/>
              </a:xfrm>
              <a:custGeom>
                <a:avLst/>
                <a:gdLst>
                  <a:gd name="T0" fmla="*/ 91 w 20000"/>
                  <a:gd name="T1" fmla="*/ 1530 h 20000"/>
                  <a:gd name="T2" fmla="*/ 91 w 20000"/>
                  <a:gd name="T3" fmla="*/ 0 h 20000"/>
                  <a:gd name="T4" fmla="*/ 2776 w 20000"/>
                  <a:gd name="T5" fmla="*/ 793 h 20000"/>
                  <a:gd name="T6" fmla="*/ 3163 w 20000"/>
                  <a:gd name="T7" fmla="*/ 3088 h 20000"/>
                  <a:gd name="T8" fmla="*/ 9147 w 20000"/>
                  <a:gd name="T9" fmla="*/ 312 h 20000"/>
                  <a:gd name="T10" fmla="*/ 9192 w 20000"/>
                  <a:gd name="T11" fmla="*/ 3059 h 20000"/>
                  <a:gd name="T12" fmla="*/ 12628 w 20000"/>
                  <a:gd name="T13" fmla="*/ 3201 h 20000"/>
                  <a:gd name="T14" fmla="*/ 15131 w 20000"/>
                  <a:gd name="T15" fmla="*/ 6176 h 20000"/>
                  <a:gd name="T16" fmla="*/ 15199 w 20000"/>
                  <a:gd name="T17" fmla="*/ 7649 h 20000"/>
                  <a:gd name="T18" fmla="*/ 15427 w 20000"/>
                  <a:gd name="T19" fmla="*/ 11246 h 20000"/>
                  <a:gd name="T20" fmla="*/ 17065 w 20000"/>
                  <a:gd name="T21" fmla="*/ 12181 h 20000"/>
                  <a:gd name="T22" fmla="*/ 16177 w 20000"/>
                  <a:gd name="T23" fmla="*/ 15127 h 20000"/>
                  <a:gd name="T24" fmla="*/ 17975 w 20000"/>
                  <a:gd name="T25" fmla="*/ 14929 h 20000"/>
                  <a:gd name="T26" fmla="*/ 19977 w 20000"/>
                  <a:gd name="T27" fmla="*/ 17649 h 20000"/>
                  <a:gd name="T28" fmla="*/ 19932 w 20000"/>
                  <a:gd name="T29" fmla="*/ 17989 h 20000"/>
                  <a:gd name="T30" fmla="*/ 17270 w 20000"/>
                  <a:gd name="T31" fmla="*/ 19972 h 20000"/>
                  <a:gd name="T32" fmla="*/ 15290 w 20000"/>
                  <a:gd name="T33" fmla="*/ 19802 h 20000"/>
                  <a:gd name="T34" fmla="*/ 12014 w 20000"/>
                  <a:gd name="T35" fmla="*/ 17762 h 20000"/>
                  <a:gd name="T36" fmla="*/ 9807 w 20000"/>
                  <a:gd name="T37" fmla="*/ 17932 h 20000"/>
                  <a:gd name="T38" fmla="*/ 6075 w 20000"/>
                  <a:gd name="T39" fmla="*/ 14051 h 20000"/>
                  <a:gd name="T40" fmla="*/ 1866 w 20000"/>
                  <a:gd name="T41" fmla="*/ 12408 h 20000"/>
                  <a:gd name="T42" fmla="*/ 3572 w 20000"/>
                  <a:gd name="T43" fmla="*/ 9575 h 20000"/>
                  <a:gd name="T44" fmla="*/ 1092 w 20000"/>
                  <a:gd name="T45" fmla="*/ 6742 h 20000"/>
                  <a:gd name="T46" fmla="*/ 1411 w 20000"/>
                  <a:gd name="T47" fmla="*/ 4278 h 20000"/>
                  <a:gd name="T48" fmla="*/ 0 w 20000"/>
                  <a:gd name="T49" fmla="*/ 1671 h 20000"/>
                  <a:gd name="T50" fmla="*/ 91 w 20000"/>
                  <a:gd name="T51" fmla="*/ 153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000" h="20000">
                    <a:moveTo>
                      <a:pt x="91" y="1530"/>
                    </a:moveTo>
                    <a:lnTo>
                      <a:pt x="91" y="0"/>
                    </a:lnTo>
                    <a:lnTo>
                      <a:pt x="2776" y="793"/>
                    </a:lnTo>
                    <a:lnTo>
                      <a:pt x="3163" y="3088"/>
                    </a:lnTo>
                    <a:lnTo>
                      <a:pt x="9147" y="312"/>
                    </a:lnTo>
                    <a:lnTo>
                      <a:pt x="9192" y="3059"/>
                    </a:lnTo>
                    <a:lnTo>
                      <a:pt x="12628" y="3201"/>
                    </a:lnTo>
                    <a:lnTo>
                      <a:pt x="15131" y="6176"/>
                    </a:lnTo>
                    <a:lnTo>
                      <a:pt x="15199" y="7649"/>
                    </a:lnTo>
                    <a:lnTo>
                      <a:pt x="15427" y="11246"/>
                    </a:lnTo>
                    <a:lnTo>
                      <a:pt x="17065" y="12181"/>
                    </a:lnTo>
                    <a:lnTo>
                      <a:pt x="16177" y="15127"/>
                    </a:lnTo>
                    <a:lnTo>
                      <a:pt x="17975" y="14929"/>
                    </a:lnTo>
                    <a:lnTo>
                      <a:pt x="19977" y="17649"/>
                    </a:lnTo>
                    <a:lnTo>
                      <a:pt x="19932" y="17989"/>
                    </a:lnTo>
                    <a:lnTo>
                      <a:pt x="17270" y="19972"/>
                    </a:lnTo>
                    <a:lnTo>
                      <a:pt x="15290" y="19802"/>
                    </a:lnTo>
                    <a:lnTo>
                      <a:pt x="12014" y="17762"/>
                    </a:lnTo>
                    <a:lnTo>
                      <a:pt x="9807" y="17932"/>
                    </a:lnTo>
                    <a:lnTo>
                      <a:pt x="6075" y="14051"/>
                    </a:lnTo>
                    <a:lnTo>
                      <a:pt x="1866" y="12408"/>
                    </a:lnTo>
                    <a:lnTo>
                      <a:pt x="3572" y="9575"/>
                    </a:lnTo>
                    <a:lnTo>
                      <a:pt x="1092" y="6742"/>
                    </a:lnTo>
                    <a:lnTo>
                      <a:pt x="1411" y="4278"/>
                    </a:lnTo>
                    <a:lnTo>
                      <a:pt x="0" y="1671"/>
                    </a:lnTo>
                    <a:lnTo>
                      <a:pt x="91" y="1530"/>
                    </a:lnTo>
                    <a:close/>
                  </a:path>
                </a:pathLst>
              </a:custGeom>
              <a:solidFill>
                <a:srgbClr val="FFC000"/>
              </a:solidFill>
              <a:ln w="1270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95" name="Groupe 4">
              <a:extLst>
                <a:ext uri="{FF2B5EF4-FFF2-40B4-BE49-F238E27FC236}">
                  <a16:creationId xmlns:a16="http://schemas.microsoft.com/office/drawing/2014/main" id="{19887DD9-A8E0-451A-B0E3-62062F1BC8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60420" y="4575499"/>
              <a:ext cx="2874426" cy="1536483"/>
              <a:chOff x="3919037" y="5614559"/>
              <a:chExt cx="4326393" cy="2467519"/>
            </a:xfrm>
          </p:grpSpPr>
          <p:sp>
            <p:nvSpPr>
              <p:cNvPr id="96" name="Texte 2606">
                <a:extLst>
                  <a:ext uri="{FF2B5EF4-FFF2-40B4-BE49-F238E27FC236}">
                    <a16:creationId xmlns:a16="http://schemas.microsoft.com/office/drawing/2014/main" id="{C9305812-C61A-41FA-8502-9614FAAE17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9976" y="5614559"/>
                <a:ext cx="434667" cy="281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7432" tIns="22860" rIns="27432" bIns="0"/>
              <a:lstStyle>
                <a:lvl1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panose="020B0604020202020204" pitchFamily="34" charset="0"/>
                  <a:defRPr sz="22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panose="020B0604020202020204" pitchFamily="34" charset="0"/>
                  <a:buChar char="■"/>
                  <a:defRPr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2"/>
                  </a:buClr>
                  <a:buSzPct val="120000"/>
                  <a:buBlip>
                    <a:blip r:embed="rId2"/>
                  </a:buBlip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2"/>
                  </a:buClr>
                  <a:buSzPct val="120000"/>
                  <a:buBlip>
                    <a:blip r:embed="rId2"/>
                  </a:buBlip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0000"/>
                  </a:spcBef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fr-FR" altLang="fr-FR" sz="900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05</a:t>
                </a:r>
              </a:p>
            </p:txBody>
          </p:sp>
          <p:sp>
            <p:nvSpPr>
              <p:cNvPr id="97" name="Texte 2612">
                <a:extLst>
                  <a:ext uri="{FF2B5EF4-FFF2-40B4-BE49-F238E27FC236}">
                    <a16:creationId xmlns:a16="http://schemas.microsoft.com/office/drawing/2014/main" id="{AC997674-6B8C-485E-9EA7-9F54B6DB7C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9577" y="6212150"/>
                <a:ext cx="656339" cy="248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7432" tIns="22860" rIns="27432" bIns="0"/>
              <a:lstStyle>
                <a:lvl1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panose="020B0604020202020204" pitchFamily="34" charset="0"/>
                  <a:defRPr sz="22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panose="020B0604020202020204" pitchFamily="34" charset="0"/>
                  <a:buChar char="■"/>
                  <a:defRPr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2"/>
                  </a:buClr>
                  <a:buSzPct val="120000"/>
                  <a:buBlip>
                    <a:blip r:embed="rId2"/>
                  </a:buBlip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2"/>
                  </a:buClr>
                  <a:buSzPct val="120000"/>
                  <a:buBlip>
                    <a:blip r:embed="rId2"/>
                  </a:buBlip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0000"/>
                  </a:spcBef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fr-FR" altLang="fr-FR" sz="900" dirty="0">
                    <a:solidFill>
                      <a:srgbClr val="5B5D5F">
                        <a:lumMod val="75000"/>
                      </a:srgbClr>
                    </a:solidFill>
                    <a:cs typeface="Arial" panose="020B0604020202020204" pitchFamily="34" charset="0"/>
                  </a:rPr>
                  <a:t>04</a:t>
                </a:r>
              </a:p>
            </p:txBody>
          </p:sp>
          <p:sp>
            <p:nvSpPr>
              <p:cNvPr id="98" name="Texte 2614">
                <a:extLst>
                  <a:ext uri="{FF2B5EF4-FFF2-40B4-BE49-F238E27FC236}">
                    <a16:creationId xmlns:a16="http://schemas.microsoft.com/office/drawing/2014/main" id="{908CFC59-A2B9-4162-B6C5-1A247D7BFE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3567" y="6062938"/>
                <a:ext cx="312737" cy="212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7432" tIns="22860" rIns="27432" bIns="0"/>
              <a:lstStyle>
                <a:lvl1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panose="020B0604020202020204" pitchFamily="34" charset="0"/>
                  <a:defRPr sz="22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panose="020B0604020202020204" pitchFamily="34" charset="0"/>
                  <a:buChar char="■"/>
                  <a:defRPr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2"/>
                  </a:buClr>
                  <a:buSzPct val="120000"/>
                  <a:buBlip>
                    <a:blip r:embed="rId2"/>
                  </a:buBlip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2"/>
                  </a:buClr>
                  <a:buSzPct val="120000"/>
                  <a:buBlip>
                    <a:blip r:embed="rId2"/>
                  </a:buBlip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0000"/>
                  </a:spcBef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fr-FR" altLang="fr-FR" sz="900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83</a:t>
                </a:r>
              </a:p>
            </p:txBody>
          </p:sp>
          <p:sp>
            <p:nvSpPr>
              <p:cNvPr id="99" name="Texte 2610">
                <a:extLst>
                  <a:ext uri="{FF2B5EF4-FFF2-40B4-BE49-F238E27FC236}">
                    <a16:creationId xmlns:a16="http://schemas.microsoft.com/office/drawing/2014/main" id="{3B2F6216-D75D-4558-A13A-DFE4CD878A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0757" y="6377584"/>
                <a:ext cx="298450" cy="106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7432" tIns="22860" rIns="27432" bIns="0"/>
              <a:lstStyle>
                <a:lvl1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panose="020B0604020202020204" pitchFamily="34" charset="0"/>
                  <a:defRPr sz="22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panose="020B0604020202020204" pitchFamily="34" charset="0"/>
                  <a:buChar char="■"/>
                  <a:defRPr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2"/>
                  </a:buClr>
                  <a:buSzPct val="120000"/>
                  <a:buBlip>
                    <a:blip r:embed="rId2"/>
                  </a:buBlip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2"/>
                  </a:buClr>
                  <a:buSzPct val="120000"/>
                  <a:buBlip>
                    <a:blip r:embed="rId2"/>
                  </a:buBlip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0000"/>
                  </a:spcBef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fr-FR" altLang="fr-FR" sz="900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100" name="Texte 2611">
                <a:extLst>
                  <a:ext uri="{FF2B5EF4-FFF2-40B4-BE49-F238E27FC236}">
                    <a16:creationId xmlns:a16="http://schemas.microsoft.com/office/drawing/2014/main" id="{960902B7-187B-4793-AC56-02661F6571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70661" y="6397992"/>
                <a:ext cx="455766" cy="234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7432" tIns="22860" rIns="27432" bIns="0"/>
              <a:lstStyle>
                <a:lvl1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panose="020B0604020202020204" pitchFamily="34" charset="0"/>
                  <a:defRPr sz="22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panose="020B0604020202020204" pitchFamily="34" charset="0"/>
                  <a:buChar char="■"/>
                  <a:defRPr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2"/>
                  </a:buClr>
                  <a:buSzPct val="120000"/>
                  <a:buBlip>
                    <a:blip r:embed="rId2"/>
                  </a:buBlip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2"/>
                  </a:buClr>
                  <a:buSzPct val="120000"/>
                  <a:buBlip>
                    <a:blip r:embed="rId2"/>
                  </a:buBlip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0000"/>
                  </a:spcBef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fr-FR" altLang="fr-FR" sz="900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84</a:t>
                </a:r>
              </a:p>
            </p:txBody>
          </p:sp>
          <p:sp>
            <p:nvSpPr>
              <p:cNvPr id="101" name="Texte 2615">
                <a:extLst>
                  <a:ext uri="{FF2B5EF4-FFF2-40B4-BE49-F238E27FC236}">
                    <a16:creationId xmlns:a16="http://schemas.microsoft.com/office/drawing/2014/main" id="{CBA4E059-A43B-427D-BA6A-0C7D28E460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68027" y="6774983"/>
                <a:ext cx="655637" cy="228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7432" tIns="22860" rIns="27432" bIns="0"/>
              <a:lstStyle>
                <a:lvl1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panose="020B0604020202020204" pitchFamily="34" charset="0"/>
                  <a:defRPr sz="22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panose="020B0604020202020204" pitchFamily="34" charset="0"/>
                  <a:buChar char="■"/>
                  <a:defRPr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2"/>
                  </a:buClr>
                  <a:buSzPct val="120000"/>
                  <a:buBlip>
                    <a:blip r:embed="rId2"/>
                  </a:buBlip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2"/>
                  </a:buClr>
                  <a:buSzPct val="120000"/>
                  <a:buBlip>
                    <a:blip r:embed="rId2"/>
                  </a:buBlip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0000"/>
                  </a:spcBef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fr-FR" altLang="fr-FR" sz="900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13</a:t>
                </a:r>
              </a:p>
            </p:txBody>
          </p:sp>
          <p:sp>
            <p:nvSpPr>
              <p:cNvPr id="102" name="Texte 2610">
                <a:extLst>
                  <a:ext uri="{FF2B5EF4-FFF2-40B4-BE49-F238E27FC236}">
                    <a16:creationId xmlns:a16="http://schemas.microsoft.com/office/drawing/2014/main" id="{C76C3682-2D36-4C01-9C19-D234C5D633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6747" y="5804198"/>
                <a:ext cx="298450" cy="106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7432" tIns="22860" rIns="27432" bIns="0"/>
              <a:lstStyle>
                <a:lvl1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panose="020B0604020202020204" pitchFamily="34" charset="0"/>
                  <a:defRPr sz="22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panose="020B0604020202020204" pitchFamily="34" charset="0"/>
                  <a:buChar char="■"/>
                  <a:defRPr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2"/>
                  </a:buClr>
                  <a:buSzPct val="120000"/>
                  <a:buBlip>
                    <a:blip r:embed="rId2"/>
                  </a:buBlip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2"/>
                  </a:buClr>
                  <a:buSzPct val="120000"/>
                  <a:buBlip>
                    <a:blip r:embed="rId2"/>
                  </a:buBlip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0000"/>
                  </a:spcBef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fr-FR" altLang="fr-FR" sz="9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48</a:t>
                </a:r>
              </a:p>
            </p:txBody>
          </p:sp>
          <p:sp>
            <p:nvSpPr>
              <p:cNvPr id="103" name="Texte 2616">
                <a:extLst>
                  <a:ext uri="{FF2B5EF4-FFF2-40B4-BE49-F238E27FC236}">
                    <a16:creationId xmlns:a16="http://schemas.microsoft.com/office/drawing/2014/main" id="{6D87FC68-1DD2-4032-BA2F-5BA509D8E8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4438" y="6847569"/>
                <a:ext cx="298450" cy="241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7432" tIns="22860" rIns="27432" bIns="0"/>
              <a:lstStyle>
                <a:lvl1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panose="020B0604020202020204" pitchFamily="34" charset="0"/>
                  <a:defRPr sz="22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panose="020B0604020202020204" pitchFamily="34" charset="0"/>
                  <a:buChar char="■"/>
                  <a:defRPr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2"/>
                  </a:buClr>
                  <a:buSzPct val="120000"/>
                  <a:buBlip>
                    <a:blip r:embed="rId2"/>
                  </a:buBlip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2"/>
                  </a:buClr>
                  <a:buSzPct val="120000"/>
                  <a:buBlip>
                    <a:blip r:embed="rId2"/>
                  </a:buBlip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0000"/>
                  </a:spcBef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fr-FR" altLang="fr-FR" sz="900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34</a:t>
                </a:r>
              </a:p>
            </p:txBody>
          </p:sp>
          <p:sp>
            <p:nvSpPr>
              <p:cNvPr id="104" name="Texte 2616">
                <a:extLst>
                  <a:ext uri="{FF2B5EF4-FFF2-40B4-BE49-F238E27FC236}">
                    <a16:creationId xmlns:a16="http://schemas.microsoft.com/office/drawing/2014/main" id="{5D2CB5D5-56EF-4B29-AD30-755F362221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9037" y="7347080"/>
                <a:ext cx="299667" cy="240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7432" tIns="22860" rIns="27432" bIns="0"/>
              <a:lstStyle>
                <a:lvl1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panose="020B0604020202020204" pitchFamily="34" charset="0"/>
                  <a:defRPr sz="22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panose="020B0604020202020204" pitchFamily="34" charset="0"/>
                  <a:buChar char="■"/>
                  <a:defRPr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2"/>
                  </a:buClr>
                  <a:buSzPct val="120000"/>
                  <a:buBlip>
                    <a:blip r:embed="rId2"/>
                  </a:buBlip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2"/>
                  </a:buClr>
                  <a:buSzPct val="120000"/>
                  <a:buBlip>
                    <a:blip r:embed="rId2"/>
                  </a:buBlip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0000"/>
                  </a:spcBef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fr-FR" altLang="fr-FR" sz="900" dirty="0">
                    <a:solidFill>
                      <a:srgbClr val="5B5D5F">
                        <a:lumMod val="75000"/>
                      </a:srgbClr>
                    </a:solidFill>
                    <a:cs typeface="Arial" panose="020B0604020202020204" pitchFamily="34" charset="0"/>
                  </a:rPr>
                  <a:t>11</a:t>
                </a:r>
              </a:p>
            </p:txBody>
          </p:sp>
          <p:sp>
            <p:nvSpPr>
              <p:cNvPr id="105" name="Texte 2616">
                <a:extLst>
                  <a:ext uri="{FF2B5EF4-FFF2-40B4-BE49-F238E27FC236}">
                    <a16:creationId xmlns:a16="http://schemas.microsoft.com/office/drawing/2014/main" id="{894EDF4A-26F6-4E87-A960-961DD9CC3E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63629" y="7840777"/>
                <a:ext cx="298450" cy="241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7432" tIns="22860" rIns="27432" bIns="0"/>
              <a:lstStyle>
                <a:lvl1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panose="020B0604020202020204" pitchFamily="34" charset="0"/>
                  <a:defRPr sz="22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panose="020B0604020202020204" pitchFamily="34" charset="0"/>
                  <a:buChar char="■"/>
                  <a:defRPr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2"/>
                  </a:buClr>
                  <a:buSzPct val="120000"/>
                  <a:buBlip>
                    <a:blip r:embed="rId2"/>
                  </a:buBlip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2"/>
                  </a:buClr>
                  <a:buSzPct val="120000"/>
                  <a:buBlip>
                    <a:blip r:embed="rId2"/>
                  </a:buBlip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0000"/>
                  </a:spcBef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fr-FR" altLang="fr-FR" sz="9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66</a:t>
                </a:r>
              </a:p>
            </p:txBody>
          </p:sp>
          <p:sp>
            <p:nvSpPr>
              <p:cNvPr id="106" name="Texte 2615">
                <a:extLst>
                  <a:ext uri="{FF2B5EF4-FFF2-40B4-BE49-F238E27FC236}">
                    <a16:creationId xmlns:a16="http://schemas.microsoft.com/office/drawing/2014/main" id="{F2E72A4F-0617-49BD-8BB1-FB3AE86ADA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25317" y="6894159"/>
                <a:ext cx="655637" cy="228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7432" tIns="22860" rIns="27432" bIns="0"/>
              <a:lstStyle>
                <a:lvl1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panose="020B0604020202020204" pitchFamily="34" charset="0"/>
                  <a:defRPr sz="22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panose="020B0604020202020204" pitchFamily="34" charset="0"/>
                  <a:buChar char="■"/>
                  <a:defRPr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2"/>
                  </a:buClr>
                  <a:buSzPct val="120000"/>
                  <a:buBlip>
                    <a:blip r:embed="rId2"/>
                  </a:buBlip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2"/>
                  </a:buClr>
                  <a:buSzPct val="120000"/>
                  <a:buBlip>
                    <a:blip r:embed="rId2"/>
                  </a:buBlip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0000"/>
                  </a:spcBef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fr-FR" altLang="fr-FR" sz="900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83</a:t>
                </a:r>
              </a:p>
            </p:txBody>
          </p:sp>
          <p:sp>
            <p:nvSpPr>
              <p:cNvPr id="107" name="Texte 2615">
                <a:extLst>
                  <a:ext uri="{FF2B5EF4-FFF2-40B4-BE49-F238E27FC236}">
                    <a16:creationId xmlns:a16="http://schemas.microsoft.com/office/drawing/2014/main" id="{29CD32FE-20CD-4B38-B184-995AEC162B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89793" y="6351632"/>
                <a:ext cx="655637" cy="228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7432" tIns="22860" rIns="27432" bIns="0"/>
              <a:lstStyle>
                <a:lvl1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panose="020B0604020202020204" pitchFamily="34" charset="0"/>
                  <a:defRPr sz="22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panose="020B0604020202020204" pitchFamily="34" charset="0"/>
                  <a:buChar char="■"/>
                  <a:defRPr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2"/>
                  </a:buClr>
                  <a:buSzPct val="120000"/>
                  <a:buBlip>
                    <a:blip r:embed="rId2"/>
                  </a:buBlip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2"/>
                  </a:buClr>
                  <a:buSzPct val="120000"/>
                  <a:buBlip>
                    <a:blip r:embed="rId2"/>
                  </a:buBlip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0000"/>
                  </a:spcBef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fr-FR" altLang="fr-FR" sz="900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06</a:t>
                </a:r>
              </a:p>
            </p:txBody>
          </p:sp>
        </p:grpSp>
      </p:grpSp>
      <p:sp>
        <p:nvSpPr>
          <p:cNvPr id="119" name="ZoneTexte 118">
            <a:extLst>
              <a:ext uri="{FF2B5EF4-FFF2-40B4-BE49-F238E27FC236}">
                <a16:creationId xmlns:a16="http://schemas.microsoft.com/office/drawing/2014/main" id="{4E37A659-F480-4E09-A9C8-0D613ADE6490}"/>
              </a:ext>
            </a:extLst>
          </p:cNvPr>
          <p:cNvSpPr txBox="1"/>
          <p:nvPr/>
        </p:nvSpPr>
        <p:spPr>
          <a:xfrm>
            <a:off x="-43792" y="1857037"/>
            <a:ext cx="11202182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marR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None/>
              <a:tabLst>
                <a:tab pos="1616075" algn="l"/>
                <a:tab pos="2330450" algn="l"/>
                <a:tab pos="8077200" algn="r"/>
              </a:tabLst>
            </a:pPr>
            <a:r>
              <a:rPr lang="fr-FR" sz="1800" b="1" kern="0" dirty="0">
                <a:solidFill>
                  <a:schemeClr val="tx2"/>
                </a:solidFill>
                <a:latin typeface="+mj-lt"/>
              </a:rPr>
              <a:t>Régions : </a:t>
            </a:r>
            <a:r>
              <a:rPr lang="fr-FR" sz="1800" kern="0" dirty="0">
                <a:solidFill>
                  <a:schemeClr val="tx2"/>
                </a:solidFill>
                <a:latin typeface="+mj-lt"/>
              </a:rPr>
              <a:t>Paca &amp; Occitanie</a:t>
            </a:r>
          </a:p>
          <a:p>
            <a:pPr marL="361950" marR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None/>
              <a:tabLst>
                <a:tab pos="1616075" algn="l"/>
                <a:tab pos="2330450" algn="l"/>
                <a:tab pos="8077200" algn="r"/>
              </a:tabLst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CA :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65M€ pour 100 000 repas jour</a:t>
            </a:r>
          </a:p>
          <a:p>
            <a:pPr marL="361950" marR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None/>
              <a:tabLst>
                <a:tab pos="1616075" algn="l"/>
                <a:tab pos="2330450" algn="l"/>
                <a:tab pos="8077200" algn="r"/>
              </a:tabLst>
            </a:pPr>
            <a:r>
              <a:rPr lang="fr-FR" sz="1800" kern="0" dirty="0">
                <a:solidFill>
                  <a:schemeClr val="tx2"/>
                </a:solidFill>
                <a:latin typeface="+mj-lt"/>
              </a:rPr>
              <a:t>50 </a:t>
            </a:r>
            <a:r>
              <a:rPr lang="fr-FR" sz="1800" b="1" kern="0" dirty="0">
                <a:solidFill>
                  <a:schemeClr val="tx2"/>
                </a:solidFill>
                <a:latin typeface="+mj-lt"/>
              </a:rPr>
              <a:t>sites clients</a:t>
            </a:r>
          </a:p>
          <a:p>
            <a:pPr marL="361950" marR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None/>
              <a:tabLst>
                <a:tab pos="1616075" algn="l"/>
                <a:tab pos="2330450" algn="l"/>
                <a:tab pos="8077200" algn="r"/>
              </a:tabLst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2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Cuisines centrales en propre                                                 </a:t>
            </a:r>
            <a:b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</a:b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Toques &amp; Sens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Proven</a:t>
            </a:r>
            <a:r>
              <a:rPr lang="fr-FR" sz="1800" kern="0" dirty="0">
                <a:solidFill>
                  <a:schemeClr val="tx2"/>
                </a:solidFill>
                <a:latin typeface="+mj-lt"/>
              </a:rPr>
              <a:t>ce 10 000 CVJ et Occitanie 5 000 CVJ</a:t>
            </a:r>
          </a:p>
          <a:p>
            <a:pPr marL="361950" marR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None/>
              <a:tabLst>
                <a:tab pos="1616075" algn="l"/>
                <a:tab pos="2330450" algn="l"/>
                <a:tab pos="8077200" algn="r"/>
              </a:tabLst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Des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Cuisines centrales en exploitation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: 70 000 CVJ sur les villes de </a:t>
            </a:r>
            <a:r>
              <a:rPr lang="fr-FR" sz="1800" kern="0" dirty="0">
                <a:solidFill>
                  <a:schemeClr val="tx2"/>
                </a:solidFill>
                <a:latin typeface="+mj-lt"/>
              </a:rPr>
              <a:t>Menton, Vallauris, Cannes, Aubagne, Marseille, Mende, La Ciotat...</a:t>
            </a:r>
          </a:p>
          <a:p>
            <a:pPr marL="361950" marR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None/>
              <a:tabLst>
                <a:tab pos="1616075" algn="l"/>
                <a:tab pos="2330450" algn="l"/>
                <a:tab pos="8077200" algn="r"/>
              </a:tabLst>
            </a:pPr>
            <a:r>
              <a:rPr lang="fr-FR" sz="1800" kern="0" dirty="0">
                <a:solidFill>
                  <a:schemeClr val="tx2"/>
                </a:solidFill>
                <a:latin typeface="+mj-lt"/>
              </a:rPr>
              <a:t>Des </a:t>
            </a:r>
            <a:r>
              <a:rPr lang="fr-FR" sz="1800" b="1" kern="0" dirty="0">
                <a:solidFill>
                  <a:schemeClr val="tx2"/>
                </a:solidFill>
                <a:latin typeface="+mj-lt"/>
              </a:rPr>
              <a:t>Établissements</a:t>
            </a:r>
            <a:r>
              <a:rPr lang="fr-FR" sz="1800" kern="0" dirty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1800" b="1" kern="0" dirty="0">
                <a:solidFill>
                  <a:schemeClr val="tx2"/>
                </a:solidFill>
                <a:latin typeface="+mj-lt"/>
              </a:rPr>
              <a:t>d</a:t>
            </a:r>
            <a:r>
              <a:rPr lang="fr-FR" sz="1800" kern="0" dirty="0">
                <a:solidFill>
                  <a:schemeClr val="tx2"/>
                </a:solidFill>
                <a:latin typeface="+mj-lt"/>
              </a:rPr>
              <a:t>’</a:t>
            </a:r>
            <a:r>
              <a:rPr lang="fr-FR" sz="1800" b="1" kern="0" dirty="0">
                <a:solidFill>
                  <a:schemeClr val="tx2"/>
                </a:solidFill>
                <a:latin typeface="+mj-lt"/>
              </a:rPr>
              <a:t>Enseignement privés </a:t>
            </a:r>
            <a:r>
              <a:rPr lang="fr-FR" sz="1800" kern="0" dirty="0">
                <a:solidFill>
                  <a:schemeClr val="tx2"/>
                </a:solidFill>
                <a:latin typeface="+mj-lt"/>
              </a:rPr>
              <a:t>comme Lycée Provence et La Cadenelle à Marseille, Institut Notre Dame à Toulon, St Joseph à Nice, St Louis à Orange, Ste Marie les Jonquilles à Montpellier…</a:t>
            </a:r>
          </a:p>
          <a:p>
            <a:pPr marL="361950" marR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None/>
              <a:tabLst>
                <a:tab pos="1616075" algn="l"/>
                <a:tab pos="2330450" algn="l"/>
                <a:tab pos="8077200" algn="r"/>
              </a:tabLst>
            </a:pPr>
            <a:r>
              <a:rPr lang="fr-FR" sz="1800" kern="0" dirty="0">
                <a:solidFill>
                  <a:schemeClr val="tx2"/>
                </a:solidFill>
                <a:latin typeface="+mj-lt"/>
              </a:rPr>
              <a:t>1 </a:t>
            </a:r>
            <a:r>
              <a:rPr lang="fr-FR" sz="1800" b="1" kern="0" dirty="0">
                <a:solidFill>
                  <a:schemeClr val="tx2"/>
                </a:solidFill>
                <a:latin typeface="+mj-lt"/>
              </a:rPr>
              <a:t>plateforme Logistique </a:t>
            </a:r>
            <a:r>
              <a:rPr lang="fr-FR" sz="1800" kern="0" dirty="0">
                <a:solidFill>
                  <a:schemeClr val="tx2"/>
                </a:solidFill>
                <a:latin typeface="+mj-lt"/>
              </a:rPr>
              <a:t>sur Marseille pour les marchés en </a:t>
            </a:r>
            <a:r>
              <a:rPr lang="fr-FR" sz="1800" b="1" kern="0" dirty="0">
                <a:solidFill>
                  <a:schemeClr val="tx2"/>
                </a:solidFill>
                <a:latin typeface="+mj-lt"/>
              </a:rPr>
              <a:t>assistance technique</a:t>
            </a:r>
          </a:p>
          <a:p>
            <a:pPr marL="361950" marR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None/>
              <a:tabLst>
                <a:tab pos="1616075" algn="l"/>
                <a:tab pos="2330450" algn="l"/>
                <a:tab pos="8077200" algn="r"/>
              </a:tabLst>
            </a:pPr>
            <a:r>
              <a:rPr lang="fr-FR" sz="1800" b="1" kern="0" dirty="0">
                <a:solidFill>
                  <a:schemeClr val="tx2"/>
                </a:solidFill>
                <a:latin typeface="+mj-lt"/>
              </a:rPr>
              <a:t>Equipe : </a:t>
            </a:r>
            <a:r>
              <a:rPr lang="fr-FR" sz="1800" kern="0" dirty="0">
                <a:solidFill>
                  <a:schemeClr val="tx2"/>
                </a:solidFill>
                <a:latin typeface="+mj-lt"/>
              </a:rPr>
              <a:t>8 Directeurs d’exploitation, 3 Responsables régionaux, 1 assistante, 1 Responsable SST/QVT, 1 apprenti RSE, 2 Diététiciennes régionales</a:t>
            </a:r>
          </a:p>
          <a:p>
            <a:pPr marL="361950" marR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None/>
              <a:tabLst>
                <a:tab pos="1616075" algn="l"/>
                <a:tab pos="2330450" algn="l"/>
                <a:tab pos="8077200" algn="r"/>
              </a:tabLst>
            </a:pPr>
            <a:r>
              <a:rPr lang="fr-FR" sz="1800" b="1" kern="0" dirty="0">
                <a:solidFill>
                  <a:schemeClr val="tx2"/>
                </a:solidFill>
                <a:latin typeface="+mj-lt"/>
              </a:rPr>
              <a:t>Fonctions support </a:t>
            </a:r>
            <a:r>
              <a:rPr lang="fr-FR" sz="1800" kern="0" dirty="0">
                <a:solidFill>
                  <a:schemeClr val="tx2"/>
                </a:solidFill>
                <a:latin typeface="+mj-lt"/>
              </a:rPr>
              <a:t>: RRH, Responsables Qualité, Contrôleur de gestion, Responsables développement…</a:t>
            </a:r>
          </a:p>
        </p:txBody>
      </p:sp>
    </p:spTree>
    <p:extLst>
      <p:ext uri="{BB962C8B-B14F-4D97-AF65-F5344CB8AC3E}">
        <p14:creationId xmlns:p14="http://schemas.microsoft.com/office/powerpoint/2010/main" val="279833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2A914DE-7F7B-49E6-BFDB-471CA1B78EC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5824637" y="6553167"/>
            <a:ext cx="542727" cy="107722"/>
          </a:xfrm>
        </p:spPr>
        <p:txBody>
          <a:bodyPr/>
          <a:lstStyle/>
          <a:p>
            <a:fld id="{6B54B0F7-55DD-40D6-B7F4-70B586885C0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2" name="Titre 71">
            <a:extLst>
              <a:ext uri="{FF2B5EF4-FFF2-40B4-BE49-F238E27FC236}">
                <a16:creationId xmlns:a16="http://schemas.microsoft.com/office/drawing/2014/main" id="{032CA3D2-EEBB-4E74-AE86-94F4EFE25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80" y="489839"/>
            <a:ext cx="10515600" cy="346249"/>
          </a:xfrm>
        </p:spPr>
        <p:txBody>
          <a:bodyPr/>
          <a:lstStyle/>
          <a:p>
            <a:r>
              <a:rPr lang="fr-FR" dirty="0"/>
              <a:t>Projets et enjeux de la DR Sud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7DF8FA89-4EB3-4D62-97DB-7F5A441B1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762" y="1883355"/>
            <a:ext cx="1802448" cy="1802448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0AA2DECD-BBB8-4F55-8027-82F088EAB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100" y="4149725"/>
            <a:ext cx="1701179" cy="1545292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CC76E4BB-B730-4CE8-AF64-49562B610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246" y="823628"/>
            <a:ext cx="1851131" cy="1851131"/>
          </a:xfrm>
          <a:prstGeom prst="rect">
            <a:avLst/>
          </a:prstGeom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8DFCAA71-BC8F-4821-BCD0-791812C9B32C}"/>
              </a:ext>
            </a:extLst>
          </p:cNvPr>
          <p:cNvGrpSpPr/>
          <p:nvPr/>
        </p:nvGrpSpPr>
        <p:grpSpPr>
          <a:xfrm>
            <a:off x="7210554" y="1982698"/>
            <a:ext cx="2121093" cy="1545292"/>
            <a:chOff x="6195015" y="1290518"/>
            <a:chExt cx="2121093" cy="1545292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741BE1C7-D65D-47F7-9BB6-3434A5F4772C}"/>
                </a:ext>
              </a:extLst>
            </p:cNvPr>
            <p:cNvSpPr/>
            <p:nvPr/>
          </p:nvSpPr>
          <p:spPr bwMode="auto">
            <a:xfrm>
              <a:off x="6613011" y="1290518"/>
              <a:ext cx="1656184" cy="1545292"/>
            </a:xfrm>
            <a:prstGeom prst="ellipse">
              <a:avLst/>
            </a:prstGeom>
            <a:solidFill>
              <a:srgbClr val="2F265B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F265B"/>
                </a:solidFill>
                <a:effectLst/>
                <a:highlight>
                  <a:srgbClr val="2F265B"/>
                </a:highligh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328ACE38-D5B5-498B-A1F2-ACF1221871E8}"/>
                </a:ext>
              </a:extLst>
            </p:cNvPr>
            <p:cNvSpPr txBox="1"/>
            <p:nvPr/>
          </p:nvSpPr>
          <p:spPr bwMode="gray">
            <a:xfrm>
              <a:off x="6628509" y="1434472"/>
              <a:ext cx="1300592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36195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  <a:buSzPct val="120000"/>
                <a:buFont typeface="Arial" pitchFamily="34" charset="0"/>
                <a:buNone/>
                <a:tabLst>
                  <a:tab pos="1616075" algn="l"/>
                  <a:tab pos="2330450" algn="l"/>
                  <a:tab pos="8077200" algn="r"/>
                </a:tabLst>
                <a:defRPr/>
              </a:pPr>
              <a:r>
                <a:rPr kumimoji="0" lang="fr-FR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100 %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3ABB876-6C3F-4080-9DFF-A4227ED2E01B}"/>
                </a:ext>
              </a:extLst>
            </p:cNvPr>
            <p:cNvSpPr/>
            <p:nvPr/>
          </p:nvSpPr>
          <p:spPr>
            <a:xfrm>
              <a:off x="6195015" y="1846142"/>
              <a:ext cx="2121093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6195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  <a:buSzPct val="120000"/>
                <a:buFontTx/>
                <a:buNone/>
                <a:tabLst>
                  <a:tab pos="1616075" algn="l"/>
                  <a:tab pos="2330450" algn="l"/>
                  <a:tab pos="8077200" algn="r"/>
                </a:tabLst>
                <a:defRPr/>
              </a:pPr>
              <a:r>
                <a:rPr kumimoji="0" 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6666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C</a:t>
              </a:r>
              <a:r>
                <a:rPr kumimoji="0" 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ommunication</a:t>
              </a:r>
            </a:p>
          </p:txBody>
        </p: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738425E9-ABAF-4FBA-A310-73D4C8189E97}"/>
                </a:ext>
              </a:extLst>
            </p:cNvPr>
            <p:cNvCxnSpPr/>
            <p:nvPr/>
          </p:nvCxnSpPr>
          <p:spPr bwMode="auto">
            <a:xfrm>
              <a:off x="6686937" y="2270874"/>
              <a:ext cx="151466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2" name="Image 41" descr="Une image contenant texte, clipart&#10;&#10;Description générée automatiquement">
              <a:extLst>
                <a:ext uri="{FF2B5EF4-FFF2-40B4-BE49-F238E27FC236}">
                  <a16:creationId xmlns:a16="http://schemas.microsoft.com/office/drawing/2014/main" id="{DC099C78-8F3D-40DE-8DA4-839D4446B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2569" y="2119469"/>
              <a:ext cx="1517245" cy="644383"/>
            </a:xfrm>
            <a:prstGeom prst="rect">
              <a:avLst/>
            </a:prstGeom>
          </p:spPr>
        </p:pic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A0D05EC6-F1BB-43BF-BED7-009104FC3702}"/>
              </a:ext>
            </a:extLst>
          </p:cNvPr>
          <p:cNvGrpSpPr/>
          <p:nvPr/>
        </p:nvGrpSpPr>
        <p:grpSpPr>
          <a:xfrm>
            <a:off x="5104396" y="5099867"/>
            <a:ext cx="1656184" cy="1545292"/>
            <a:chOff x="4576449" y="1290347"/>
            <a:chExt cx="1656184" cy="1545292"/>
          </a:xfrm>
        </p:grpSpPr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34CCEDAF-9CC8-461F-A891-155C488A5446}"/>
                </a:ext>
              </a:extLst>
            </p:cNvPr>
            <p:cNvSpPr/>
            <p:nvPr/>
          </p:nvSpPr>
          <p:spPr bwMode="auto">
            <a:xfrm>
              <a:off x="4576449" y="1290347"/>
              <a:ext cx="1656184" cy="1545292"/>
            </a:xfrm>
            <a:prstGeom prst="ellipse">
              <a:avLst/>
            </a:prstGeom>
            <a:solidFill>
              <a:srgbClr val="2F265B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F265B"/>
                </a:solidFill>
                <a:effectLst/>
                <a:highlight>
                  <a:srgbClr val="2F265B"/>
                </a:highligh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4824F7EA-6E6E-4EF9-ACC7-36669653AB1E}"/>
                </a:ext>
              </a:extLst>
            </p:cNvPr>
            <p:cNvSpPr txBox="1"/>
            <p:nvPr/>
          </p:nvSpPr>
          <p:spPr bwMode="gray">
            <a:xfrm>
              <a:off x="4584198" y="1434301"/>
              <a:ext cx="1300592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36195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  <a:buSzPct val="120000"/>
                <a:buFont typeface="Arial" pitchFamily="34" charset="0"/>
                <a:buNone/>
                <a:tabLst>
                  <a:tab pos="1616075" algn="l"/>
                  <a:tab pos="2330450" algn="l"/>
                  <a:tab pos="8077200" algn="r"/>
                </a:tabLst>
                <a:defRPr/>
              </a:pPr>
              <a:r>
                <a:rPr kumimoji="0" lang="fr-FR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100 %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60CEAC5-391B-4F40-ADF4-B6198A21642C}"/>
                </a:ext>
              </a:extLst>
            </p:cNvPr>
            <p:cNvSpPr/>
            <p:nvPr/>
          </p:nvSpPr>
          <p:spPr>
            <a:xfrm>
              <a:off x="4588054" y="1845971"/>
              <a:ext cx="1261884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6195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  <a:buSzPct val="120000"/>
                <a:buFontTx/>
                <a:buNone/>
                <a:tabLst>
                  <a:tab pos="1616075" algn="l"/>
                  <a:tab pos="2330450" algn="l"/>
                  <a:tab pos="8077200" algn="r"/>
                </a:tabLst>
                <a:defRPr/>
              </a:pPr>
              <a:r>
                <a:rPr kumimoji="0" 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R</a:t>
              </a:r>
              <a:r>
                <a:rPr kumimoji="0" 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h </a:t>
              </a:r>
              <a:r>
                <a:rPr kumimoji="0" 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O</a:t>
              </a:r>
              <a:r>
                <a:rPr kumimoji="0" 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pé</a:t>
              </a:r>
            </a:p>
          </p:txBody>
        </p: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BD2214A5-F56E-428D-8D35-49E35515C245}"/>
                </a:ext>
              </a:extLst>
            </p:cNvPr>
            <p:cNvCxnSpPr/>
            <p:nvPr/>
          </p:nvCxnSpPr>
          <p:spPr bwMode="auto">
            <a:xfrm>
              <a:off x="4650375" y="2270703"/>
              <a:ext cx="151466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8" name="Image 47" descr="Une image contenant texte, clipart&#10;&#10;Description générée automatiquement">
              <a:extLst>
                <a:ext uri="{FF2B5EF4-FFF2-40B4-BE49-F238E27FC236}">
                  <a16:creationId xmlns:a16="http://schemas.microsoft.com/office/drawing/2014/main" id="{00536C60-3F08-41E2-93E0-D6B1BB78B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416" y="2121045"/>
              <a:ext cx="1517245" cy="644383"/>
            </a:xfrm>
            <a:prstGeom prst="rect">
              <a:avLst/>
            </a:prstGeom>
          </p:spPr>
        </p:pic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D93E5B83-FE5D-4A4F-91C8-8E0BCFFED6AA}"/>
              </a:ext>
            </a:extLst>
          </p:cNvPr>
          <p:cNvGrpSpPr/>
          <p:nvPr/>
        </p:nvGrpSpPr>
        <p:grpSpPr>
          <a:xfrm>
            <a:off x="2306708" y="4183767"/>
            <a:ext cx="1946285" cy="1545292"/>
            <a:chOff x="243563" y="2941053"/>
            <a:chExt cx="1946285" cy="1545292"/>
          </a:xfrm>
        </p:grpSpPr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D60F8225-3DB6-4963-9C20-CD09D1BDB42E}"/>
                </a:ext>
              </a:extLst>
            </p:cNvPr>
            <p:cNvSpPr/>
            <p:nvPr/>
          </p:nvSpPr>
          <p:spPr bwMode="auto">
            <a:xfrm>
              <a:off x="533664" y="2941053"/>
              <a:ext cx="1656184" cy="1545292"/>
            </a:xfrm>
            <a:prstGeom prst="ellipse">
              <a:avLst/>
            </a:prstGeom>
            <a:solidFill>
              <a:srgbClr val="2F265B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F265B"/>
                </a:solidFill>
                <a:effectLst/>
                <a:highlight>
                  <a:srgbClr val="2F265B"/>
                </a:highligh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F25D2E47-F2FC-45DD-B476-2BB3B5EFF7B4}"/>
                </a:ext>
              </a:extLst>
            </p:cNvPr>
            <p:cNvSpPr txBox="1"/>
            <p:nvPr/>
          </p:nvSpPr>
          <p:spPr bwMode="gray">
            <a:xfrm>
              <a:off x="549162" y="3085007"/>
              <a:ext cx="1300592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36195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  <a:buSzPct val="120000"/>
                <a:buFont typeface="Arial" pitchFamily="34" charset="0"/>
                <a:buNone/>
                <a:tabLst>
                  <a:tab pos="1616075" algn="l"/>
                  <a:tab pos="2330450" algn="l"/>
                  <a:tab pos="8077200" algn="r"/>
                </a:tabLst>
                <a:defRPr/>
              </a:pPr>
              <a:r>
                <a:rPr kumimoji="0" lang="fr-FR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100 %</a:t>
              </a:r>
            </a:p>
          </p:txBody>
        </p: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8B305951-FF87-4AFE-A57B-88DC09682B4C}"/>
                </a:ext>
              </a:extLst>
            </p:cNvPr>
            <p:cNvCxnSpPr/>
            <p:nvPr/>
          </p:nvCxnSpPr>
          <p:spPr bwMode="auto">
            <a:xfrm>
              <a:off x="607590" y="3921409"/>
              <a:ext cx="151466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6CB2254-3D6C-4C34-A7FA-E0D370A1E798}"/>
                </a:ext>
              </a:extLst>
            </p:cNvPr>
            <p:cNvSpPr/>
            <p:nvPr/>
          </p:nvSpPr>
          <p:spPr>
            <a:xfrm>
              <a:off x="243563" y="3491015"/>
              <a:ext cx="1935146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6195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  <a:buSzPct val="120000"/>
                <a:buFontTx/>
                <a:buNone/>
                <a:tabLst>
                  <a:tab pos="1616075" algn="l"/>
                  <a:tab pos="2330450" algn="l"/>
                  <a:tab pos="8077200" algn="r"/>
                </a:tabLst>
                <a:defRPr/>
              </a:pPr>
              <a:r>
                <a:rPr kumimoji="0" 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N</a:t>
              </a:r>
              <a:r>
                <a:rPr kumimoji="0" 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ew business</a:t>
              </a:r>
            </a:p>
          </p:txBody>
        </p:sp>
        <p:pic>
          <p:nvPicPr>
            <p:cNvPr id="56" name="Image 55" descr="Une image contenant texte, clipart&#10;&#10;Description générée automatiquement">
              <a:extLst>
                <a:ext uri="{FF2B5EF4-FFF2-40B4-BE49-F238E27FC236}">
                  <a16:creationId xmlns:a16="http://schemas.microsoft.com/office/drawing/2014/main" id="{EA25B827-D45E-418E-ABB9-D8D6042C4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949" y="3775690"/>
              <a:ext cx="1517245" cy="644383"/>
            </a:xfrm>
            <a:prstGeom prst="rect">
              <a:avLst/>
            </a:prstGeom>
          </p:spPr>
        </p:pic>
      </p:grpSp>
      <p:pic>
        <p:nvPicPr>
          <p:cNvPr id="57" name="Picture 2" descr="Marseille, le « système » signalé à la justice | Blast, Le souffle de  l&amp;amp;#39;info - Site d&amp;amp;#39;information français d&amp;amp;#39;actualités et d&amp;amp;#39;investigation  indépendant">
            <a:extLst>
              <a:ext uri="{FF2B5EF4-FFF2-40B4-BE49-F238E27FC236}">
                <a16:creationId xmlns:a16="http://schemas.microsoft.com/office/drawing/2014/main" id="{66530CBC-025D-44C2-8C58-145F05B71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98" y="3069022"/>
            <a:ext cx="2622148" cy="131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fleche-verte-1 | Com4Dev">
            <a:extLst>
              <a:ext uri="{FF2B5EF4-FFF2-40B4-BE49-F238E27FC236}">
                <a16:creationId xmlns:a16="http://schemas.microsoft.com/office/drawing/2014/main" id="{D17B08CC-46D2-4C0E-8FB3-EEE351598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270" y="2937519"/>
            <a:ext cx="928650" cy="59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fleche-verte-1 | Com4Dev">
            <a:extLst>
              <a:ext uri="{FF2B5EF4-FFF2-40B4-BE49-F238E27FC236}">
                <a16:creationId xmlns:a16="http://schemas.microsoft.com/office/drawing/2014/main" id="{DC47BD04-80AC-4DD9-9D75-394DD1D94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14320" y="2902082"/>
            <a:ext cx="911358" cy="63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fleche-verte-1 | Com4Dev">
            <a:extLst>
              <a:ext uri="{FF2B5EF4-FFF2-40B4-BE49-F238E27FC236}">
                <a16:creationId xmlns:a16="http://schemas.microsoft.com/office/drawing/2014/main" id="{4E7646C8-7DC3-46F8-AE99-E0356E181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721893" y="4084009"/>
            <a:ext cx="997498" cy="68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fleche-verte-1 | Com4Dev">
            <a:extLst>
              <a:ext uri="{FF2B5EF4-FFF2-40B4-BE49-F238E27FC236}">
                <a16:creationId xmlns:a16="http://schemas.microsoft.com/office/drawing/2014/main" id="{DF1078B5-7475-4A60-BB15-E22DBF957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975353" y="3992583"/>
            <a:ext cx="870935" cy="80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fleche-verte-1 | Com4Dev">
            <a:extLst>
              <a:ext uri="{FF2B5EF4-FFF2-40B4-BE49-F238E27FC236}">
                <a16:creationId xmlns:a16="http://schemas.microsoft.com/office/drawing/2014/main" id="{9E2A3079-6F30-4D31-8CB3-2A3D18E0A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35911">
            <a:off x="5399472" y="2493443"/>
            <a:ext cx="885350" cy="5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72FB0CC7-A1EB-4D0B-9835-536ADA86CC07}"/>
              </a:ext>
            </a:extLst>
          </p:cNvPr>
          <p:cNvSpPr txBox="1"/>
          <p:nvPr/>
        </p:nvSpPr>
        <p:spPr bwMode="gray">
          <a:xfrm>
            <a:off x="4600836" y="3633898"/>
            <a:ext cx="2232645" cy="57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6195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Arial" pitchFamily="34" charset="0"/>
              <a:buNone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DR SUD</a:t>
            </a:r>
          </a:p>
        </p:txBody>
      </p:sp>
      <p:pic>
        <p:nvPicPr>
          <p:cNvPr id="64" name="Picture 4" descr="fleche-verte-1 | Com4Dev">
            <a:extLst>
              <a:ext uri="{FF2B5EF4-FFF2-40B4-BE49-F238E27FC236}">
                <a16:creationId xmlns:a16="http://schemas.microsoft.com/office/drawing/2014/main" id="{D290B2E6-2797-4B33-BBB3-C3A2679D4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35911" flipH="1" flipV="1">
            <a:off x="5457739" y="4453565"/>
            <a:ext cx="946531" cy="57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80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re 1"/>
          <p:cNvSpPr>
            <a:spLocks noGrp="1"/>
          </p:cNvSpPr>
          <p:nvPr>
            <p:ph type="title"/>
          </p:nvPr>
        </p:nvSpPr>
        <p:spPr>
          <a:xfrm>
            <a:off x="1971677" y="44624"/>
            <a:ext cx="5562599" cy="846000"/>
          </a:xfrm>
        </p:spPr>
        <p:txBody>
          <a:bodyPr/>
          <a:lstStyle/>
          <a:p>
            <a:r>
              <a:rPr lang="fr-FR" altLang="fr-FR" sz="2800" dirty="0">
                <a:latin typeface="Sansa Pro Normal" panose="02000603080000020004"/>
              </a:rPr>
              <a:t>Contexte marché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7386CB6-3CEA-4B99-96C2-4346EC8E8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915" y="5447025"/>
            <a:ext cx="3028950" cy="12395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066DC15-B92F-49AA-91A3-006A71B52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113" y="4032227"/>
            <a:ext cx="2467867" cy="22578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BD04CFA-A411-45FE-B64A-5186CEF08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625" y="1196752"/>
            <a:ext cx="3289442" cy="1848482"/>
          </a:xfrm>
          <a:prstGeom prst="rect">
            <a:avLst/>
          </a:prstGeom>
          <a:ln>
            <a:solidFill>
              <a:srgbClr val="013A2B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20F2757-740D-4C87-AC78-57F240FB1D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2447" y="4172898"/>
            <a:ext cx="3028950" cy="1271288"/>
          </a:xfrm>
          <a:prstGeom prst="rect">
            <a:avLst/>
          </a:prstGeom>
        </p:spPr>
      </p:pic>
      <p:pic>
        <p:nvPicPr>
          <p:cNvPr id="26626" name="Picture 2" descr="L'OMS recommande un traitement très efficace contre la COVID-19 et appelle  son initiateur à en assurer une large distribution géographique et à faire  preuve de transparence.">
            <a:extLst>
              <a:ext uri="{FF2B5EF4-FFF2-40B4-BE49-F238E27FC236}">
                <a16:creationId xmlns:a16="http://schemas.microsoft.com/office/drawing/2014/main" id="{66F61F28-37E8-4847-A695-70759B838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75" y="1196752"/>
            <a:ext cx="3134207" cy="208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2E15DC88-AA35-451F-A789-DDA6BB7A7C45}"/>
              </a:ext>
            </a:extLst>
          </p:cNvPr>
          <p:cNvSpPr/>
          <p:nvPr/>
        </p:nvSpPr>
        <p:spPr bwMode="auto">
          <a:xfrm>
            <a:off x="2927648" y="838291"/>
            <a:ext cx="504056" cy="450144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srgbClr val="FFFFFF">
                    <a:lumMod val="95000"/>
                  </a:srgbClr>
                </a:solidFill>
                <a:latin typeface="Arial" charset="0"/>
              </a:rPr>
              <a:t>1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81583D6-451F-4405-9800-5BC5E2D4FABD}"/>
              </a:ext>
            </a:extLst>
          </p:cNvPr>
          <p:cNvSpPr/>
          <p:nvPr/>
        </p:nvSpPr>
        <p:spPr bwMode="auto">
          <a:xfrm>
            <a:off x="8332771" y="818616"/>
            <a:ext cx="504056" cy="450144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srgbClr val="FFFFFF">
                    <a:lumMod val="95000"/>
                  </a:srgbClr>
                </a:solidFill>
                <a:latin typeface="Arial" charset="0"/>
              </a:rPr>
              <a:t>2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BBFD84A-3CAF-4C5C-BAC0-478DCD3DB9D5}"/>
              </a:ext>
            </a:extLst>
          </p:cNvPr>
          <p:cNvSpPr/>
          <p:nvPr/>
        </p:nvSpPr>
        <p:spPr bwMode="auto">
          <a:xfrm>
            <a:off x="2927648" y="3807155"/>
            <a:ext cx="504056" cy="450144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srgbClr val="FFFFFF">
                    <a:lumMod val="95000"/>
                  </a:srgbClr>
                </a:solidFill>
                <a:latin typeface="Arial" charset="0"/>
              </a:rPr>
              <a:t>3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FDF10D3-F064-4F8A-B2D3-9D348077C1F3}"/>
              </a:ext>
            </a:extLst>
          </p:cNvPr>
          <p:cNvSpPr/>
          <p:nvPr/>
        </p:nvSpPr>
        <p:spPr bwMode="auto">
          <a:xfrm>
            <a:off x="8332771" y="3592572"/>
            <a:ext cx="504056" cy="450144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srgbClr val="FFFFFF">
                    <a:lumMod val="95000"/>
                  </a:srgbClr>
                </a:solidFill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3697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B8A3CB7-6B54-4C67-987C-068C5F59AB35}"/>
              </a:ext>
            </a:extLst>
          </p:cNvPr>
          <p:cNvSpPr txBox="1"/>
          <p:nvPr/>
        </p:nvSpPr>
        <p:spPr>
          <a:xfrm>
            <a:off x="3505200" y="3348295"/>
            <a:ext cx="582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Merci de votre attention.</a:t>
            </a:r>
          </a:p>
        </p:txBody>
      </p:sp>
    </p:spTree>
    <p:extLst>
      <p:ext uri="{BB962C8B-B14F-4D97-AF65-F5344CB8AC3E}">
        <p14:creationId xmlns:p14="http://schemas.microsoft.com/office/powerpoint/2010/main" val="351275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odexo Template">
  <a:themeElements>
    <a:clrScheme name="Sodexo">
      <a:dk1>
        <a:sysClr val="windowText" lastClr="000000"/>
      </a:dk1>
      <a:lt1>
        <a:sysClr val="window" lastClr="FFFFFF"/>
      </a:lt1>
      <a:dk2>
        <a:srgbClr val="283897"/>
      </a:dk2>
      <a:lt2>
        <a:srgbClr val="E7E6E6"/>
      </a:lt2>
      <a:accent1>
        <a:srgbClr val="199CDA"/>
      </a:accent1>
      <a:accent2>
        <a:srgbClr val="34A866"/>
      </a:accent2>
      <a:accent3>
        <a:srgbClr val="228085"/>
      </a:accent3>
      <a:accent4>
        <a:srgbClr val="915FC8"/>
      </a:accent4>
      <a:accent5>
        <a:srgbClr val="DA558C"/>
      </a:accent5>
      <a:accent6>
        <a:srgbClr val="EF661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az 960x540" id="{B4F492B3-5B58-459D-9B4B-45BEAEE65AF0}" vid="{D3827065-B350-4D59-A1D8-FA1517BF4638}"/>
    </a:ext>
  </a:extLst>
</a:theme>
</file>

<file path=ppt/theme/theme2.xml><?xml version="1.0" encoding="utf-8"?>
<a:theme xmlns:a="http://schemas.openxmlformats.org/drawingml/2006/main" name="Orientations formation">
  <a:themeElements>
    <a:clrScheme name="2012-Sodexo-blue">
      <a:dk1>
        <a:srgbClr val="000000"/>
      </a:dk1>
      <a:lt1>
        <a:srgbClr val="FFFFFF"/>
      </a:lt1>
      <a:dk2>
        <a:srgbClr val="2A295C"/>
      </a:dk2>
      <a:lt2>
        <a:srgbClr val="D3D0C9"/>
      </a:lt2>
      <a:accent1>
        <a:srgbClr val="FF0000"/>
      </a:accent1>
      <a:accent2>
        <a:srgbClr val="55547D"/>
      </a:accent2>
      <a:accent3>
        <a:srgbClr val="FF3333"/>
      </a:accent3>
      <a:accent4>
        <a:srgbClr val="9392B6"/>
      </a:accent4>
      <a:accent5>
        <a:srgbClr val="FF6666"/>
      </a:accent5>
      <a:accent6>
        <a:srgbClr val="B7B6CE"/>
      </a:accent6>
      <a:hlink>
        <a:srgbClr val="55547D"/>
      </a:hlink>
      <a:folHlink>
        <a:srgbClr val="D3D0C9"/>
      </a:folHlink>
    </a:clrScheme>
    <a:fontScheme name="Sode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gray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noAutofit/>
      </a:bodyPr>
      <a:lstStyle>
        <a:defPPr marL="361950" marR="0" algn="l" defTabSz="914400" rtl="0" eaLnBrk="1" fontAlgn="base" latinLnBrk="0" hangingPunct="1">
          <a:lnSpc>
            <a:spcPct val="90000"/>
          </a:lnSpc>
          <a:spcBef>
            <a:spcPts val="600"/>
          </a:spcBef>
          <a:spcAft>
            <a:spcPts val="600"/>
          </a:spcAft>
          <a:buClr>
            <a:schemeClr val="accent1"/>
          </a:buClr>
          <a:buSzPct val="120000"/>
          <a:buFont typeface="Arial" pitchFamily="34" charset="0"/>
          <a:buNone/>
          <a:tabLst>
            <a:tab pos="1616075" algn="l"/>
            <a:tab pos="2330450" algn="l"/>
            <a:tab pos="8077200" algn="r"/>
          </a:tabLst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Sansa Pro Normal" pitchFamily="50" charset="0"/>
          </a:defRPr>
        </a:defPPr>
      </a:lstStyle>
    </a:txDef>
  </a:objectDefaults>
  <a:extraClrSchemeLst>
    <a:extraClrScheme>
      <a:clrScheme name="Sodexo EN 2010 1">
        <a:dk1>
          <a:srgbClr val="000000"/>
        </a:dk1>
        <a:lt1>
          <a:srgbClr val="283897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F0037F"/>
        </a:accent2>
        <a:accent3>
          <a:srgbClr val="ACAEC9"/>
        </a:accent3>
        <a:accent4>
          <a:srgbClr val="000000"/>
        </a:accent4>
        <a:accent5>
          <a:srgbClr val="AACDDF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2">
        <a:dk1>
          <a:srgbClr val="000000"/>
        </a:dk1>
        <a:lt1>
          <a:srgbClr val="7994BF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F0037F"/>
        </a:accent2>
        <a:accent3>
          <a:srgbClr val="BEC8DC"/>
        </a:accent3>
        <a:accent4>
          <a:srgbClr val="000000"/>
        </a:accent4>
        <a:accent5>
          <a:srgbClr val="CAAECA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3">
        <a:dk1>
          <a:srgbClr val="000000"/>
        </a:dk1>
        <a:lt1>
          <a:srgbClr val="034865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AAB1B8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4">
        <a:dk1>
          <a:srgbClr val="000000"/>
        </a:dk1>
        <a:lt1>
          <a:srgbClr val="0B72B5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B300"/>
        </a:accent2>
        <a:accent3>
          <a:srgbClr val="AABCD7"/>
        </a:accent3>
        <a:accent4>
          <a:srgbClr val="000000"/>
        </a:accent4>
        <a:accent5>
          <a:srgbClr val="BADAB4"/>
        </a:accent5>
        <a:accent6>
          <a:srgbClr val="E7A200"/>
        </a:accent6>
        <a:hlink>
          <a:srgbClr val="F0037F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5">
        <a:dk1>
          <a:srgbClr val="000000"/>
        </a:dk1>
        <a:lt1>
          <a:srgbClr val="013B2B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0000"/>
        </a:accent2>
        <a:accent3>
          <a:srgbClr val="AAAFAC"/>
        </a:accent3>
        <a:accent4>
          <a:srgbClr val="000000"/>
        </a:accent4>
        <a:accent5>
          <a:srgbClr val="BADAB4"/>
        </a:accent5>
        <a:accent6>
          <a:srgbClr val="E70000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6">
        <a:dk1>
          <a:srgbClr val="000000"/>
        </a:dk1>
        <a:lt1>
          <a:srgbClr val="678442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A6CB12"/>
        </a:accent2>
        <a:accent3>
          <a:srgbClr val="B8C2B0"/>
        </a:accent3>
        <a:accent4>
          <a:srgbClr val="000000"/>
        </a:accent4>
        <a:accent5>
          <a:srgbClr val="CAAECA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7">
        <a:dk1>
          <a:srgbClr val="000000"/>
        </a:dk1>
        <a:lt1>
          <a:srgbClr val="76AC7D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983998"/>
        </a:accent2>
        <a:accent3>
          <a:srgbClr val="BDD2BF"/>
        </a:accent3>
        <a:accent4>
          <a:srgbClr val="000000"/>
        </a:accent4>
        <a:accent5>
          <a:srgbClr val="AACDDF"/>
        </a:accent5>
        <a:accent6>
          <a:srgbClr val="893389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8">
        <a:dk1>
          <a:srgbClr val="000000"/>
        </a:dk1>
        <a:lt1>
          <a:srgbClr val="7B002F"/>
        </a:lt1>
        <a:dk2>
          <a:srgbClr val="283897"/>
        </a:dk2>
        <a:lt2>
          <a:srgbClr val="FFFFFF"/>
        </a:lt2>
        <a:accent1>
          <a:srgbClr val="FF0000"/>
        </a:accent1>
        <a:accent2>
          <a:srgbClr val="FFB300"/>
        </a:accent2>
        <a:accent3>
          <a:srgbClr val="BFAAAD"/>
        </a:accent3>
        <a:accent4>
          <a:srgbClr val="000000"/>
        </a:accent4>
        <a:accent5>
          <a:srgbClr val="FFAAAA"/>
        </a:accent5>
        <a:accent6>
          <a:srgbClr val="E7A200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9">
        <a:dk1>
          <a:srgbClr val="000000"/>
        </a:dk1>
        <a:lt1>
          <a:srgbClr val="B0403C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00A0C6"/>
        </a:accent2>
        <a:accent3>
          <a:srgbClr val="D4AFAF"/>
        </a:accent3>
        <a:accent4>
          <a:srgbClr val="000000"/>
        </a:accent4>
        <a:accent5>
          <a:srgbClr val="BADAB4"/>
        </a:accent5>
        <a:accent6>
          <a:srgbClr val="0091B3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10">
        <a:dk1>
          <a:srgbClr val="000000"/>
        </a:dk1>
        <a:lt1>
          <a:srgbClr val="C876A2"/>
        </a:lt1>
        <a:dk2>
          <a:srgbClr val="283897"/>
        </a:dk2>
        <a:lt2>
          <a:srgbClr val="FFFFFF"/>
        </a:lt2>
        <a:accent1>
          <a:srgbClr val="F0037F"/>
        </a:accent1>
        <a:accent2>
          <a:srgbClr val="6CBC58"/>
        </a:accent2>
        <a:accent3>
          <a:srgbClr val="E0BDCE"/>
        </a:accent3>
        <a:accent4>
          <a:srgbClr val="000000"/>
        </a:accent4>
        <a:accent5>
          <a:srgbClr val="F6AAC0"/>
        </a:accent5>
        <a:accent6>
          <a:srgbClr val="61AA4F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AB5E5AD779E844A3096605C74A84FC" ma:contentTypeVersion="13" ma:contentTypeDescription="Crée un document." ma:contentTypeScope="" ma:versionID="462eb96700a2a3ab3632e71445a9a689">
  <xsd:schema xmlns:xsd="http://www.w3.org/2001/XMLSchema" xmlns:xs="http://www.w3.org/2001/XMLSchema" xmlns:p="http://schemas.microsoft.com/office/2006/metadata/properties" xmlns:ns2="90961bd2-8fbd-4b1f-900a-f1784c914ffd" xmlns:ns3="11d1b304-d5f9-40b1-b283-28ec7b569e10" targetNamespace="http://schemas.microsoft.com/office/2006/metadata/properties" ma:root="true" ma:fieldsID="b0d670b486b7bafeef21a2e8da4f84a4" ns2:_="" ns3:_="">
    <xsd:import namespace="90961bd2-8fbd-4b1f-900a-f1784c914ffd"/>
    <xsd:import namespace="11d1b304-d5f9-40b1-b283-28ec7b569e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961bd2-8fbd-4b1f-900a-f1784c914f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1b304-d5f9-40b1-b283-28ec7b569e1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B5FA2D-614E-4C1F-B2A8-F325AD9955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961bd2-8fbd-4b1f-900a-f1784c914ffd"/>
    <ds:schemaRef ds:uri="11d1b304-d5f9-40b1-b283-28ec7b569e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FA1B1C-6B54-4D38-82E7-1472FB6648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71D395-6C96-46CB-835C-4DF17479763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Baz 960x540</Template>
  <TotalTime>3988</TotalTime>
  <Words>241</Words>
  <Application>Microsoft Office PowerPoint</Application>
  <PresentationFormat>Grand écran</PresentationFormat>
  <Paragraphs>48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Bahnschrift Condensed</vt:lpstr>
      <vt:lpstr>Calibri</vt:lpstr>
      <vt:lpstr>Ink Free</vt:lpstr>
      <vt:lpstr>Sansa Pro Normal</vt:lpstr>
      <vt:lpstr>Verdana</vt:lpstr>
      <vt:lpstr>Sodexo Template</vt:lpstr>
      <vt:lpstr>Orientations formation</vt:lpstr>
      <vt:lpstr>Présentation PowerPoint</vt:lpstr>
      <vt:lpstr>Présentation de la DR Sud</vt:lpstr>
      <vt:lpstr>Périmètre et organisation de la DR Sud</vt:lpstr>
      <vt:lpstr>Projets et enjeux de la DR Sud</vt:lpstr>
      <vt:lpstr>Contexte marché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Gustavo Gomez Perez</dc:creator>
  <cp:lastModifiedBy>Coulange, Sylvain</cp:lastModifiedBy>
  <cp:revision>37</cp:revision>
  <dcterms:created xsi:type="dcterms:W3CDTF">2021-08-23T03:55:18Z</dcterms:created>
  <dcterms:modified xsi:type="dcterms:W3CDTF">2022-09-02T09:39:41Z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0x01010013AB5E5AD779E844A3096605C74A84FC</vt:lpwstr>
  </property>
</Properties>
</file>