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 id="2147483662" r:id="rId5"/>
  </p:sldMasterIdLst>
  <p:notesMasterIdLst>
    <p:notesMasterId r:id="rId79"/>
  </p:notesMasterIdLst>
  <p:handoutMasterIdLst>
    <p:handoutMasterId r:id="rId80"/>
  </p:handoutMasterIdLst>
  <p:sldIdLst>
    <p:sldId id="371" r:id="rId6"/>
    <p:sldId id="439" r:id="rId7"/>
    <p:sldId id="440" r:id="rId8"/>
    <p:sldId id="298" r:id="rId9"/>
    <p:sldId id="328" r:id="rId10"/>
    <p:sldId id="343" r:id="rId11"/>
    <p:sldId id="338" r:id="rId12"/>
    <p:sldId id="257" r:id="rId13"/>
    <p:sldId id="329" r:id="rId14"/>
    <p:sldId id="348" r:id="rId15"/>
    <p:sldId id="331" r:id="rId16"/>
    <p:sldId id="258" r:id="rId17"/>
    <p:sldId id="260" r:id="rId18"/>
    <p:sldId id="265" r:id="rId19"/>
    <p:sldId id="267" r:id="rId20"/>
    <p:sldId id="273" r:id="rId21"/>
    <p:sldId id="359" r:id="rId22"/>
    <p:sldId id="360" r:id="rId23"/>
    <p:sldId id="349" r:id="rId24"/>
    <p:sldId id="350" r:id="rId25"/>
    <p:sldId id="351" r:id="rId26"/>
    <p:sldId id="269" r:id="rId27"/>
    <p:sldId id="370" r:id="rId28"/>
    <p:sldId id="299" r:id="rId29"/>
    <p:sldId id="368" r:id="rId30"/>
    <p:sldId id="276" r:id="rId31"/>
    <p:sldId id="369" r:id="rId32"/>
    <p:sldId id="283" r:id="rId33"/>
    <p:sldId id="284" r:id="rId34"/>
    <p:sldId id="357" r:id="rId35"/>
    <p:sldId id="285" r:id="rId36"/>
    <p:sldId id="293" r:id="rId37"/>
    <p:sldId id="295" r:id="rId38"/>
    <p:sldId id="296" r:id="rId39"/>
    <p:sldId id="292" r:id="rId40"/>
    <p:sldId id="289" r:id="rId41"/>
    <p:sldId id="290" r:id="rId42"/>
    <p:sldId id="332" r:id="rId43"/>
    <p:sldId id="291" r:id="rId44"/>
    <p:sldId id="301" r:id="rId45"/>
    <p:sldId id="333" r:id="rId46"/>
    <p:sldId id="344" r:id="rId47"/>
    <p:sldId id="346" r:id="rId48"/>
    <p:sldId id="352" r:id="rId49"/>
    <p:sldId id="354" r:id="rId50"/>
    <p:sldId id="358" r:id="rId51"/>
    <p:sldId id="361" r:id="rId52"/>
    <p:sldId id="362" r:id="rId53"/>
    <p:sldId id="347" r:id="rId54"/>
    <p:sldId id="355" r:id="rId55"/>
    <p:sldId id="405" r:id="rId56"/>
    <p:sldId id="431" r:id="rId57"/>
    <p:sldId id="434" r:id="rId58"/>
    <p:sldId id="435" r:id="rId59"/>
    <p:sldId id="446" r:id="rId60"/>
    <p:sldId id="441" r:id="rId61"/>
    <p:sldId id="334" r:id="rId62"/>
    <p:sldId id="356" r:id="rId63"/>
    <p:sldId id="363" r:id="rId64"/>
    <p:sldId id="261" r:id="rId65"/>
    <p:sldId id="364" r:id="rId66"/>
    <p:sldId id="303" r:id="rId67"/>
    <p:sldId id="262" r:id="rId68"/>
    <p:sldId id="342" r:id="rId69"/>
    <p:sldId id="365" r:id="rId70"/>
    <p:sldId id="366" r:id="rId71"/>
    <p:sldId id="367" r:id="rId72"/>
    <p:sldId id="443" r:id="rId73"/>
    <p:sldId id="437" r:id="rId74"/>
    <p:sldId id="444" r:id="rId75"/>
    <p:sldId id="445" r:id="rId76"/>
    <p:sldId id="442" r:id="rId77"/>
    <p:sldId id="438" r:id="rId78"/>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27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ata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05.svg"/></Relationships>
</file>

<file path=ppt/diagrams/_rels/data12.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48.png"/><Relationship Id="rId7"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10.svg"/><Relationship Id="rId4" Type="http://schemas.openxmlformats.org/officeDocument/2006/relationships/image" Target="../media/image49.svg"/><Relationship Id="rId9" Type="http://schemas.openxmlformats.org/officeDocument/2006/relationships/image" Target="../media/image9.png"/></Relationships>
</file>

<file path=ppt/diagrams/_rels/data1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image" Target="../media/image147.jpeg"/><Relationship Id="rId5" Type="http://schemas.openxmlformats.org/officeDocument/2006/relationships/image" Target="../media/image151.jpeg"/><Relationship Id="rId4" Type="http://schemas.openxmlformats.org/officeDocument/2006/relationships/image" Target="../media/image150.jpeg"/></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ata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37.svg"/></Relationships>
</file>

<file path=ppt/diagrams/_rels/data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37.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36.png"/><Relationship Id="rId5" Type="http://schemas.openxmlformats.org/officeDocument/2006/relationships/image" Target="../media/image46.png"/><Relationship Id="rId10" Type="http://schemas.openxmlformats.org/officeDocument/2006/relationships/image" Target="../media/image31.svg"/><Relationship Id="rId4" Type="http://schemas.openxmlformats.org/officeDocument/2006/relationships/image" Target="../media/image45.svg"/><Relationship Id="rId9" Type="http://schemas.openxmlformats.org/officeDocument/2006/relationships/image" Target="../media/image30.png"/></Relationships>
</file>

<file path=ppt/diagrams/_rels/data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42.png"/><Relationship Id="rId7" Type="http://schemas.openxmlformats.org/officeDocument/2006/relationships/image" Target="../media/image54.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43.svg"/><Relationship Id="rId9" Type="http://schemas.openxmlformats.org/officeDocument/2006/relationships/image" Target="../media/image56.png"/></Relationships>
</file>

<file path=ppt/diagrams/_rels/data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ata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7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05.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48.png"/><Relationship Id="rId7"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10.svg"/><Relationship Id="rId4" Type="http://schemas.openxmlformats.org/officeDocument/2006/relationships/image" Target="../media/image49.svg"/><Relationship Id="rId9" Type="http://schemas.openxmlformats.org/officeDocument/2006/relationships/image" Target="../media/image9.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51.jpeg"/><Relationship Id="rId1" Type="http://schemas.openxmlformats.org/officeDocument/2006/relationships/image" Target="../media/image147.jpeg"/><Relationship Id="rId5" Type="http://schemas.openxmlformats.org/officeDocument/2006/relationships/image" Target="../media/image150.jpeg"/><Relationship Id="rId4" Type="http://schemas.openxmlformats.org/officeDocument/2006/relationships/image" Target="../media/image149.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3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37.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36.png"/><Relationship Id="rId5" Type="http://schemas.openxmlformats.org/officeDocument/2006/relationships/image" Target="../media/image46.png"/><Relationship Id="rId10" Type="http://schemas.openxmlformats.org/officeDocument/2006/relationships/image" Target="../media/image31.svg"/><Relationship Id="rId4" Type="http://schemas.openxmlformats.org/officeDocument/2006/relationships/image" Target="../media/image45.svg"/><Relationship Id="rId9" Type="http://schemas.openxmlformats.org/officeDocument/2006/relationships/image" Target="../media/image30.png"/></Relationships>
</file>

<file path=ppt/diagrams/_rels/drawing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42.png"/><Relationship Id="rId7" Type="http://schemas.openxmlformats.org/officeDocument/2006/relationships/image" Target="../media/image54.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43.svg"/><Relationship Id="rId9" Type="http://schemas.openxmlformats.org/officeDocument/2006/relationships/image" Target="../media/image56.png"/></Relationships>
</file>

<file path=ppt/diagrams/_rels/drawing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7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09F45-706A-4C18-97AA-F5ACCBC7094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43F4371-EF94-417D-A77C-98DAB3FE861C}">
      <dgm:prSet/>
      <dgm:spPr/>
      <dgm:t>
        <a:bodyPr/>
        <a:lstStyle/>
        <a:p>
          <a:r>
            <a:rPr lang="fr-FR"/>
            <a:t>How to implement ?</a:t>
          </a:r>
          <a:endParaRPr lang="en-US"/>
        </a:p>
      </dgm:t>
    </dgm:pt>
    <dgm:pt modelId="{1BA767DD-EAAA-4CA8-BC18-2BA69A06809E}" type="parTrans" cxnId="{DA6933D0-5784-4527-AC12-28E9B9DE2BB4}">
      <dgm:prSet/>
      <dgm:spPr/>
      <dgm:t>
        <a:bodyPr/>
        <a:lstStyle/>
        <a:p>
          <a:endParaRPr lang="en-US"/>
        </a:p>
      </dgm:t>
    </dgm:pt>
    <dgm:pt modelId="{8BC61938-F9A0-412C-B61B-C5F5B0FD4696}" type="sibTrans" cxnId="{DA6933D0-5784-4527-AC12-28E9B9DE2BB4}">
      <dgm:prSet/>
      <dgm:spPr/>
      <dgm:t>
        <a:bodyPr/>
        <a:lstStyle/>
        <a:p>
          <a:endParaRPr lang="en-US"/>
        </a:p>
      </dgm:t>
    </dgm:pt>
    <dgm:pt modelId="{D86C01C6-54DE-45A2-8C2A-984DE08A9213}">
      <dgm:prSet/>
      <dgm:spPr/>
      <dgm:t>
        <a:bodyPr/>
        <a:lstStyle/>
        <a:p>
          <a:r>
            <a:rPr lang="fr-FR"/>
            <a:t>How to involve ?</a:t>
          </a:r>
          <a:endParaRPr lang="en-US"/>
        </a:p>
      </dgm:t>
    </dgm:pt>
    <dgm:pt modelId="{8B8A40B5-0948-4C0E-8F5D-2E448BBA4AF3}" type="parTrans" cxnId="{6064A182-4A2B-45D8-88ED-DC350DB5856D}">
      <dgm:prSet/>
      <dgm:spPr/>
      <dgm:t>
        <a:bodyPr/>
        <a:lstStyle/>
        <a:p>
          <a:endParaRPr lang="en-US"/>
        </a:p>
      </dgm:t>
    </dgm:pt>
    <dgm:pt modelId="{FDEABBA4-FC7C-4D43-9889-A53FF20F9B37}" type="sibTrans" cxnId="{6064A182-4A2B-45D8-88ED-DC350DB5856D}">
      <dgm:prSet/>
      <dgm:spPr/>
      <dgm:t>
        <a:bodyPr/>
        <a:lstStyle/>
        <a:p>
          <a:endParaRPr lang="en-US"/>
        </a:p>
      </dgm:t>
    </dgm:pt>
    <dgm:pt modelId="{B5F3C99B-716C-41D3-9633-AF31BB9ADB95}">
      <dgm:prSet/>
      <dgm:spPr/>
      <dgm:t>
        <a:bodyPr/>
        <a:lstStyle/>
        <a:p>
          <a:r>
            <a:rPr lang="fr-FR"/>
            <a:t>How to maintain ?</a:t>
          </a:r>
          <a:endParaRPr lang="en-US"/>
        </a:p>
      </dgm:t>
    </dgm:pt>
    <dgm:pt modelId="{3E4BC273-E3C1-4485-9F15-F9CF29837C5E}" type="parTrans" cxnId="{F69B0205-299F-4319-9FD5-E16DC3D199B5}">
      <dgm:prSet/>
      <dgm:spPr/>
      <dgm:t>
        <a:bodyPr/>
        <a:lstStyle/>
        <a:p>
          <a:endParaRPr lang="en-US"/>
        </a:p>
      </dgm:t>
    </dgm:pt>
    <dgm:pt modelId="{8274DE2A-53EF-4994-A02A-0FB581C0D2E1}" type="sibTrans" cxnId="{F69B0205-299F-4319-9FD5-E16DC3D199B5}">
      <dgm:prSet/>
      <dgm:spPr/>
      <dgm:t>
        <a:bodyPr/>
        <a:lstStyle/>
        <a:p>
          <a:endParaRPr lang="en-US"/>
        </a:p>
      </dgm:t>
    </dgm:pt>
    <dgm:pt modelId="{BC6534C3-2B32-48A1-A897-C833980AB9CC}">
      <dgm:prSet/>
      <dgm:spPr/>
      <dgm:t>
        <a:bodyPr/>
        <a:lstStyle/>
        <a:p>
          <a:r>
            <a:rPr lang="fr-FR"/>
            <a:t>How to create dependency and control the external environment ?</a:t>
          </a:r>
          <a:endParaRPr lang="en-US"/>
        </a:p>
      </dgm:t>
    </dgm:pt>
    <dgm:pt modelId="{D603BA7D-F357-4FA5-9C22-7BAF7D7DA90C}" type="parTrans" cxnId="{B49B966E-B05D-44CD-986E-C44449827A04}">
      <dgm:prSet/>
      <dgm:spPr/>
      <dgm:t>
        <a:bodyPr/>
        <a:lstStyle/>
        <a:p>
          <a:endParaRPr lang="en-US"/>
        </a:p>
      </dgm:t>
    </dgm:pt>
    <dgm:pt modelId="{E19B7C99-04F2-4CDE-B0E5-7FF2B3B62183}" type="sibTrans" cxnId="{B49B966E-B05D-44CD-986E-C44449827A04}">
      <dgm:prSet/>
      <dgm:spPr/>
      <dgm:t>
        <a:bodyPr/>
        <a:lstStyle/>
        <a:p>
          <a:endParaRPr lang="en-US"/>
        </a:p>
      </dgm:t>
    </dgm:pt>
    <dgm:pt modelId="{065CA007-F336-4C05-8328-DCCCADE6871D}" type="pres">
      <dgm:prSet presAssocID="{B5F09F45-706A-4C18-97AA-F5ACCBC70942}" presName="root" presStyleCnt="0">
        <dgm:presLayoutVars>
          <dgm:dir/>
          <dgm:resizeHandles val="exact"/>
        </dgm:presLayoutVars>
      </dgm:prSet>
      <dgm:spPr/>
    </dgm:pt>
    <dgm:pt modelId="{477F4203-040C-47EC-B70C-72A3177F63C5}" type="pres">
      <dgm:prSet presAssocID="{643F4371-EF94-417D-A77C-98DAB3FE861C}" presName="compNode" presStyleCnt="0"/>
      <dgm:spPr/>
    </dgm:pt>
    <dgm:pt modelId="{25F9E074-1EFC-4D5E-9607-82E18FEC13FD}" type="pres">
      <dgm:prSet presAssocID="{643F4371-EF94-417D-A77C-98DAB3FE861C}" presName="bgRect" presStyleLbl="bgShp" presStyleIdx="0" presStyleCnt="4"/>
      <dgm:spPr/>
    </dgm:pt>
    <dgm:pt modelId="{13EEB70E-CBB9-4444-BFC3-369537A6C115}" type="pres">
      <dgm:prSet presAssocID="{643F4371-EF94-417D-A77C-98DAB3FE861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lectrician"/>
        </a:ext>
      </dgm:extLst>
    </dgm:pt>
    <dgm:pt modelId="{70086B13-5CB3-4055-932E-ABFDA50B4478}" type="pres">
      <dgm:prSet presAssocID="{643F4371-EF94-417D-A77C-98DAB3FE861C}" presName="spaceRect" presStyleCnt="0"/>
      <dgm:spPr/>
    </dgm:pt>
    <dgm:pt modelId="{3EF82B91-3186-496F-BD6A-081800C746AC}" type="pres">
      <dgm:prSet presAssocID="{643F4371-EF94-417D-A77C-98DAB3FE861C}" presName="parTx" presStyleLbl="revTx" presStyleIdx="0" presStyleCnt="4">
        <dgm:presLayoutVars>
          <dgm:chMax val="0"/>
          <dgm:chPref val="0"/>
        </dgm:presLayoutVars>
      </dgm:prSet>
      <dgm:spPr/>
    </dgm:pt>
    <dgm:pt modelId="{805184DB-D149-4C0B-9B62-C5F8C47C11BC}" type="pres">
      <dgm:prSet presAssocID="{8BC61938-F9A0-412C-B61B-C5F5B0FD4696}" presName="sibTrans" presStyleCnt="0"/>
      <dgm:spPr/>
    </dgm:pt>
    <dgm:pt modelId="{B63C7F8E-3C91-4169-8CCC-966A65B8A79E}" type="pres">
      <dgm:prSet presAssocID="{D86C01C6-54DE-45A2-8C2A-984DE08A9213}" presName="compNode" presStyleCnt="0"/>
      <dgm:spPr/>
    </dgm:pt>
    <dgm:pt modelId="{9AC03C5B-5D25-4852-85AE-4CA2C5A9B6D6}" type="pres">
      <dgm:prSet presAssocID="{D86C01C6-54DE-45A2-8C2A-984DE08A9213}" presName="bgRect" presStyleLbl="bgShp" presStyleIdx="1" presStyleCnt="4"/>
      <dgm:spPr/>
    </dgm:pt>
    <dgm:pt modelId="{5958CE92-594A-4476-8097-A7AC0ECE7327}" type="pres">
      <dgm:prSet presAssocID="{D86C01C6-54DE-45A2-8C2A-984DE08A921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Diagram"/>
        </a:ext>
      </dgm:extLst>
    </dgm:pt>
    <dgm:pt modelId="{8E7280F1-BBF5-4E8E-A9B4-8D298B5E7A13}" type="pres">
      <dgm:prSet presAssocID="{D86C01C6-54DE-45A2-8C2A-984DE08A9213}" presName="spaceRect" presStyleCnt="0"/>
      <dgm:spPr/>
    </dgm:pt>
    <dgm:pt modelId="{D848DE4C-7472-4AC6-88A7-6A6EAB73DA90}" type="pres">
      <dgm:prSet presAssocID="{D86C01C6-54DE-45A2-8C2A-984DE08A9213}" presName="parTx" presStyleLbl="revTx" presStyleIdx="1" presStyleCnt="4">
        <dgm:presLayoutVars>
          <dgm:chMax val="0"/>
          <dgm:chPref val="0"/>
        </dgm:presLayoutVars>
      </dgm:prSet>
      <dgm:spPr/>
    </dgm:pt>
    <dgm:pt modelId="{9A2B1176-4A6C-4E49-A849-939B29251C19}" type="pres">
      <dgm:prSet presAssocID="{FDEABBA4-FC7C-4D43-9889-A53FF20F9B37}" presName="sibTrans" presStyleCnt="0"/>
      <dgm:spPr/>
    </dgm:pt>
    <dgm:pt modelId="{567D0E15-D7D4-4FF8-9253-89FA5347B75C}" type="pres">
      <dgm:prSet presAssocID="{B5F3C99B-716C-41D3-9633-AF31BB9ADB95}" presName="compNode" presStyleCnt="0"/>
      <dgm:spPr/>
    </dgm:pt>
    <dgm:pt modelId="{5937BE96-677F-4643-B71A-6459B15A98E8}" type="pres">
      <dgm:prSet presAssocID="{B5F3C99B-716C-41D3-9633-AF31BB9ADB95}" presName="bgRect" presStyleLbl="bgShp" presStyleIdx="2" presStyleCnt="4"/>
      <dgm:spPr/>
    </dgm:pt>
    <dgm:pt modelId="{4C6C6764-7F88-4F39-8669-E48D6D18812D}" type="pres">
      <dgm:prSet presAssocID="{B5F3C99B-716C-41D3-9633-AF31BB9ADB9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ECFF0107-E2B8-430A-824B-EB5CDC714A63}" type="pres">
      <dgm:prSet presAssocID="{B5F3C99B-716C-41D3-9633-AF31BB9ADB95}" presName="spaceRect" presStyleCnt="0"/>
      <dgm:spPr/>
    </dgm:pt>
    <dgm:pt modelId="{BDBAB1AE-F8C0-49F4-B648-84332013C3AF}" type="pres">
      <dgm:prSet presAssocID="{B5F3C99B-716C-41D3-9633-AF31BB9ADB95}" presName="parTx" presStyleLbl="revTx" presStyleIdx="2" presStyleCnt="4">
        <dgm:presLayoutVars>
          <dgm:chMax val="0"/>
          <dgm:chPref val="0"/>
        </dgm:presLayoutVars>
      </dgm:prSet>
      <dgm:spPr/>
    </dgm:pt>
    <dgm:pt modelId="{2DEF0771-4D34-411B-B047-7E4CC9ADC7F1}" type="pres">
      <dgm:prSet presAssocID="{8274DE2A-53EF-4994-A02A-0FB581C0D2E1}" presName="sibTrans" presStyleCnt="0"/>
      <dgm:spPr/>
    </dgm:pt>
    <dgm:pt modelId="{95E661E1-84B0-484C-BC0F-931B072A6A76}" type="pres">
      <dgm:prSet presAssocID="{BC6534C3-2B32-48A1-A897-C833980AB9CC}" presName="compNode" presStyleCnt="0"/>
      <dgm:spPr/>
    </dgm:pt>
    <dgm:pt modelId="{10FE9133-2F8E-4A7A-9A3F-42DCD504D1D5}" type="pres">
      <dgm:prSet presAssocID="{BC6534C3-2B32-48A1-A897-C833980AB9CC}" presName="bgRect" presStyleLbl="bgShp" presStyleIdx="3" presStyleCnt="4"/>
      <dgm:spPr/>
    </dgm:pt>
    <dgm:pt modelId="{5A708A67-AA58-4029-906C-61DA5A2FC1AA}" type="pres">
      <dgm:prSet presAssocID="{BC6534C3-2B32-48A1-A897-C833980AB9C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sconnected"/>
        </a:ext>
      </dgm:extLst>
    </dgm:pt>
    <dgm:pt modelId="{3B2DC793-B034-4ED2-9378-2D7AB376172B}" type="pres">
      <dgm:prSet presAssocID="{BC6534C3-2B32-48A1-A897-C833980AB9CC}" presName="spaceRect" presStyleCnt="0"/>
      <dgm:spPr/>
    </dgm:pt>
    <dgm:pt modelId="{ADB41B62-7B4E-40BD-88F9-8A33667AF358}" type="pres">
      <dgm:prSet presAssocID="{BC6534C3-2B32-48A1-A897-C833980AB9CC}" presName="parTx" presStyleLbl="revTx" presStyleIdx="3" presStyleCnt="4">
        <dgm:presLayoutVars>
          <dgm:chMax val="0"/>
          <dgm:chPref val="0"/>
        </dgm:presLayoutVars>
      </dgm:prSet>
      <dgm:spPr/>
    </dgm:pt>
  </dgm:ptLst>
  <dgm:cxnLst>
    <dgm:cxn modelId="{F69B0205-299F-4319-9FD5-E16DC3D199B5}" srcId="{B5F09F45-706A-4C18-97AA-F5ACCBC70942}" destId="{B5F3C99B-716C-41D3-9633-AF31BB9ADB95}" srcOrd="2" destOrd="0" parTransId="{3E4BC273-E3C1-4485-9F15-F9CF29837C5E}" sibTransId="{8274DE2A-53EF-4994-A02A-0FB581C0D2E1}"/>
    <dgm:cxn modelId="{5B452D20-23F2-4CD1-9B3E-A7BDE66AE285}" type="presOf" srcId="{B5F3C99B-716C-41D3-9633-AF31BB9ADB95}" destId="{BDBAB1AE-F8C0-49F4-B648-84332013C3AF}" srcOrd="0" destOrd="0" presId="urn:microsoft.com/office/officeart/2018/2/layout/IconVerticalSolidList"/>
    <dgm:cxn modelId="{B49B966E-B05D-44CD-986E-C44449827A04}" srcId="{B5F09F45-706A-4C18-97AA-F5ACCBC70942}" destId="{BC6534C3-2B32-48A1-A897-C833980AB9CC}" srcOrd="3" destOrd="0" parTransId="{D603BA7D-F357-4FA5-9C22-7BAF7D7DA90C}" sibTransId="{E19B7C99-04F2-4CDE-B0E5-7FF2B3B62183}"/>
    <dgm:cxn modelId="{E6272781-96F7-4D25-AA3E-80119E532483}" type="presOf" srcId="{D86C01C6-54DE-45A2-8C2A-984DE08A9213}" destId="{D848DE4C-7472-4AC6-88A7-6A6EAB73DA90}" srcOrd="0" destOrd="0" presId="urn:microsoft.com/office/officeart/2018/2/layout/IconVerticalSolidList"/>
    <dgm:cxn modelId="{6064A182-4A2B-45D8-88ED-DC350DB5856D}" srcId="{B5F09F45-706A-4C18-97AA-F5ACCBC70942}" destId="{D86C01C6-54DE-45A2-8C2A-984DE08A9213}" srcOrd="1" destOrd="0" parTransId="{8B8A40B5-0948-4C0E-8F5D-2E448BBA4AF3}" sibTransId="{FDEABBA4-FC7C-4D43-9889-A53FF20F9B37}"/>
    <dgm:cxn modelId="{558076A5-9879-4162-90E5-DB0018AA669A}" type="presOf" srcId="{B5F09F45-706A-4C18-97AA-F5ACCBC70942}" destId="{065CA007-F336-4C05-8328-DCCCADE6871D}" srcOrd="0" destOrd="0" presId="urn:microsoft.com/office/officeart/2018/2/layout/IconVerticalSolidList"/>
    <dgm:cxn modelId="{7D30F5C5-3574-4CB7-8CAA-5034BF6A6ED8}" type="presOf" srcId="{643F4371-EF94-417D-A77C-98DAB3FE861C}" destId="{3EF82B91-3186-496F-BD6A-081800C746AC}" srcOrd="0" destOrd="0" presId="urn:microsoft.com/office/officeart/2018/2/layout/IconVerticalSolidList"/>
    <dgm:cxn modelId="{DA6933D0-5784-4527-AC12-28E9B9DE2BB4}" srcId="{B5F09F45-706A-4C18-97AA-F5ACCBC70942}" destId="{643F4371-EF94-417D-A77C-98DAB3FE861C}" srcOrd="0" destOrd="0" parTransId="{1BA767DD-EAAA-4CA8-BC18-2BA69A06809E}" sibTransId="{8BC61938-F9A0-412C-B61B-C5F5B0FD4696}"/>
    <dgm:cxn modelId="{3789EAED-6D11-4768-ACDA-40EC5811AA79}" type="presOf" srcId="{BC6534C3-2B32-48A1-A897-C833980AB9CC}" destId="{ADB41B62-7B4E-40BD-88F9-8A33667AF358}" srcOrd="0" destOrd="0" presId="urn:microsoft.com/office/officeart/2018/2/layout/IconVerticalSolidList"/>
    <dgm:cxn modelId="{DB585AE6-539D-41BD-9981-09541B67A94E}" type="presParOf" srcId="{065CA007-F336-4C05-8328-DCCCADE6871D}" destId="{477F4203-040C-47EC-B70C-72A3177F63C5}" srcOrd="0" destOrd="0" presId="urn:microsoft.com/office/officeart/2018/2/layout/IconVerticalSolidList"/>
    <dgm:cxn modelId="{98FB1B47-90C6-4D25-ABE7-1164326BB9F2}" type="presParOf" srcId="{477F4203-040C-47EC-B70C-72A3177F63C5}" destId="{25F9E074-1EFC-4D5E-9607-82E18FEC13FD}" srcOrd="0" destOrd="0" presId="urn:microsoft.com/office/officeart/2018/2/layout/IconVerticalSolidList"/>
    <dgm:cxn modelId="{7632E5CD-9B6D-472C-B512-969672B2D562}" type="presParOf" srcId="{477F4203-040C-47EC-B70C-72A3177F63C5}" destId="{13EEB70E-CBB9-4444-BFC3-369537A6C115}" srcOrd="1" destOrd="0" presId="urn:microsoft.com/office/officeart/2018/2/layout/IconVerticalSolidList"/>
    <dgm:cxn modelId="{8E8F018E-A6D7-49A6-9CDA-C157FDC2C0C9}" type="presParOf" srcId="{477F4203-040C-47EC-B70C-72A3177F63C5}" destId="{70086B13-5CB3-4055-932E-ABFDA50B4478}" srcOrd="2" destOrd="0" presId="urn:microsoft.com/office/officeart/2018/2/layout/IconVerticalSolidList"/>
    <dgm:cxn modelId="{0BB9AD8A-E67C-493F-B723-F0B84873A445}" type="presParOf" srcId="{477F4203-040C-47EC-B70C-72A3177F63C5}" destId="{3EF82B91-3186-496F-BD6A-081800C746AC}" srcOrd="3" destOrd="0" presId="urn:microsoft.com/office/officeart/2018/2/layout/IconVerticalSolidList"/>
    <dgm:cxn modelId="{0336A1E0-E806-4D1D-B7E8-008DAC886F73}" type="presParOf" srcId="{065CA007-F336-4C05-8328-DCCCADE6871D}" destId="{805184DB-D149-4C0B-9B62-C5F8C47C11BC}" srcOrd="1" destOrd="0" presId="urn:microsoft.com/office/officeart/2018/2/layout/IconVerticalSolidList"/>
    <dgm:cxn modelId="{8E4ACAAE-6DC9-497D-9CA6-5BCDA11C5CAD}" type="presParOf" srcId="{065CA007-F336-4C05-8328-DCCCADE6871D}" destId="{B63C7F8E-3C91-4169-8CCC-966A65B8A79E}" srcOrd="2" destOrd="0" presId="urn:microsoft.com/office/officeart/2018/2/layout/IconVerticalSolidList"/>
    <dgm:cxn modelId="{F14F42E4-57DE-44D4-AB66-46439E2DC64F}" type="presParOf" srcId="{B63C7F8E-3C91-4169-8CCC-966A65B8A79E}" destId="{9AC03C5B-5D25-4852-85AE-4CA2C5A9B6D6}" srcOrd="0" destOrd="0" presId="urn:microsoft.com/office/officeart/2018/2/layout/IconVerticalSolidList"/>
    <dgm:cxn modelId="{F18B4A2E-54EC-41A3-9FE8-3CC4499FBA5A}" type="presParOf" srcId="{B63C7F8E-3C91-4169-8CCC-966A65B8A79E}" destId="{5958CE92-594A-4476-8097-A7AC0ECE7327}" srcOrd="1" destOrd="0" presId="urn:microsoft.com/office/officeart/2018/2/layout/IconVerticalSolidList"/>
    <dgm:cxn modelId="{5088BE64-F8AC-45E6-A75F-AEFF7BC3642A}" type="presParOf" srcId="{B63C7F8E-3C91-4169-8CCC-966A65B8A79E}" destId="{8E7280F1-BBF5-4E8E-A9B4-8D298B5E7A13}" srcOrd="2" destOrd="0" presId="urn:microsoft.com/office/officeart/2018/2/layout/IconVerticalSolidList"/>
    <dgm:cxn modelId="{E297A95F-A747-4F67-A507-3A2AE34D6481}" type="presParOf" srcId="{B63C7F8E-3C91-4169-8CCC-966A65B8A79E}" destId="{D848DE4C-7472-4AC6-88A7-6A6EAB73DA90}" srcOrd="3" destOrd="0" presId="urn:microsoft.com/office/officeart/2018/2/layout/IconVerticalSolidList"/>
    <dgm:cxn modelId="{11320873-CA1A-4825-8810-EB90DE15B9A0}" type="presParOf" srcId="{065CA007-F336-4C05-8328-DCCCADE6871D}" destId="{9A2B1176-4A6C-4E49-A849-939B29251C19}" srcOrd="3" destOrd="0" presId="urn:microsoft.com/office/officeart/2018/2/layout/IconVerticalSolidList"/>
    <dgm:cxn modelId="{94CE1ACA-86B4-4013-B112-39A7D6B3F76A}" type="presParOf" srcId="{065CA007-F336-4C05-8328-DCCCADE6871D}" destId="{567D0E15-D7D4-4FF8-9253-89FA5347B75C}" srcOrd="4" destOrd="0" presId="urn:microsoft.com/office/officeart/2018/2/layout/IconVerticalSolidList"/>
    <dgm:cxn modelId="{6E881427-1786-42AB-9DAB-5A6466FF6B5B}" type="presParOf" srcId="{567D0E15-D7D4-4FF8-9253-89FA5347B75C}" destId="{5937BE96-677F-4643-B71A-6459B15A98E8}" srcOrd="0" destOrd="0" presId="urn:microsoft.com/office/officeart/2018/2/layout/IconVerticalSolidList"/>
    <dgm:cxn modelId="{AFFB5C32-EFDA-4B77-B4BB-7BFC21CE86CA}" type="presParOf" srcId="{567D0E15-D7D4-4FF8-9253-89FA5347B75C}" destId="{4C6C6764-7F88-4F39-8669-E48D6D18812D}" srcOrd="1" destOrd="0" presId="urn:microsoft.com/office/officeart/2018/2/layout/IconVerticalSolidList"/>
    <dgm:cxn modelId="{E9583858-BB2B-466B-8D13-DCED2153F22F}" type="presParOf" srcId="{567D0E15-D7D4-4FF8-9253-89FA5347B75C}" destId="{ECFF0107-E2B8-430A-824B-EB5CDC714A63}" srcOrd="2" destOrd="0" presId="urn:microsoft.com/office/officeart/2018/2/layout/IconVerticalSolidList"/>
    <dgm:cxn modelId="{FB6C4B1C-B615-437C-A7CF-3DC99DDBFDD7}" type="presParOf" srcId="{567D0E15-D7D4-4FF8-9253-89FA5347B75C}" destId="{BDBAB1AE-F8C0-49F4-B648-84332013C3AF}" srcOrd="3" destOrd="0" presId="urn:microsoft.com/office/officeart/2018/2/layout/IconVerticalSolidList"/>
    <dgm:cxn modelId="{30CD7BD3-BEE9-40FA-B6BD-CDB0127939F9}" type="presParOf" srcId="{065CA007-F336-4C05-8328-DCCCADE6871D}" destId="{2DEF0771-4D34-411B-B047-7E4CC9ADC7F1}" srcOrd="5" destOrd="0" presId="urn:microsoft.com/office/officeart/2018/2/layout/IconVerticalSolidList"/>
    <dgm:cxn modelId="{6F7E80A9-FA04-48CC-892D-33F28F9F121D}" type="presParOf" srcId="{065CA007-F336-4C05-8328-DCCCADE6871D}" destId="{95E661E1-84B0-484C-BC0F-931B072A6A76}" srcOrd="6" destOrd="0" presId="urn:microsoft.com/office/officeart/2018/2/layout/IconVerticalSolidList"/>
    <dgm:cxn modelId="{F82726B3-3C13-4053-B498-33F6FFB37362}" type="presParOf" srcId="{95E661E1-84B0-484C-BC0F-931B072A6A76}" destId="{10FE9133-2F8E-4A7A-9A3F-42DCD504D1D5}" srcOrd="0" destOrd="0" presId="urn:microsoft.com/office/officeart/2018/2/layout/IconVerticalSolidList"/>
    <dgm:cxn modelId="{7C3D8EFA-8311-414E-B011-E71CBFBD075B}" type="presParOf" srcId="{95E661E1-84B0-484C-BC0F-931B072A6A76}" destId="{5A708A67-AA58-4029-906C-61DA5A2FC1AA}" srcOrd="1" destOrd="0" presId="urn:microsoft.com/office/officeart/2018/2/layout/IconVerticalSolidList"/>
    <dgm:cxn modelId="{04EB3222-E94C-4A72-9E17-807EB1256D4D}" type="presParOf" srcId="{95E661E1-84B0-484C-BC0F-931B072A6A76}" destId="{3B2DC793-B034-4ED2-9378-2D7AB376172B}" srcOrd="2" destOrd="0" presId="urn:microsoft.com/office/officeart/2018/2/layout/IconVerticalSolidList"/>
    <dgm:cxn modelId="{66185F66-194D-4C64-A898-476BC057649F}" type="presParOf" srcId="{95E661E1-84B0-484C-BC0F-931B072A6A76}" destId="{ADB41B62-7B4E-40BD-88F9-8A33667AF35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D9461D-FD7A-4F67-86B0-04C580B5E60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F0FA246-BB7B-4BEE-B8CC-45EE20AA4B19}">
      <dgm:prSet/>
      <dgm:spPr/>
      <dgm:t>
        <a:bodyPr/>
        <a:lstStyle/>
        <a:p>
          <a:r>
            <a:rPr lang="en-US"/>
            <a:t>Too much ties to manage ? Strength or Weak Ties ?</a:t>
          </a:r>
        </a:p>
      </dgm:t>
    </dgm:pt>
    <dgm:pt modelId="{15644E4C-2C22-4AF3-B17D-859019CD19B4}" type="parTrans" cxnId="{B07090B1-D824-461B-B1F3-3276F319477B}">
      <dgm:prSet/>
      <dgm:spPr/>
      <dgm:t>
        <a:bodyPr/>
        <a:lstStyle/>
        <a:p>
          <a:endParaRPr lang="en-US"/>
        </a:p>
      </dgm:t>
    </dgm:pt>
    <dgm:pt modelId="{EB70D7DC-2EC4-4F17-8212-6B49AE64A8FA}" type="sibTrans" cxnId="{B07090B1-D824-461B-B1F3-3276F319477B}">
      <dgm:prSet/>
      <dgm:spPr/>
      <dgm:t>
        <a:bodyPr/>
        <a:lstStyle/>
        <a:p>
          <a:endParaRPr lang="en-US"/>
        </a:p>
      </dgm:t>
    </dgm:pt>
    <dgm:pt modelId="{535DC777-F26D-42A7-B85C-D84FC7740ECF}">
      <dgm:prSet/>
      <dgm:spPr/>
      <dgm:t>
        <a:bodyPr/>
        <a:lstStyle/>
        <a:p>
          <a:r>
            <a:rPr lang="en-US"/>
            <a:t>Dependency ?</a:t>
          </a:r>
        </a:p>
      </dgm:t>
    </dgm:pt>
    <dgm:pt modelId="{4C718BEC-7B54-4FFA-8A46-402E49FD0FAC}" type="parTrans" cxnId="{2B2F8BDC-C279-4440-B3E1-FE3C41C5D33A}">
      <dgm:prSet/>
      <dgm:spPr/>
      <dgm:t>
        <a:bodyPr/>
        <a:lstStyle/>
        <a:p>
          <a:endParaRPr lang="en-US"/>
        </a:p>
      </dgm:t>
    </dgm:pt>
    <dgm:pt modelId="{440F2099-B843-4951-B48E-8DE29C164099}" type="sibTrans" cxnId="{2B2F8BDC-C279-4440-B3E1-FE3C41C5D33A}">
      <dgm:prSet/>
      <dgm:spPr/>
      <dgm:t>
        <a:bodyPr/>
        <a:lstStyle/>
        <a:p>
          <a:endParaRPr lang="en-US"/>
        </a:p>
      </dgm:t>
    </dgm:pt>
    <dgm:pt modelId="{E07F6783-B20C-4ABF-8F19-921A3D798C62}">
      <dgm:prSet/>
      <dgm:spPr/>
      <dgm:t>
        <a:bodyPr/>
        <a:lstStyle/>
        <a:p>
          <a:r>
            <a:rPr lang="en-US"/>
            <a:t>Be careful to the rumors inside the networks…</a:t>
          </a:r>
        </a:p>
      </dgm:t>
    </dgm:pt>
    <dgm:pt modelId="{C0727523-4B64-413C-9FA8-DAAEFB99B0E8}" type="parTrans" cxnId="{C89EEE33-AA00-45BB-89CF-80B47750E328}">
      <dgm:prSet/>
      <dgm:spPr/>
      <dgm:t>
        <a:bodyPr/>
        <a:lstStyle/>
        <a:p>
          <a:endParaRPr lang="en-US"/>
        </a:p>
      </dgm:t>
    </dgm:pt>
    <dgm:pt modelId="{FD93E6D2-66BF-491C-969D-FDAF9714083E}" type="sibTrans" cxnId="{C89EEE33-AA00-45BB-89CF-80B47750E328}">
      <dgm:prSet/>
      <dgm:spPr/>
      <dgm:t>
        <a:bodyPr/>
        <a:lstStyle/>
        <a:p>
          <a:endParaRPr lang="en-US"/>
        </a:p>
      </dgm:t>
    </dgm:pt>
    <dgm:pt modelId="{323614E2-08A4-490D-90FF-DFA2318E6696}" type="pres">
      <dgm:prSet presAssocID="{DED9461D-FD7A-4F67-86B0-04C580B5E60A}" presName="root" presStyleCnt="0">
        <dgm:presLayoutVars>
          <dgm:dir/>
          <dgm:resizeHandles val="exact"/>
        </dgm:presLayoutVars>
      </dgm:prSet>
      <dgm:spPr/>
    </dgm:pt>
    <dgm:pt modelId="{0FCDF13A-3558-4E14-901D-01FD02E6A7EC}" type="pres">
      <dgm:prSet presAssocID="{9F0FA246-BB7B-4BEE-B8CC-45EE20AA4B19}" presName="compNode" presStyleCnt="0"/>
      <dgm:spPr/>
    </dgm:pt>
    <dgm:pt modelId="{3985C8A9-847B-4A9C-84F2-F71A3BB9333B}" type="pres">
      <dgm:prSet presAssocID="{9F0FA246-BB7B-4BEE-B8CC-45EE20AA4B19}" presName="bgRect" presStyleLbl="bgShp" presStyleIdx="0" presStyleCnt="3"/>
      <dgm:spPr/>
    </dgm:pt>
    <dgm:pt modelId="{F15337F1-F648-4C2B-B21E-9FFB70FA039B}" type="pres">
      <dgm:prSet presAssocID="{9F0FA246-BB7B-4BEE-B8CC-45EE20AA4B1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sconnected"/>
        </a:ext>
      </dgm:extLst>
    </dgm:pt>
    <dgm:pt modelId="{3445BCEA-3F97-4AC0-A5E9-CE570D6A9A30}" type="pres">
      <dgm:prSet presAssocID="{9F0FA246-BB7B-4BEE-B8CC-45EE20AA4B19}" presName="spaceRect" presStyleCnt="0"/>
      <dgm:spPr/>
    </dgm:pt>
    <dgm:pt modelId="{A028DF9B-7334-4EC9-A41E-F59F98E7FFB5}" type="pres">
      <dgm:prSet presAssocID="{9F0FA246-BB7B-4BEE-B8CC-45EE20AA4B19}" presName="parTx" presStyleLbl="revTx" presStyleIdx="0" presStyleCnt="3">
        <dgm:presLayoutVars>
          <dgm:chMax val="0"/>
          <dgm:chPref val="0"/>
        </dgm:presLayoutVars>
      </dgm:prSet>
      <dgm:spPr/>
    </dgm:pt>
    <dgm:pt modelId="{C621EAD5-D9B7-4F8D-8113-B384E01FE394}" type="pres">
      <dgm:prSet presAssocID="{EB70D7DC-2EC4-4F17-8212-6B49AE64A8FA}" presName="sibTrans" presStyleCnt="0"/>
      <dgm:spPr/>
    </dgm:pt>
    <dgm:pt modelId="{4160F229-CB7B-4864-9DA7-6CBDA337AD2E}" type="pres">
      <dgm:prSet presAssocID="{535DC777-F26D-42A7-B85C-D84FC7740ECF}" presName="compNode" presStyleCnt="0"/>
      <dgm:spPr/>
    </dgm:pt>
    <dgm:pt modelId="{77371A57-0895-4B26-8279-B6FF0951E63F}" type="pres">
      <dgm:prSet presAssocID="{535DC777-F26D-42A7-B85C-D84FC7740ECF}" presName="bgRect" presStyleLbl="bgShp" presStyleIdx="1" presStyleCnt="3"/>
      <dgm:spPr/>
    </dgm:pt>
    <dgm:pt modelId="{80A12659-8955-4D44-9C4C-0736419AFCEF}" type="pres">
      <dgm:prSet presAssocID="{535DC777-F26D-42A7-B85C-D84FC7740EC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bidden"/>
        </a:ext>
      </dgm:extLst>
    </dgm:pt>
    <dgm:pt modelId="{B004316C-35F2-43D9-AE45-05E99D7B13EE}" type="pres">
      <dgm:prSet presAssocID="{535DC777-F26D-42A7-B85C-D84FC7740ECF}" presName="spaceRect" presStyleCnt="0"/>
      <dgm:spPr/>
    </dgm:pt>
    <dgm:pt modelId="{F9B5D6D5-6DCF-4C0B-A49F-A967BD9C9A4A}" type="pres">
      <dgm:prSet presAssocID="{535DC777-F26D-42A7-B85C-D84FC7740ECF}" presName="parTx" presStyleLbl="revTx" presStyleIdx="1" presStyleCnt="3">
        <dgm:presLayoutVars>
          <dgm:chMax val="0"/>
          <dgm:chPref val="0"/>
        </dgm:presLayoutVars>
      </dgm:prSet>
      <dgm:spPr/>
    </dgm:pt>
    <dgm:pt modelId="{B0165F53-AD3D-490F-97A4-40A4530EDCE6}" type="pres">
      <dgm:prSet presAssocID="{440F2099-B843-4951-B48E-8DE29C164099}" presName="sibTrans" presStyleCnt="0"/>
      <dgm:spPr/>
    </dgm:pt>
    <dgm:pt modelId="{A168A43C-CDB8-422A-B604-55D61F5072EE}" type="pres">
      <dgm:prSet presAssocID="{E07F6783-B20C-4ABF-8F19-921A3D798C62}" presName="compNode" presStyleCnt="0"/>
      <dgm:spPr/>
    </dgm:pt>
    <dgm:pt modelId="{9BEF4178-F590-4503-ADEA-7B3627B892EB}" type="pres">
      <dgm:prSet presAssocID="{E07F6783-B20C-4ABF-8F19-921A3D798C62}" presName="bgRect" presStyleLbl="bgShp" presStyleIdx="2" presStyleCnt="3"/>
      <dgm:spPr/>
    </dgm:pt>
    <dgm:pt modelId="{FC7C1FEE-9EFB-4FDE-8683-C10E2E85E675}" type="pres">
      <dgm:prSet presAssocID="{E07F6783-B20C-4ABF-8F19-921A3D798C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DFB16140-BBC4-4627-A618-3F1BF6C3E0A9}" type="pres">
      <dgm:prSet presAssocID="{E07F6783-B20C-4ABF-8F19-921A3D798C62}" presName="spaceRect" presStyleCnt="0"/>
      <dgm:spPr/>
    </dgm:pt>
    <dgm:pt modelId="{CC941AA2-ADA8-4892-A62D-37D5E1EC4FC7}" type="pres">
      <dgm:prSet presAssocID="{E07F6783-B20C-4ABF-8F19-921A3D798C62}" presName="parTx" presStyleLbl="revTx" presStyleIdx="2" presStyleCnt="3">
        <dgm:presLayoutVars>
          <dgm:chMax val="0"/>
          <dgm:chPref val="0"/>
        </dgm:presLayoutVars>
      </dgm:prSet>
      <dgm:spPr/>
    </dgm:pt>
  </dgm:ptLst>
  <dgm:cxnLst>
    <dgm:cxn modelId="{F1251C07-3F51-4174-A3F4-192466A91F32}" type="presOf" srcId="{535DC777-F26D-42A7-B85C-D84FC7740ECF}" destId="{F9B5D6D5-6DCF-4C0B-A49F-A967BD9C9A4A}" srcOrd="0" destOrd="0" presId="urn:microsoft.com/office/officeart/2018/2/layout/IconVerticalSolidList"/>
    <dgm:cxn modelId="{C89EEE33-AA00-45BB-89CF-80B47750E328}" srcId="{DED9461D-FD7A-4F67-86B0-04C580B5E60A}" destId="{E07F6783-B20C-4ABF-8F19-921A3D798C62}" srcOrd="2" destOrd="0" parTransId="{C0727523-4B64-413C-9FA8-DAAEFB99B0E8}" sibTransId="{FD93E6D2-66BF-491C-969D-FDAF9714083E}"/>
    <dgm:cxn modelId="{86BFE05F-C9CD-4D18-986D-8BB300383B04}" type="presOf" srcId="{9F0FA246-BB7B-4BEE-B8CC-45EE20AA4B19}" destId="{A028DF9B-7334-4EC9-A41E-F59F98E7FFB5}" srcOrd="0" destOrd="0" presId="urn:microsoft.com/office/officeart/2018/2/layout/IconVerticalSolidList"/>
    <dgm:cxn modelId="{38FF3B86-93D9-49CD-93E6-870355846523}" type="presOf" srcId="{E07F6783-B20C-4ABF-8F19-921A3D798C62}" destId="{CC941AA2-ADA8-4892-A62D-37D5E1EC4FC7}" srcOrd="0" destOrd="0" presId="urn:microsoft.com/office/officeart/2018/2/layout/IconVerticalSolidList"/>
    <dgm:cxn modelId="{B07090B1-D824-461B-B1F3-3276F319477B}" srcId="{DED9461D-FD7A-4F67-86B0-04C580B5E60A}" destId="{9F0FA246-BB7B-4BEE-B8CC-45EE20AA4B19}" srcOrd="0" destOrd="0" parTransId="{15644E4C-2C22-4AF3-B17D-859019CD19B4}" sibTransId="{EB70D7DC-2EC4-4F17-8212-6B49AE64A8FA}"/>
    <dgm:cxn modelId="{2B2F8BDC-C279-4440-B3E1-FE3C41C5D33A}" srcId="{DED9461D-FD7A-4F67-86B0-04C580B5E60A}" destId="{535DC777-F26D-42A7-B85C-D84FC7740ECF}" srcOrd="1" destOrd="0" parTransId="{4C718BEC-7B54-4FFA-8A46-402E49FD0FAC}" sibTransId="{440F2099-B843-4951-B48E-8DE29C164099}"/>
    <dgm:cxn modelId="{63E16AFC-E051-4CE4-8494-0DCE8A98BE18}" type="presOf" srcId="{DED9461D-FD7A-4F67-86B0-04C580B5E60A}" destId="{323614E2-08A4-490D-90FF-DFA2318E6696}" srcOrd="0" destOrd="0" presId="urn:microsoft.com/office/officeart/2018/2/layout/IconVerticalSolidList"/>
    <dgm:cxn modelId="{5263CFA4-D86C-4FC1-A3F9-A52735DADDD9}" type="presParOf" srcId="{323614E2-08A4-490D-90FF-DFA2318E6696}" destId="{0FCDF13A-3558-4E14-901D-01FD02E6A7EC}" srcOrd="0" destOrd="0" presId="urn:microsoft.com/office/officeart/2018/2/layout/IconVerticalSolidList"/>
    <dgm:cxn modelId="{F0A6A5A4-98D5-4DF9-9111-0D3D842E71CE}" type="presParOf" srcId="{0FCDF13A-3558-4E14-901D-01FD02E6A7EC}" destId="{3985C8A9-847B-4A9C-84F2-F71A3BB9333B}" srcOrd="0" destOrd="0" presId="urn:microsoft.com/office/officeart/2018/2/layout/IconVerticalSolidList"/>
    <dgm:cxn modelId="{B491355B-15DB-454E-BFD6-9411F0E0BF6D}" type="presParOf" srcId="{0FCDF13A-3558-4E14-901D-01FD02E6A7EC}" destId="{F15337F1-F648-4C2B-B21E-9FFB70FA039B}" srcOrd="1" destOrd="0" presId="urn:microsoft.com/office/officeart/2018/2/layout/IconVerticalSolidList"/>
    <dgm:cxn modelId="{340C4F7C-3FC4-4A05-A03F-982BEE599370}" type="presParOf" srcId="{0FCDF13A-3558-4E14-901D-01FD02E6A7EC}" destId="{3445BCEA-3F97-4AC0-A5E9-CE570D6A9A30}" srcOrd="2" destOrd="0" presId="urn:microsoft.com/office/officeart/2018/2/layout/IconVerticalSolidList"/>
    <dgm:cxn modelId="{D4686019-49CA-4E66-B8A4-B7E8663484B9}" type="presParOf" srcId="{0FCDF13A-3558-4E14-901D-01FD02E6A7EC}" destId="{A028DF9B-7334-4EC9-A41E-F59F98E7FFB5}" srcOrd="3" destOrd="0" presId="urn:microsoft.com/office/officeart/2018/2/layout/IconVerticalSolidList"/>
    <dgm:cxn modelId="{9437859E-5944-4D4E-BE17-C81E7D454342}" type="presParOf" srcId="{323614E2-08A4-490D-90FF-DFA2318E6696}" destId="{C621EAD5-D9B7-4F8D-8113-B384E01FE394}" srcOrd="1" destOrd="0" presId="urn:microsoft.com/office/officeart/2018/2/layout/IconVerticalSolidList"/>
    <dgm:cxn modelId="{1DB70EF6-B6C0-40AA-A6D8-01BE5A2B8C05}" type="presParOf" srcId="{323614E2-08A4-490D-90FF-DFA2318E6696}" destId="{4160F229-CB7B-4864-9DA7-6CBDA337AD2E}" srcOrd="2" destOrd="0" presId="urn:microsoft.com/office/officeart/2018/2/layout/IconVerticalSolidList"/>
    <dgm:cxn modelId="{3A52E25F-8C2E-4B17-887B-8C095811BF1B}" type="presParOf" srcId="{4160F229-CB7B-4864-9DA7-6CBDA337AD2E}" destId="{77371A57-0895-4B26-8279-B6FF0951E63F}" srcOrd="0" destOrd="0" presId="urn:microsoft.com/office/officeart/2018/2/layout/IconVerticalSolidList"/>
    <dgm:cxn modelId="{7703E2DA-3374-46D4-86CB-57CBE059212F}" type="presParOf" srcId="{4160F229-CB7B-4864-9DA7-6CBDA337AD2E}" destId="{80A12659-8955-4D44-9C4C-0736419AFCEF}" srcOrd="1" destOrd="0" presId="urn:microsoft.com/office/officeart/2018/2/layout/IconVerticalSolidList"/>
    <dgm:cxn modelId="{B7515FE7-CB95-4DB2-B334-015E4FF97499}" type="presParOf" srcId="{4160F229-CB7B-4864-9DA7-6CBDA337AD2E}" destId="{B004316C-35F2-43D9-AE45-05E99D7B13EE}" srcOrd="2" destOrd="0" presId="urn:microsoft.com/office/officeart/2018/2/layout/IconVerticalSolidList"/>
    <dgm:cxn modelId="{0BBAF925-A9C5-473C-92F1-2F87DDE4A9D4}" type="presParOf" srcId="{4160F229-CB7B-4864-9DA7-6CBDA337AD2E}" destId="{F9B5D6D5-6DCF-4C0B-A49F-A967BD9C9A4A}" srcOrd="3" destOrd="0" presId="urn:microsoft.com/office/officeart/2018/2/layout/IconVerticalSolidList"/>
    <dgm:cxn modelId="{4197AD6A-0426-4547-8871-C0FD44375E91}" type="presParOf" srcId="{323614E2-08A4-490D-90FF-DFA2318E6696}" destId="{B0165F53-AD3D-490F-97A4-40A4530EDCE6}" srcOrd="3" destOrd="0" presId="urn:microsoft.com/office/officeart/2018/2/layout/IconVerticalSolidList"/>
    <dgm:cxn modelId="{109FE751-636D-4C88-B7E4-2843A5329F4A}" type="presParOf" srcId="{323614E2-08A4-490D-90FF-DFA2318E6696}" destId="{A168A43C-CDB8-422A-B604-55D61F5072EE}" srcOrd="4" destOrd="0" presId="urn:microsoft.com/office/officeart/2018/2/layout/IconVerticalSolidList"/>
    <dgm:cxn modelId="{97CB40FB-CD57-482A-9F01-C172571F81A2}" type="presParOf" srcId="{A168A43C-CDB8-422A-B604-55D61F5072EE}" destId="{9BEF4178-F590-4503-ADEA-7B3627B892EB}" srcOrd="0" destOrd="0" presId="urn:microsoft.com/office/officeart/2018/2/layout/IconVerticalSolidList"/>
    <dgm:cxn modelId="{A3E5240C-CD52-4893-AF0A-E0A48799460F}" type="presParOf" srcId="{A168A43C-CDB8-422A-B604-55D61F5072EE}" destId="{FC7C1FEE-9EFB-4FDE-8683-C10E2E85E675}" srcOrd="1" destOrd="0" presId="urn:microsoft.com/office/officeart/2018/2/layout/IconVerticalSolidList"/>
    <dgm:cxn modelId="{0DF1E97A-45B0-41C3-AA15-BE2784EF22B5}" type="presParOf" srcId="{A168A43C-CDB8-422A-B604-55D61F5072EE}" destId="{DFB16140-BBC4-4627-A618-3F1BF6C3E0A9}" srcOrd="2" destOrd="0" presId="urn:microsoft.com/office/officeart/2018/2/layout/IconVerticalSolidList"/>
    <dgm:cxn modelId="{422EF418-FF9A-4D5C-80EE-0CDFAE304BC1}" type="presParOf" srcId="{A168A43C-CDB8-422A-B604-55D61F5072EE}" destId="{CC941AA2-ADA8-4892-A62D-37D5E1EC4F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0BD1F9-4961-4712-A628-B65FD37308A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5A5A3C4-BE95-44E8-AC17-98FE858098FF}">
      <dgm:prSet/>
      <dgm:spPr/>
      <dgm:t>
        <a:bodyPr/>
        <a:lstStyle/>
        <a:p>
          <a:r>
            <a:rPr lang="en-US"/>
            <a:t>Balance between PR / Public event or Sport / Business ?</a:t>
          </a:r>
        </a:p>
      </dgm:t>
    </dgm:pt>
    <dgm:pt modelId="{F6A3101B-4B65-460E-908A-90A08BF85698}" type="parTrans" cxnId="{EDE9D2FA-39FF-40F3-B9FA-AC63603C6CE7}">
      <dgm:prSet/>
      <dgm:spPr/>
      <dgm:t>
        <a:bodyPr/>
        <a:lstStyle/>
        <a:p>
          <a:endParaRPr lang="en-US"/>
        </a:p>
      </dgm:t>
    </dgm:pt>
    <dgm:pt modelId="{801E1750-E079-4350-99E5-DB1BD720FF57}" type="sibTrans" cxnId="{EDE9D2FA-39FF-40F3-B9FA-AC63603C6CE7}">
      <dgm:prSet/>
      <dgm:spPr/>
      <dgm:t>
        <a:bodyPr/>
        <a:lstStyle/>
        <a:p>
          <a:endParaRPr lang="en-US"/>
        </a:p>
      </dgm:t>
    </dgm:pt>
    <dgm:pt modelId="{E15438CC-62D6-4F88-902B-34749D4F5278}">
      <dgm:prSet/>
      <dgm:spPr/>
      <dgm:t>
        <a:bodyPr/>
        <a:lstStyle/>
        <a:p>
          <a:r>
            <a:rPr lang="en-US"/>
            <a:t>Question : sponsors turnover and control ?</a:t>
          </a:r>
        </a:p>
      </dgm:t>
    </dgm:pt>
    <dgm:pt modelId="{E54B4B44-52F4-4CDF-858C-13C742977444}" type="parTrans" cxnId="{405E0B8A-348E-4DB4-8F4E-6709949B69F4}">
      <dgm:prSet/>
      <dgm:spPr/>
      <dgm:t>
        <a:bodyPr/>
        <a:lstStyle/>
        <a:p>
          <a:endParaRPr lang="en-US"/>
        </a:p>
      </dgm:t>
    </dgm:pt>
    <dgm:pt modelId="{B4C618B1-3AB5-4695-B348-7BAF6ADAB585}" type="sibTrans" cxnId="{405E0B8A-348E-4DB4-8F4E-6709949B69F4}">
      <dgm:prSet/>
      <dgm:spPr/>
      <dgm:t>
        <a:bodyPr/>
        <a:lstStyle/>
        <a:p>
          <a:endParaRPr lang="en-US"/>
        </a:p>
      </dgm:t>
    </dgm:pt>
    <dgm:pt modelId="{D35E776C-1F13-476B-A0CC-E4D41BB95CEA}">
      <dgm:prSet/>
      <dgm:spPr/>
      <dgm:t>
        <a:bodyPr/>
        <a:lstStyle/>
        <a:p>
          <a:r>
            <a:rPr lang="en-US"/>
            <a:t>PR rarity ? Overflowing ? </a:t>
          </a:r>
        </a:p>
      </dgm:t>
    </dgm:pt>
    <dgm:pt modelId="{FA877348-EDFB-4CA7-9039-20A98EDA5161}" type="parTrans" cxnId="{9131A1FE-AF71-41B9-850E-82A3299507CC}">
      <dgm:prSet/>
      <dgm:spPr/>
      <dgm:t>
        <a:bodyPr/>
        <a:lstStyle/>
        <a:p>
          <a:endParaRPr lang="en-US"/>
        </a:p>
      </dgm:t>
    </dgm:pt>
    <dgm:pt modelId="{F5127CCB-E455-45CC-AA1C-1D58E0C46F42}" type="sibTrans" cxnId="{9131A1FE-AF71-41B9-850E-82A3299507CC}">
      <dgm:prSet/>
      <dgm:spPr/>
      <dgm:t>
        <a:bodyPr/>
        <a:lstStyle/>
        <a:p>
          <a:endParaRPr lang="en-US"/>
        </a:p>
      </dgm:t>
    </dgm:pt>
    <dgm:pt modelId="{A1CFEC6E-92AE-412D-BC8C-D55F72325B44}" type="pres">
      <dgm:prSet presAssocID="{ED0BD1F9-4961-4712-A628-B65FD37308AF}" presName="root" presStyleCnt="0">
        <dgm:presLayoutVars>
          <dgm:dir/>
          <dgm:resizeHandles val="exact"/>
        </dgm:presLayoutVars>
      </dgm:prSet>
      <dgm:spPr/>
    </dgm:pt>
    <dgm:pt modelId="{13566A77-1598-4AC4-A358-09A70B8D382D}" type="pres">
      <dgm:prSet presAssocID="{D5A5A3C4-BE95-44E8-AC17-98FE858098FF}" presName="compNode" presStyleCnt="0"/>
      <dgm:spPr/>
    </dgm:pt>
    <dgm:pt modelId="{B2DA73A0-CA31-4FAF-BAA0-C6C323A3551F}" type="pres">
      <dgm:prSet presAssocID="{D5A5A3C4-BE95-44E8-AC17-98FE858098FF}" presName="bgRect" presStyleLbl="bgShp" presStyleIdx="0" presStyleCnt="3"/>
      <dgm:spPr/>
    </dgm:pt>
    <dgm:pt modelId="{D722C2A7-6FCD-4ADB-B2F8-13A394AB962F}" type="pres">
      <dgm:prSet presAssocID="{D5A5A3C4-BE95-44E8-AC17-98FE858098F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ss Pieces"/>
        </a:ext>
      </dgm:extLst>
    </dgm:pt>
    <dgm:pt modelId="{211A97D3-285F-4EF7-A3E6-DC0B96F9F7ED}" type="pres">
      <dgm:prSet presAssocID="{D5A5A3C4-BE95-44E8-AC17-98FE858098FF}" presName="spaceRect" presStyleCnt="0"/>
      <dgm:spPr/>
    </dgm:pt>
    <dgm:pt modelId="{C13E667C-6764-4F36-9A29-72B19F2A5C41}" type="pres">
      <dgm:prSet presAssocID="{D5A5A3C4-BE95-44E8-AC17-98FE858098FF}" presName="parTx" presStyleLbl="revTx" presStyleIdx="0" presStyleCnt="3">
        <dgm:presLayoutVars>
          <dgm:chMax val="0"/>
          <dgm:chPref val="0"/>
        </dgm:presLayoutVars>
      </dgm:prSet>
      <dgm:spPr/>
    </dgm:pt>
    <dgm:pt modelId="{A9BC4D08-A31C-4C66-BBAB-11B6939AB949}" type="pres">
      <dgm:prSet presAssocID="{801E1750-E079-4350-99E5-DB1BD720FF57}" presName="sibTrans" presStyleCnt="0"/>
      <dgm:spPr/>
    </dgm:pt>
    <dgm:pt modelId="{EA04FD9B-4022-4659-9F69-62EB6150BF9B}" type="pres">
      <dgm:prSet presAssocID="{E15438CC-62D6-4F88-902B-34749D4F5278}" presName="compNode" presStyleCnt="0"/>
      <dgm:spPr/>
    </dgm:pt>
    <dgm:pt modelId="{6E9E8E8F-E7F4-4DAD-A8D8-38AB8BCCB80E}" type="pres">
      <dgm:prSet presAssocID="{E15438CC-62D6-4F88-902B-34749D4F5278}" presName="bgRect" presStyleLbl="bgShp" presStyleIdx="1" presStyleCnt="3"/>
      <dgm:spPr/>
    </dgm:pt>
    <dgm:pt modelId="{B2CF4E8B-D8C8-4BF2-802E-0D747494367E}" type="pres">
      <dgm:prSet presAssocID="{E15438CC-62D6-4F88-902B-34749D4F527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8A30B1D1-55C9-4CB6-ACA2-67B80EE6174B}" type="pres">
      <dgm:prSet presAssocID="{E15438CC-62D6-4F88-902B-34749D4F5278}" presName="spaceRect" presStyleCnt="0"/>
      <dgm:spPr/>
    </dgm:pt>
    <dgm:pt modelId="{889FB34D-6E0C-445E-9171-06398D1E8C37}" type="pres">
      <dgm:prSet presAssocID="{E15438CC-62D6-4F88-902B-34749D4F5278}" presName="parTx" presStyleLbl="revTx" presStyleIdx="1" presStyleCnt="3">
        <dgm:presLayoutVars>
          <dgm:chMax val="0"/>
          <dgm:chPref val="0"/>
        </dgm:presLayoutVars>
      </dgm:prSet>
      <dgm:spPr/>
    </dgm:pt>
    <dgm:pt modelId="{D7A93B72-856D-4139-A500-A51ECE8660A3}" type="pres">
      <dgm:prSet presAssocID="{B4C618B1-3AB5-4695-B348-7BAF6ADAB585}" presName="sibTrans" presStyleCnt="0"/>
      <dgm:spPr/>
    </dgm:pt>
    <dgm:pt modelId="{F960B703-3785-4DAE-8FAD-06957C46B0F5}" type="pres">
      <dgm:prSet presAssocID="{D35E776C-1F13-476B-A0CC-E4D41BB95CEA}" presName="compNode" presStyleCnt="0"/>
      <dgm:spPr/>
    </dgm:pt>
    <dgm:pt modelId="{043DA3A5-0B73-4076-A84F-65CBF8FC03F9}" type="pres">
      <dgm:prSet presAssocID="{D35E776C-1F13-476B-A0CC-E4D41BB95CEA}" presName="bgRect" presStyleLbl="bgShp" presStyleIdx="2" presStyleCnt="3"/>
      <dgm:spPr/>
    </dgm:pt>
    <dgm:pt modelId="{3A517C2D-3620-42DE-B274-C786B7B5A20D}" type="pres">
      <dgm:prSet presAssocID="{D35E776C-1F13-476B-A0CC-E4D41BB95CE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F0B94AC9-90BE-41E7-B222-A0DE873488EB}" type="pres">
      <dgm:prSet presAssocID="{D35E776C-1F13-476B-A0CC-E4D41BB95CEA}" presName="spaceRect" presStyleCnt="0"/>
      <dgm:spPr/>
    </dgm:pt>
    <dgm:pt modelId="{A9EF0114-261B-4127-B082-8CE68CFC5A2C}" type="pres">
      <dgm:prSet presAssocID="{D35E776C-1F13-476B-A0CC-E4D41BB95CEA}" presName="parTx" presStyleLbl="revTx" presStyleIdx="2" presStyleCnt="3">
        <dgm:presLayoutVars>
          <dgm:chMax val="0"/>
          <dgm:chPref val="0"/>
        </dgm:presLayoutVars>
      </dgm:prSet>
      <dgm:spPr/>
    </dgm:pt>
  </dgm:ptLst>
  <dgm:cxnLst>
    <dgm:cxn modelId="{09CC2110-D4AE-4C2B-AB93-655CBF5AA820}" type="presOf" srcId="{D5A5A3C4-BE95-44E8-AC17-98FE858098FF}" destId="{C13E667C-6764-4F36-9A29-72B19F2A5C41}" srcOrd="0" destOrd="0" presId="urn:microsoft.com/office/officeart/2018/2/layout/IconVerticalSolidList"/>
    <dgm:cxn modelId="{3298FE40-478F-47D0-8920-9DA7C6C18BBF}" type="presOf" srcId="{E15438CC-62D6-4F88-902B-34749D4F5278}" destId="{889FB34D-6E0C-445E-9171-06398D1E8C37}" srcOrd="0" destOrd="0" presId="urn:microsoft.com/office/officeart/2018/2/layout/IconVerticalSolidList"/>
    <dgm:cxn modelId="{23FE844F-E4D3-4AF1-ABB0-A6CCCEAD178B}" type="presOf" srcId="{ED0BD1F9-4961-4712-A628-B65FD37308AF}" destId="{A1CFEC6E-92AE-412D-BC8C-D55F72325B44}" srcOrd="0" destOrd="0" presId="urn:microsoft.com/office/officeart/2018/2/layout/IconVerticalSolidList"/>
    <dgm:cxn modelId="{405E0B8A-348E-4DB4-8F4E-6709949B69F4}" srcId="{ED0BD1F9-4961-4712-A628-B65FD37308AF}" destId="{E15438CC-62D6-4F88-902B-34749D4F5278}" srcOrd="1" destOrd="0" parTransId="{E54B4B44-52F4-4CDF-858C-13C742977444}" sibTransId="{B4C618B1-3AB5-4695-B348-7BAF6ADAB585}"/>
    <dgm:cxn modelId="{0BC6CAF2-67F1-4A6F-9A6C-9B9A7CE3DD1F}" type="presOf" srcId="{D35E776C-1F13-476B-A0CC-E4D41BB95CEA}" destId="{A9EF0114-261B-4127-B082-8CE68CFC5A2C}" srcOrd="0" destOrd="0" presId="urn:microsoft.com/office/officeart/2018/2/layout/IconVerticalSolidList"/>
    <dgm:cxn modelId="{EDE9D2FA-39FF-40F3-B9FA-AC63603C6CE7}" srcId="{ED0BD1F9-4961-4712-A628-B65FD37308AF}" destId="{D5A5A3C4-BE95-44E8-AC17-98FE858098FF}" srcOrd="0" destOrd="0" parTransId="{F6A3101B-4B65-460E-908A-90A08BF85698}" sibTransId="{801E1750-E079-4350-99E5-DB1BD720FF57}"/>
    <dgm:cxn modelId="{9131A1FE-AF71-41B9-850E-82A3299507CC}" srcId="{ED0BD1F9-4961-4712-A628-B65FD37308AF}" destId="{D35E776C-1F13-476B-A0CC-E4D41BB95CEA}" srcOrd="2" destOrd="0" parTransId="{FA877348-EDFB-4CA7-9039-20A98EDA5161}" sibTransId="{F5127CCB-E455-45CC-AA1C-1D58E0C46F42}"/>
    <dgm:cxn modelId="{FAF809CD-60BB-4CD7-8ABD-EF57522EF1A9}" type="presParOf" srcId="{A1CFEC6E-92AE-412D-BC8C-D55F72325B44}" destId="{13566A77-1598-4AC4-A358-09A70B8D382D}" srcOrd="0" destOrd="0" presId="urn:microsoft.com/office/officeart/2018/2/layout/IconVerticalSolidList"/>
    <dgm:cxn modelId="{2B53A045-63B4-45A9-A188-2F4FFDB46D0C}" type="presParOf" srcId="{13566A77-1598-4AC4-A358-09A70B8D382D}" destId="{B2DA73A0-CA31-4FAF-BAA0-C6C323A3551F}" srcOrd="0" destOrd="0" presId="urn:microsoft.com/office/officeart/2018/2/layout/IconVerticalSolidList"/>
    <dgm:cxn modelId="{08F43913-10DF-49D2-85E9-756A5E732D01}" type="presParOf" srcId="{13566A77-1598-4AC4-A358-09A70B8D382D}" destId="{D722C2A7-6FCD-4ADB-B2F8-13A394AB962F}" srcOrd="1" destOrd="0" presId="urn:microsoft.com/office/officeart/2018/2/layout/IconVerticalSolidList"/>
    <dgm:cxn modelId="{E60481E1-699A-4CDD-8F51-9C458F87A4B7}" type="presParOf" srcId="{13566A77-1598-4AC4-A358-09A70B8D382D}" destId="{211A97D3-285F-4EF7-A3E6-DC0B96F9F7ED}" srcOrd="2" destOrd="0" presId="urn:microsoft.com/office/officeart/2018/2/layout/IconVerticalSolidList"/>
    <dgm:cxn modelId="{90D4DFE7-57A9-4710-99CF-B271FAB53983}" type="presParOf" srcId="{13566A77-1598-4AC4-A358-09A70B8D382D}" destId="{C13E667C-6764-4F36-9A29-72B19F2A5C41}" srcOrd="3" destOrd="0" presId="urn:microsoft.com/office/officeart/2018/2/layout/IconVerticalSolidList"/>
    <dgm:cxn modelId="{267ED43B-57FA-4447-A0B0-FF0260E2A25C}" type="presParOf" srcId="{A1CFEC6E-92AE-412D-BC8C-D55F72325B44}" destId="{A9BC4D08-A31C-4C66-BBAB-11B6939AB949}" srcOrd="1" destOrd="0" presId="urn:microsoft.com/office/officeart/2018/2/layout/IconVerticalSolidList"/>
    <dgm:cxn modelId="{188D349C-06ED-4655-8809-5BCC43E673EC}" type="presParOf" srcId="{A1CFEC6E-92AE-412D-BC8C-D55F72325B44}" destId="{EA04FD9B-4022-4659-9F69-62EB6150BF9B}" srcOrd="2" destOrd="0" presId="urn:microsoft.com/office/officeart/2018/2/layout/IconVerticalSolidList"/>
    <dgm:cxn modelId="{758A58CF-69C8-45A2-A043-AC2C18470305}" type="presParOf" srcId="{EA04FD9B-4022-4659-9F69-62EB6150BF9B}" destId="{6E9E8E8F-E7F4-4DAD-A8D8-38AB8BCCB80E}" srcOrd="0" destOrd="0" presId="urn:microsoft.com/office/officeart/2018/2/layout/IconVerticalSolidList"/>
    <dgm:cxn modelId="{B0AE9661-6A56-4E5B-AF4C-0AAF8CAA58A3}" type="presParOf" srcId="{EA04FD9B-4022-4659-9F69-62EB6150BF9B}" destId="{B2CF4E8B-D8C8-4BF2-802E-0D747494367E}" srcOrd="1" destOrd="0" presId="urn:microsoft.com/office/officeart/2018/2/layout/IconVerticalSolidList"/>
    <dgm:cxn modelId="{09ACC8C7-9563-4BD5-A0D8-DA271D010503}" type="presParOf" srcId="{EA04FD9B-4022-4659-9F69-62EB6150BF9B}" destId="{8A30B1D1-55C9-4CB6-ACA2-67B80EE6174B}" srcOrd="2" destOrd="0" presId="urn:microsoft.com/office/officeart/2018/2/layout/IconVerticalSolidList"/>
    <dgm:cxn modelId="{81DA632E-DEC8-40C9-992B-B6D3D4582C0B}" type="presParOf" srcId="{EA04FD9B-4022-4659-9F69-62EB6150BF9B}" destId="{889FB34D-6E0C-445E-9171-06398D1E8C37}" srcOrd="3" destOrd="0" presId="urn:microsoft.com/office/officeart/2018/2/layout/IconVerticalSolidList"/>
    <dgm:cxn modelId="{943D0862-7DA9-4793-8BA6-C7EC5B534516}" type="presParOf" srcId="{A1CFEC6E-92AE-412D-BC8C-D55F72325B44}" destId="{D7A93B72-856D-4139-A500-A51ECE8660A3}" srcOrd="3" destOrd="0" presId="urn:microsoft.com/office/officeart/2018/2/layout/IconVerticalSolidList"/>
    <dgm:cxn modelId="{A4E36D63-9EE4-4FDC-80CA-EBF5944F80E6}" type="presParOf" srcId="{A1CFEC6E-92AE-412D-BC8C-D55F72325B44}" destId="{F960B703-3785-4DAE-8FAD-06957C46B0F5}" srcOrd="4" destOrd="0" presId="urn:microsoft.com/office/officeart/2018/2/layout/IconVerticalSolidList"/>
    <dgm:cxn modelId="{D3FD3E1A-DEF3-4F4C-BE4F-361164770DEA}" type="presParOf" srcId="{F960B703-3785-4DAE-8FAD-06957C46B0F5}" destId="{043DA3A5-0B73-4076-A84F-65CBF8FC03F9}" srcOrd="0" destOrd="0" presId="urn:microsoft.com/office/officeart/2018/2/layout/IconVerticalSolidList"/>
    <dgm:cxn modelId="{52BAB367-F22D-4C65-B607-3ED4E4D5A1C4}" type="presParOf" srcId="{F960B703-3785-4DAE-8FAD-06957C46B0F5}" destId="{3A517C2D-3620-42DE-B274-C786B7B5A20D}" srcOrd="1" destOrd="0" presId="urn:microsoft.com/office/officeart/2018/2/layout/IconVerticalSolidList"/>
    <dgm:cxn modelId="{FBE60FE6-EEC5-451F-89F3-18DC9D586072}" type="presParOf" srcId="{F960B703-3785-4DAE-8FAD-06957C46B0F5}" destId="{F0B94AC9-90BE-41E7-B222-A0DE873488EB}" srcOrd="2" destOrd="0" presId="urn:microsoft.com/office/officeart/2018/2/layout/IconVerticalSolidList"/>
    <dgm:cxn modelId="{BF5838C8-0AED-46BE-B820-2A82182E608A}" type="presParOf" srcId="{F960B703-3785-4DAE-8FAD-06957C46B0F5}" destId="{A9EF0114-261B-4127-B082-8CE68CFC5A2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6BB396-C0C7-440F-A18B-3F37E6705DE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6A87470-892F-4581-A78B-6E84B3D6D48D}">
      <dgm:prSet/>
      <dgm:spPr/>
      <dgm:t>
        <a:bodyPr/>
        <a:lstStyle/>
        <a:p>
          <a:r>
            <a:rPr lang="fr-FR"/>
            <a:t>New place (stadium) and new business model ?</a:t>
          </a:r>
          <a:endParaRPr lang="en-US"/>
        </a:p>
      </dgm:t>
    </dgm:pt>
    <dgm:pt modelId="{6336D002-A560-4B35-88A3-D13FAAAD7B08}" type="parTrans" cxnId="{B91861D4-BA42-482F-A047-40BCE8E3DB6F}">
      <dgm:prSet/>
      <dgm:spPr/>
      <dgm:t>
        <a:bodyPr/>
        <a:lstStyle/>
        <a:p>
          <a:endParaRPr lang="en-US"/>
        </a:p>
      </dgm:t>
    </dgm:pt>
    <dgm:pt modelId="{93F4BDAB-9EE4-4DC0-BCDB-2BAF08A34C25}" type="sibTrans" cxnId="{B91861D4-BA42-482F-A047-40BCE8E3DB6F}">
      <dgm:prSet/>
      <dgm:spPr/>
      <dgm:t>
        <a:bodyPr/>
        <a:lstStyle/>
        <a:p>
          <a:endParaRPr lang="en-US"/>
        </a:p>
      </dgm:t>
    </dgm:pt>
    <dgm:pt modelId="{FFC5F278-0A66-4DCA-8ABA-3CFA93E98D65}">
      <dgm:prSet/>
      <dgm:spPr/>
      <dgm:t>
        <a:bodyPr/>
        <a:lstStyle/>
        <a:p>
          <a:r>
            <a:rPr lang="fr-FR"/>
            <a:t>Competencies ?</a:t>
          </a:r>
          <a:endParaRPr lang="en-US"/>
        </a:p>
      </dgm:t>
    </dgm:pt>
    <dgm:pt modelId="{FFD1E8DD-B116-47EF-B46A-8EDB49FC477D}" type="parTrans" cxnId="{C8DA4E64-BE7C-4955-88B1-C146D7562DEC}">
      <dgm:prSet/>
      <dgm:spPr/>
      <dgm:t>
        <a:bodyPr/>
        <a:lstStyle/>
        <a:p>
          <a:endParaRPr lang="en-US"/>
        </a:p>
      </dgm:t>
    </dgm:pt>
    <dgm:pt modelId="{833DC605-A89B-4498-B79C-8FCE06B938DB}" type="sibTrans" cxnId="{C8DA4E64-BE7C-4955-88B1-C146D7562DEC}">
      <dgm:prSet/>
      <dgm:spPr/>
      <dgm:t>
        <a:bodyPr/>
        <a:lstStyle/>
        <a:p>
          <a:endParaRPr lang="en-US"/>
        </a:p>
      </dgm:t>
    </dgm:pt>
    <dgm:pt modelId="{E55F426B-475B-464C-8EE7-E69AA39AFA3A}">
      <dgm:prSet/>
      <dgm:spPr/>
      <dgm:t>
        <a:bodyPr/>
        <a:lstStyle/>
        <a:p>
          <a:r>
            <a:rPr lang="fr-FR"/>
            <a:t>Reputation – relation Construction ?</a:t>
          </a:r>
          <a:endParaRPr lang="en-US"/>
        </a:p>
      </dgm:t>
    </dgm:pt>
    <dgm:pt modelId="{D0C6CA89-68C6-4940-B1D3-DF0EBE6DAA32}" type="parTrans" cxnId="{7D3D22BA-5B67-4145-8671-CAD38719DA8C}">
      <dgm:prSet/>
      <dgm:spPr/>
      <dgm:t>
        <a:bodyPr/>
        <a:lstStyle/>
        <a:p>
          <a:endParaRPr lang="en-US"/>
        </a:p>
      </dgm:t>
    </dgm:pt>
    <dgm:pt modelId="{91E87B8F-6C43-4DB7-B806-5EB6D4B21839}" type="sibTrans" cxnId="{7D3D22BA-5B67-4145-8671-CAD38719DA8C}">
      <dgm:prSet/>
      <dgm:spPr/>
      <dgm:t>
        <a:bodyPr/>
        <a:lstStyle/>
        <a:p>
          <a:endParaRPr lang="en-US"/>
        </a:p>
      </dgm:t>
    </dgm:pt>
    <dgm:pt modelId="{528143A2-B379-4FBD-AFA8-DC5A5A23FCD9}">
      <dgm:prSet/>
      <dgm:spPr/>
      <dgm:t>
        <a:bodyPr/>
        <a:lstStyle/>
        <a:p>
          <a:r>
            <a:rPr lang="fr-FR"/>
            <a:t>To pay the players (the central offer) you need money ! </a:t>
          </a:r>
          <a:endParaRPr lang="en-US"/>
        </a:p>
      </dgm:t>
    </dgm:pt>
    <dgm:pt modelId="{6B800C38-89AC-4FBA-9623-F3F98298F6CB}" type="parTrans" cxnId="{85973345-E000-451D-9728-6EC308EB5301}">
      <dgm:prSet/>
      <dgm:spPr/>
      <dgm:t>
        <a:bodyPr/>
        <a:lstStyle/>
        <a:p>
          <a:endParaRPr lang="en-US"/>
        </a:p>
      </dgm:t>
    </dgm:pt>
    <dgm:pt modelId="{38880A31-F806-4DBA-88D1-234A70FC6570}" type="sibTrans" cxnId="{85973345-E000-451D-9728-6EC308EB5301}">
      <dgm:prSet/>
      <dgm:spPr/>
      <dgm:t>
        <a:bodyPr/>
        <a:lstStyle/>
        <a:p>
          <a:endParaRPr lang="en-US"/>
        </a:p>
      </dgm:t>
    </dgm:pt>
    <dgm:pt modelId="{385BF583-BEFD-4D09-B9B6-92E82EBA4848}">
      <dgm:prSet/>
      <dgm:spPr/>
      <dgm:t>
        <a:bodyPr/>
        <a:lstStyle/>
        <a:p>
          <a:r>
            <a:rPr lang="fr-FR"/>
            <a:t>Coopetition / Resource-Supplier ? </a:t>
          </a:r>
          <a:endParaRPr lang="en-US"/>
        </a:p>
      </dgm:t>
    </dgm:pt>
    <dgm:pt modelId="{45597AD2-6C7A-4EEE-8CC4-59A1E541328B}" type="parTrans" cxnId="{4FD13E53-ECA7-406C-B690-4E2D3A03F7AE}">
      <dgm:prSet/>
      <dgm:spPr/>
      <dgm:t>
        <a:bodyPr/>
        <a:lstStyle/>
        <a:p>
          <a:endParaRPr lang="en-US"/>
        </a:p>
      </dgm:t>
    </dgm:pt>
    <dgm:pt modelId="{70AD8EB4-9F3E-4055-B69C-BE9A82BD3447}" type="sibTrans" cxnId="{4FD13E53-ECA7-406C-B690-4E2D3A03F7AE}">
      <dgm:prSet/>
      <dgm:spPr/>
      <dgm:t>
        <a:bodyPr/>
        <a:lstStyle/>
        <a:p>
          <a:endParaRPr lang="en-US"/>
        </a:p>
      </dgm:t>
    </dgm:pt>
    <dgm:pt modelId="{D7308258-31B1-4FA2-B3E7-60A77859432C}" type="pres">
      <dgm:prSet presAssocID="{5D6BB396-C0C7-440F-A18B-3F37E6705DE2}" presName="root" presStyleCnt="0">
        <dgm:presLayoutVars>
          <dgm:dir/>
          <dgm:resizeHandles val="exact"/>
        </dgm:presLayoutVars>
      </dgm:prSet>
      <dgm:spPr/>
    </dgm:pt>
    <dgm:pt modelId="{691BBD5B-B965-4047-BE95-085776E614CB}" type="pres">
      <dgm:prSet presAssocID="{A6A87470-892F-4581-A78B-6E84B3D6D48D}" presName="compNode" presStyleCnt="0"/>
      <dgm:spPr/>
    </dgm:pt>
    <dgm:pt modelId="{EB6A1FF3-4B06-4465-9405-ADE5C083681A}" type="pres">
      <dgm:prSet presAssocID="{A6A87470-892F-4581-A78B-6E84B3D6D48D}" presName="bgRect" presStyleLbl="bgShp" presStyleIdx="0" presStyleCnt="5"/>
      <dgm:spPr/>
    </dgm:pt>
    <dgm:pt modelId="{AFD97F2C-E21A-4A3A-B7D5-5E81642A3643}" type="pres">
      <dgm:prSet presAssocID="{A6A87470-892F-4581-A78B-6E84B3D6D48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tialArts"/>
        </a:ext>
      </dgm:extLst>
    </dgm:pt>
    <dgm:pt modelId="{7BD9D63A-BD61-43ED-BACC-084F7EF25C32}" type="pres">
      <dgm:prSet presAssocID="{A6A87470-892F-4581-A78B-6E84B3D6D48D}" presName="spaceRect" presStyleCnt="0"/>
      <dgm:spPr/>
    </dgm:pt>
    <dgm:pt modelId="{EF3EC09D-3BB5-47F3-BD94-336CEB45D895}" type="pres">
      <dgm:prSet presAssocID="{A6A87470-892F-4581-A78B-6E84B3D6D48D}" presName="parTx" presStyleLbl="revTx" presStyleIdx="0" presStyleCnt="5">
        <dgm:presLayoutVars>
          <dgm:chMax val="0"/>
          <dgm:chPref val="0"/>
        </dgm:presLayoutVars>
      </dgm:prSet>
      <dgm:spPr/>
    </dgm:pt>
    <dgm:pt modelId="{A0F2B9E8-D27E-4341-99DA-4F405C5A30FC}" type="pres">
      <dgm:prSet presAssocID="{93F4BDAB-9EE4-4DC0-BCDB-2BAF08A34C25}" presName="sibTrans" presStyleCnt="0"/>
      <dgm:spPr/>
    </dgm:pt>
    <dgm:pt modelId="{2470B6A2-F28F-4938-BDBB-ED82D3051A7E}" type="pres">
      <dgm:prSet presAssocID="{FFC5F278-0A66-4DCA-8ABA-3CFA93E98D65}" presName="compNode" presStyleCnt="0"/>
      <dgm:spPr/>
    </dgm:pt>
    <dgm:pt modelId="{0006B923-0DC9-4600-90E5-D47C17A07419}" type="pres">
      <dgm:prSet presAssocID="{FFC5F278-0A66-4DCA-8ABA-3CFA93E98D65}" presName="bgRect" presStyleLbl="bgShp" presStyleIdx="1" presStyleCnt="5"/>
      <dgm:spPr/>
    </dgm:pt>
    <dgm:pt modelId="{6CC0A004-14C8-4092-98EC-607190D6FD58}" type="pres">
      <dgm:prSet presAssocID="{FFC5F278-0A66-4DCA-8ABA-3CFA93E98D6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FDE9F362-0084-4434-BCD2-41B45DCFD0B8}" type="pres">
      <dgm:prSet presAssocID="{FFC5F278-0A66-4DCA-8ABA-3CFA93E98D65}" presName="spaceRect" presStyleCnt="0"/>
      <dgm:spPr/>
    </dgm:pt>
    <dgm:pt modelId="{A56406A7-5E2B-4BCE-9AFC-CAB5ED5A1A01}" type="pres">
      <dgm:prSet presAssocID="{FFC5F278-0A66-4DCA-8ABA-3CFA93E98D65}" presName="parTx" presStyleLbl="revTx" presStyleIdx="1" presStyleCnt="5">
        <dgm:presLayoutVars>
          <dgm:chMax val="0"/>
          <dgm:chPref val="0"/>
        </dgm:presLayoutVars>
      </dgm:prSet>
      <dgm:spPr/>
    </dgm:pt>
    <dgm:pt modelId="{A3E2AD93-F578-440F-99BA-9A8651986C84}" type="pres">
      <dgm:prSet presAssocID="{833DC605-A89B-4498-B79C-8FCE06B938DB}" presName="sibTrans" presStyleCnt="0"/>
      <dgm:spPr/>
    </dgm:pt>
    <dgm:pt modelId="{9D7FC6D2-550C-466C-80C4-F5EC648F9509}" type="pres">
      <dgm:prSet presAssocID="{E55F426B-475B-464C-8EE7-E69AA39AFA3A}" presName="compNode" presStyleCnt="0"/>
      <dgm:spPr/>
    </dgm:pt>
    <dgm:pt modelId="{329E7C48-A0CA-4B34-BD31-62334E0870D3}" type="pres">
      <dgm:prSet presAssocID="{E55F426B-475B-464C-8EE7-E69AA39AFA3A}" presName="bgRect" presStyleLbl="bgShp" presStyleIdx="2" presStyleCnt="5"/>
      <dgm:spPr/>
    </dgm:pt>
    <dgm:pt modelId="{9176D364-7C55-470B-8E8E-72CC2DA36C43}" type="pres">
      <dgm:prSet presAssocID="{E55F426B-475B-464C-8EE7-E69AA39AFA3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11CB22F5-284F-448C-8870-16ED1CD2F8B7}" type="pres">
      <dgm:prSet presAssocID="{E55F426B-475B-464C-8EE7-E69AA39AFA3A}" presName="spaceRect" presStyleCnt="0"/>
      <dgm:spPr/>
    </dgm:pt>
    <dgm:pt modelId="{A0C24765-9B60-44BD-A061-0ACB92FDE9D4}" type="pres">
      <dgm:prSet presAssocID="{E55F426B-475B-464C-8EE7-E69AA39AFA3A}" presName="parTx" presStyleLbl="revTx" presStyleIdx="2" presStyleCnt="5">
        <dgm:presLayoutVars>
          <dgm:chMax val="0"/>
          <dgm:chPref val="0"/>
        </dgm:presLayoutVars>
      </dgm:prSet>
      <dgm:spPr/>
    </dgm:pt>
    <dgm:pt modelId="{69288CD2-6E98-4857-A678-12D33B70BA5C}" type="pres">
      <dgm:prSet presAssocID="{91E87B8F-6C43-4DB7-B806-5EB6D4B21839}" presName="sibTrans" presStyleCnt="0"/>
      <dgm:spPr/>
    </dgm:pt>
    <dgm:pt modelId="{33195A6D-5D14-4A2C-A6D7-13103ACBC2CC}" type="pres">
      <dgm:prSet presAssocID="{528143A2-B379-4FBD-AFA8-DC5A5A23FCD9}" presName="compNode" presStyleCnt="0"/>
      <dgm:spPr/>
    </dgm:pt>
    <dgm:pt modelId="{EFD8745A-7FE5-4547-A2A6-48C2B1D062C0}" type="pres">
      <dgm:prSet presAssocID="{528143A2-B379-4FBD-AFA8-DC5A5A23FCD9}" presName="bgRect" presStyleLbl="bgShp" presStyleIdx="3" presStyleCnt="5"/>
      <dgm:spPr/>
    </dgm:pt>
    <dgm:pt modelId="{BD4DDAE4-7511-413C-93EB-335F4242E635}" type="pres">
      <dgm:prSet presAssocID="{528143A2-B379-4FBD-AFA8-DC5A5A23FCD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tcoin"/>
        </a:ext>
      </dgm:extLst>
    </dgm:pt>
    <dgm:pt modelId="{AFFA6460-E940-44DC-8C81-E86DF0163E57}" type="pres">
      <dgm:prSet presAssocID="{528143A2-B379-4FBD-AFA8-DC5A5A23FCD9}" presName="spaceRect" presStyleCnt="0"/>
      <dgm:spPr/>
    </dgm:pt>
    <dgm:pt modelId="{FDC4E7D7-4912-4EF0-92AB-BF48689A686A}" type="pres">
      <dgm:prSet presAssocID="{528143A2-B379-4FBD-AFA8-DC5A5A23FCD9}" presName="parTx" presStyleLbl="revTx" presStyleIdx="3" presStyleCnt="5">
        <dgm:presLayoutVars>
          <dgm:chMax val="0"/>
          <dgm:chPref val="0"/>
        </dgm:presLayoutVars>
      </dgm:prSet>
      <dgm:spPr/>
    </dgm:pt>
    <dgm:pt modelId="{9DDE4EC4-B989-40F1-A998-D6EC03D5A008}" type="pres">
      <dgm:prSet presAssocID="{38880A31-F806-4DBA-88D1-234A70FC6570}" presName="sibTrans" presStyleCnt="0"/>
      <dgm:spPr/>
    </dgm:pt>
    <dgm:pt modelId="{DC87587C-0DCB-4872-9014-954BB99646E1}" type="pres">
      <dgm:prSet presAssocID="{385BF583-BEFD-4D09-B9B6-92E82EBA4848}" presName="compNode" presStyleCnt="0"/>
      <dgm:spPr/>
    </dgm:pt>
    <dgm:pt modelId="{CF886400-C3D3-4B18-BB69-77FF8EEFEB49}" type="pres">
      <dgm:prSet presAssocID="{385BF583-BEFD-4D09-B9B6-92E82EBA4848}" presName="bgRect" presStyleLbl="bgShp" presStyleIdx="4" presStyleCnt="5"/>
      <dgm:spPr/>
    </dgm:pt>
    <dgm:pt modelId="{71E60FED-E32D-4E41-BEFF-22E8A42F4889}" type="pres">
      <dgm:prSet presAssocID="{385BF583-BEFD-4D09-B9B6-92E82EBA484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keleton"/>
        </a:ext>
      </dgm:extLst>
    </dgm:pt>
    <dgm:pt modelId="{47D66751-1285-4D29-A29F-088EB817A98F}" type="pres">
      <dgm:prSet presAssocID="{385BF583-BEFD-4D09-B9B6-92E82EBA4848}" presName="spaceRect" presStyleCnt="0"/>
      <dgm:spPr/>
    </dgm:pt>
    <dgm:pt modelId="{A8D40BFD-9012-4317-98F4-005BE4E89461}" type="pres">
      <dgm:prSet presAssocID="{385BF583-BEFD-4D09-B9B6-92E82EBA4848}" presName="parTx" presStyleLbl="revTx" presStyleIdx="4" presStyleCnt="5">
        <dgm:presLayoutVars>
          <dgm:chMax val="0"/>
          <dgm:chPref val="0"/>
        </dgm:presLayoutVars>
      </dgm:prSet>
      <dgm:spPr/>
    </dgm:pt>
  </dgm:ptLst>
  <dgm:cxnLst>
    <dgm:cxn modelId="{A100D00A-7AC8-4C69-83BE-3760EC842F39}" type="presOf" srcId="{5D6BB396-C0C7-440F-A18B-3F37E6705DE2}" destId="{D7308258-31B1-4FA2-B3E7-60A77859432C}" srcOrd="0" destOrd="0" presId="urn:microsoft.com/office/officeart/2018/2/layout/IconVerticalSolidList"/>
    <dgm:cxn modelId="{C8DA4E64-BE7C-4955-88B1-C146D7562DEC}" srcId="{5D6BB396-C0C7-440F-A18B-3F37E6705DE2}" destId="{FFC5F278-0A66-4DCA-8ABA-3CFA93E98D65}" srcOrd="1" destOrd="0" parTransId="{FFD1E8DD-B116-47EF-B46A-8EDB49FC477D}" sibTransId="{833DC605-A89B-4498-B79C-8FCE06B938DB}"/>
    <dgm:cxn modelId="{85973345-E000-451D-9728-6EC308EB5301}" srcId="{5D6BB396-C0C7-440F-A18B-3F37E6705DE2}" destId="{528143A2-B379-4FBD-AFA8-DC5A5A23FCD9}" srcOrd="3" destOrd="0" parTransId="{6B800C38-89AC-4FBA-9623-F3F98298F6CB}" sibTransId="{38880A31-F806-4DBA-88D1-234A70FC6570}"/>
    <dgm:cxn modelId="{E05EC251-02F5-45B2-AC97-929F66626AB8}" type="presOf" srcId="{528143A2-B379-4FBD-AFA8-DC5A5A23FCD9}" destId="{FDC4E7D7-4912-4EF0-92AB-BF48689A686A}" srcOrd="0" destOrd="0" presId="urn:microsoft.com/office/officeart/2018/2/layout/IconVerticalSolidList"/>
    <dgm:cxn modelId="{4FD13E53-ECA7-406C-B690-4E2D3A03F7AE}" srcId="{5D6BB396-C0C7-440F-A18B-3F37E6705DE2}" destId="{385BF583-BEFD-4D09-B9B6-92E82EBA4848}" srcOrd="4" destOrd="0" parTransId="{45597AD2-6C7A-4EEE-8CC4-59A1E541328B}" sibTransId="{70AD8EB4-9F3E-4055-B69C-BE9A82BD3447}"/>
    <dgm:cxn modelId="{9D38A08C-3297-4109-9309-1E9EC85394C3}" type="presOf" srcId="{385BF583-BEFD-4D09-B9B6-92E82EBA4848}" destId="{A8D40BFD-9012-4317-98F4-005BE4E89461}" srcOrd="0" destOrd="0" presId="urn:microsoft.com/office/officeart/2018/2/layout/IconVerticalSolidList"/>
    <dgm:cxn modelId="{8FF25192-81B0-43C5-9C1E-63E884FEAAD5}" type="presOf" srcId="{A6A87470-892F-4581-A78B-6E84B3D6D48D}" destId="{EF3EC09D-3BB5-47F3-BD94-336CEB45D895}" srcOrd="0" destOrd="0" presId="urn:microsoft.com/office/officeart/2018/2/layout/IconVerticalSolidList"/>
    <dgm:cxn modelId="{92B173B6-18DD-4719-A082-F29789BD8825}" type="presOf" srcId="{E55F426B-475B-464C-8EE7-E69AA39AFA3A}" destId="{A0C24765-9B60-44BD-A061-0ACB92FDE9D4}" srcOrd="0" destOrd="0" presId="urn:microsoft.com/office/officeart/2018/2/layout/IconVerticalSolidList"/>
    <dgm:cxn modelId="{7D3D22BA-5B67-4145-8671-CAD38719DA8C}" srcId="{5D6BB396-C0C7-440F-A18B-3F37E6705DE2}" destId="{E55F426B-475B-464C-8EE7-E69AA39AFA3A}" srcOrd="2" destOrd="0" parTransId="{D0C6CA89-68C6-4940-B1D3-DF0EBE6DAA32}" sibTransId="{91E87B8F-6C43-4DB7-B806-5EB6D4B21839}"/>
    <dgm:cxn modelId="{B91861D4-BA42-482F-A047-40BCE8E3DB6F}" srcId="{5D6BB396-C0C7-440F-A18B-3F37E6705DE2}" destId="{A6A87470-892F-4581-A78B-6E84B3D6D48D}" srcOrd="0" destOrd="0" parTransId="{6336D002-A560-4B35-88A3-D13FAAAD7B08}" sibTransId="{93F4BDAB-9EE4-4DC0-BCDB-2BAF08A34C25}"/>
    <dgm:cxn modelId="{96DF2FE7-0660-4CD4-96B5-1AA58FB4D5A2}" type="presOf" srcId="{FFC5F278-0A66-4DCA-8ABA-3CFA93E98D65}" destId="{A56406A7-5E2B-4BCE-9AFC-CAB5ED5A1A01}" srcOrd="0" destOrd="0" presId="urn:microsoft.com/office/officeart/2018/2/layout/IconVerticalSolidList"/>
    <dgm:cxn modelId="{A5C38A9F-9CAC-4933-8816-3F07C251C4D3}" type="presParOf" srcId="{D7308258-31B1-4FA2-B3E7-60A77859432C}" destId="{691BBD5B-B965-4047-BE95-085776E614CB}" srcOrd="0" destOrd="0" presId="urn:microsoft.com/office/officeart/2018/2/layout/IconVerticalSolidList"/>
    <dgm:cxn modelId="{28B2545C-17EC-42C0-828D-E556C8F3F490}" type="presParOf" srcId="{691BBD5B-B965-4047-BE95-085776E614CB}" destId="{EB6A1FF3-4B06-4465-9405-ADE5C083681A}" srcOrd="0" destOrd="0" presId="urn:microsoft.com/office/officeart/2018/2/layout/IconVerticalSolidList"/>
    <dgm:cxn modelId="{78076D48-113B-468C-94C6-C9CDE2D3DBCC}" type="presParOf" srcId="{691BBD5B-B965-4047-BE95-085776E614CB}" destId="{AFD97F2C-E21A-4A3A-B7D5-5E81642A3643}" srcOrd="1" destOrd="0" presId="urn:microsoft.com/office/officeart/2018/2/layout/IconVerticalSolidList"/>
    <dgm:cxn modelId="{5DCAB8FC-009E-4F72-A777-2E1D8D5F63F0}" type="presParOf" srcId="{691BBD5B-B965-4047-BE95-085776E614CB}" destId="{7BD9D63A-BD61-43ED-BACC-084F7EF25C32}" srcOrd="2" destOrd="0" presId="urn:microsoft.com/office/officeart/2018/2/layout/IconVerticalSolidList"/>
    <dgm:cxn modelId="{F816ABA9-8EB7-4073-A75A-FA1FF0B64A16}" type="presParOf" srcId="{691BBD5B-B965-4047-BE95-085776E614CB}" destId="{EF3EC09D-3BB5-47F3-BD94-336CEB45D895}" srcOrd="3" destOrd="0" presId="urn:microsoft.com/office/officeart/2018/2/layout/IconVerticalSolidList"/>
    <dgm:cxn modelId="{CA820F67-7132-4CF4-8E2E-58666CD32628}" type="presParOf" srcId="{D7308258-31B1-4FA2-B3E7-60A77859432C}" destId="{A0F2B9E8-D27E-4341-99DA-4F405C5A30FC}" srcOrd="1" destOrd="0" presId="urn:microsoft.com/office/officeart/2018/2/layout/IconVerticalSolidList"/>
    <dgm:cxn modelId="{9B152F4B-FBF4-4FE9-8B6F-5667C98E58B3}" type="presParOf" srcId="{D7308258-31B1-4FA2-B3E7-60A77859432C}" destId="{2470B6A2-F28F-4938-BDBB-ED82D3051A7E}" srcOrd="2" destOrd="0" presId="urn:microsoft.com/office/officeart/2018/2/layout/IconVerticalSolidList"/>
    <dgm:cxn modelId="{CF066B8D-1C8C-4B46-8575-F1143357C16B}" type="presParOf" srcId="{2470B6A2-F28F-4938-BDBB-ED82D3051A7E}" destId="{0006B923-0DC9-4600-90E5-D47C17A07419}" srcOrd="0" destOrd="0" presId="urn:microsoft.com/office/officeart/2018/2/layout/IconVerticalSolidList"/>
    <dgm:cxn modelId="{667DF32B-F1A6-4372-A0F4-85D9455BABAB}" type="presParOf" srcId="{2470B6A2-F28F-4938-BDBB-ED82D3051A7E}" destId="{6CC0A004-14C8-4092-98EC-607190D6FD58}" srcOrd="1" destOrd="0" presId="urn:microsoft.com/office/officeart/2018/2/layout/IconVerticalSolidList"/>
    <dgm:cxn modelId="{CC650309-CB63-4A78-B892-18B54DC1B52B}" type="presParOf" srcId="{2470B6A2-F28F-4938-BDBB-ED82D3051A7E}" destId="{FDE9F362-0084-4434-BCD2-41B45DCFD0B8}" srcOrd="2" destOrd="0" presId="urn:microsoft.com/office/officeart/2018/2/layout/IconVerticalSolidList"/>
    <dgm:cxn modelId="{5D762536-50EF-4BEE-9EF1-F8E6A9BD3373}" type="presParOf" srcId="{2470B6A2-F28F-4938-BDBB-ED82D3051A7E}" destId="{A56406A7-5E2B-4BCE-9AFC-CAB5ED5A1A01}" srcOrd="3" destOrd="0" presId="urn:microsoft.com/office/officeart/2018/2/layout/IconVerticalSolidList"/>
    <dgm:cxn modelId="{7DDE8D2B-EA9F-4596-90AB-593AFC45EEB2}" type="presParOf" srcId="{D7308258-31B1-4FA2-B3E7-60A77859432C}" destId="{A3E2AD93-F578-440F-99BA-9A8651986C84}" srcOrd="3" destOrd="0" presId="urn:microsoft.com/office/officeart/2018/2/layout/IconVerticalSolidList"/>
    <dgm:cxn modelId="{D5F3CBFA-8E13-483F-959A-9BF6FB6FF989}" type="presParOf" srcId="{D7308258-31B1-4FA2-B3E7-60A77859432C}" destId="{9D7FC6D2-550C-466C-80C4-F5EC648F9509}" srcOrd="4" destOrd="0" presId="urn:microsoft.com/office/officeart/2018/2/layout/IconVerticalSolidList"/>
    <dgm:cxn modelId="{F7B5AB8A-D44B-49A0-9E68-EC0B879E62DF}" type="presParOf" srcId="{9D7FC6D2-550C-466C-80C4-F5EC648F9509}" destId="{329E7C48-A0CA-4B34-BD31-62334E0870D3}" srcOrd="0" destOrd="0" presId="urn:microsoft.com/office/officeart/2018/2/layout/IconVerticalSolidList"/>
    <dgm:cxn modelId="{D02A6CC7-9939-4400-9BED-936A6EE84D8D}" type="presParOf" srcId="{9D7FC6D2-550C-466C-80C4-F5EC648F9509}" destId="{9176D364-7C55-470B-8E8E-72CC2DA36C43}" srcOrd="1" destOrd="0" presId="urn:microsoft.com/office/officeart/2018/2/layout/IconVerticalSolidList"/>
    <dgm:cxn modelId="{20939E85-98D4-473C-B762-7654E921C7BA}" type="presParOf" srcId="{9D7FC6D2-550C-466C-80C4-F5EC648F9509}" destId="{11CB22F5-284F-448C-8870-16ED1CD2F8B7}" srcOrd="2" destOrd="0" presId="urn:microsoft.com/office/officeart/2018/2/layout/IconVerticalSolidList"/>
    <dgm:cxn modelId="{2C866297-F578-41B8-B13C-AA3B3F50795D}" type="presParOf" srcId="{9D7FC6D2-550C-466C-80C4-F5EC648F9509}" destId="{A0C24765-9B60-44BD-A061-0ACB92FDE9D4}" srcOrd="3" destOrd="0" presId="urn:microsoft.com/office/officeart/2018/2/layout/IconVerticalSolidList"/>
    <dgm:cxn modelId="{6A1485C3-3F86-46C2-AB16-3A4C58191E5F}" type="presParOf" srcId="{D7308258-31B1-4FA2-B3E7-60A77859432C}" destId="{69288CD2-6E98-4857-A678-12D33B70BA5C}" srcOrd="5" destOrd="0" presId="urn:microsoft.com/office/officeart/2018/2/layout/IconVerticalSolidList"/>
    <dgm:cxn modelId="{4C10FB4A-ABF7-48C2-9C6C-6A1C30B0385A}" type="presParOf" srcId="{D7308258-31B1-4FA2-B3E7-60A77859432C}" destId="{33195A6D-5D14-4A2C-A6D7-13103ACBC2CC}" srcOrd="6" destOrd="0" presId="urn:microsoft.com/office/officeart/2018/2/layout/IconVerticalSolidList"/>
    <dgm:cxn modelId="{AEC6592C-25A1-468F-986F-A309002497BC}" type="presParOf" srcId="{33195A6D-5D14-4A2C-A6D7-13103ACBC2CC}" destId="{EFD8745A-7FE5-4547-A2A6-48C2B1D062C0}" srcOrd="0" destOrd="0" presId="urn:microsoft.com/office/officeart/2018/2/layout/IconVerticalSolidList"/>
    <dgm:cxn modelId="{B9B947D4-08EE-4E55-A9A9-E730CCF20C43}" type="presParOf" srcId="{33195A6D-5D14-4A2C-A6D7-13103ACBC2CC}" destId="{BD4DDAE4-7511-413C-93EB-335F4242E635}" srcOrd="1" destOrd="0" presId="urn:microsoft.com/office/officeart/2018/2/layout/IconVerticalSolidList"/>
    <dgm:cxn modelId="{43BACCD2-3273-47F3-B6A4-4BFA199B5B07}" type="presParOf" srcId="{33195A6D-5D14-4A2C-A6D7-13103ACBC2CC}" destId="{AFFA6460-E940-44DC-8C81-E86DF0163E57}" srcOrd="2" destOrd="0" presId="urn:microsoft.com/office/officeart/2018/2/layout/IconVerticalSolidList"/>
    <dgm:cxn modelId="{0BCFA49B-0A14-4F10-A1EC-C1EEA825D45A}" type="presParOf" srcId="{33195A6D-5D14-4A2C-A6D7-13103ACBC2CC}" destId="{FDC4E7D7-4912-4EF0-92AB-BF48689A686A}" srcOrd="3" destOrd="0" presId="urn:microsoft.com/office/officeart/2018/2/layout/IconVerticalSolidList"/>
    <dgm:cxn modelId="{71FC5595-5FFA-4AD5-A19A-A74F475FF9D3}" type="presParOf" srcId="{D7308258-31B1-4FA2-B3E7-60A77859432C}" destId="{9DDE4EC4-B989-40F1-A998-D6EC03D5A008}" srcOrd="7" destOrd="0" presId="urn:microsoft.com/office/officeart/2018/2/layout/IconVerticalSolidList"/>
    <dgm:cxn modelId="{CA44F77A-9391-43AE-8E89-4AC45EB7F8ED}" type="presParOf" srcId="{D7308258-31B1-4FA2-B3E7-60A77859432C}" destId="{DC87587C-0DCB-4872-9014-954BB99646E1}" srcOrd="8" destOrd="0" presId="urn:microsoft.com/office/officeart/2018/2/layout/IconVerticalSolidList"/>
    <dgm:cxn modelId="{7837F6CE-9A34-421E-815E-866B2EC88417}" type="presParOf" srcId="{DC87587C-0DCB-4872-9014-954BB99646E1}" destId="{CF886400-C3D3-4B18-BB69-77FF8EEFEB49}" srcOrd="0" destOrd="0" presId="urn:microsoft.com/office/officeart/2018/2/layout/IconVerticalSolidList"/>
    <dgm:cxn modelId="{B8CFB09A-4990-4577-A279-894D909818D4}" type="presParOf" srcId="{DC87587C-0DCB-4872-9014-954BB99646E1}" destId="{71E60FED-E32D-4E41-BEFF-22E8A42F4889}" srcOrd="1" destOrd="0" presId="urn:microsoft.com/office/officeart/2018/2/layout/IconVerticalSolidList"/>
    <dgm:cxn modelId="{4A683000-8056-44CB-88B1-5E5CA4043010}" type="presParOf" srcId="{DC87587C-0DCB-4872-9014-954BB99646E1}" destId="{47D66751-1285-4D29-A29F-088EB817A98F}" srcOrd="2" destOrd="0" presId="urn:microsoft.com/office/officeart/2018/2/layout/IconVerticalSolidList"/>
    <dgm:cxn modelId="{1970115C-18A0-4E54-8B86-DC66FACB77CF}" type="presParOf" srcId="{DC87587C-0DCB-4872-9014-954BB99646E1}" destId="{A8D40BFD-9012-4317-98F4-005BE4E8946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352A104-1BE1-5248-A267-AE54D78E2B3E}" type="doc">
      <dgm:prSet loTypeId="urn:microsoft.com/office/officeart/2008/layout/CircularPictureCallout" loCatId="" qsTypeId="urn:microsoft.com/office/officeart/2005/8/quickstyle/simple5" qsCatId="simple" csTypeId="urn:microsoft.com/office/officeart/2005/8/colors/accent6_1" csCatId="accent6" phldr="1"/>
      <dgm:spPr/>
      <dgm:t>
        <a:bodyPr/>
        <a:lstStyle/>
        <a:p>
          <a:endParaRPr lang="fr-FR"/>
        </a:p>
      </dgm:t>
    </dgm:pt>
    <dgm:pt modelId="{5B0DC047-B750-5A42-8AC4-22029157D674}">
      <dgm:prSet phldrT="[Texte]" custT="1"/>
      <dgm:spPr/>
      <dgm:t>
        <a:bodyPr/>
        <a:lstStyle/>
        <a:p>
          <a:pPr algn="ctr"/>
          <a:endParaRPr lang="fr-FR" sz="1600" dirty="0"/>
        </a:p>
      </dgm:t>
    </dgm:pt>
    <dgm:pt modelId="{A792F8AC-1BB3-D345-A33E-287954943D88}" type="parTrans" cxnId="{17EF0E98-F180-C74D-A6A8-861E07E560A7}">
      <dgm:prSet/>
      <dgm:spPr/>
      <dgm:t>
        <a:bodyPr/>
        <a:lstStyle/>
        <a:p>
          <a:endParaRPr lang="fr-FR" sz="1600"/>
        </a:p>
      </dgm:t>
    </dgm:pt>
    <dgm:pt modelId="{4B98C720-564B-B242-9829-0336744789A0}" type="sibTrans" cxnId="{17EF0E98-F180-C74D-A6A8-861E07E560A7}">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AB2F6905-B536-4E4C-A195-4A9537EF733B}">
      <dgm:prSet phldrT="[Texte]" custT="1"/>
      <dgm:spPr/>
      <dgm:t>
        <a:bodyPr/>
        <a:lstStyle/>
        <a:p>
          <a:pPr algn="ctr"/>
          <a:r>
            <a:rPr lang="fr-FR" sz="1600" b="1" dirty="0">
              <a:solidFill>
                <a:srgbClr val="B33313"/>
              </a:solidFill>
              <a:cs typeface="Trade Gothic LT Std Cn"/>
            </a:rPr>
            <a:t>42 ATP </a:t>
          </a:r>
          <a:r>
            <a:rPr lang="fr-FR" sz="1600" b="1" dirty="0" err="1">
              <a:solidFill>
                <a:srgbClr val="B33313"/>
              </a:solidFill>
              <a:cs typeface="Trade Gothic LT Std Cn"/>
            </a:rPr>
            <a:t>Tournament</a:t>
          </a:r>
          <a:r>
            <a:rPr lang="fr-FR" sz="1600" b="1" dirty="0">
              <a:solidFill>
                <a:srgbClr val="B33313"/>
              </a:solidFill>
              <a:cs typeface="Trade Gothic LT Std Cn"/>
            </a:rPr>
            <a:t> (250) in the World </a:t>
          </a:r>
          <a:endParaRPr lang="fr-FR" sz="1600" dirty="0">
            <a:solidFill>
              <a:srgbClr val="B33313"/>
            </a:solidFill>
          </a:endParaRPr>
        </a:p>
      </dgm:t>
    </dgm:pt>
    <dgm:pt modelId="{28B5722E-2FC2-654B-9E35-280CC5955705}" type="parTrans" cxnId="{3773680D-DB7A-AA49-8238-D1E163C854EC}">
      <dgm:prSet/>
      <dgm:spPr/>
      <dgm:t>
        <a:bodyPr/>
        <a:lstStyle/>
        <a:p>
          <a:endParaRPr lang="fr-FR" sz="1600"/>
        </a:p>
      </dgm:t>
    </dgm:pt>
    <dgm:pt modelId="{2A742B84-79DE-CE46-BEEA-7D70D099C692}" type="sibTrans" cxnId="{3773680D-DB7A-AA49-8238-D1E163C854EC}">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B44334A7-CA30-FE4D-AB78-863B173D1847}">
      <dgm:prSet custT="1"/>
      <dgm:spPr/>
      <dgm:t>
        <a:bodyPr/>
        <a:lstStyle/>
        <a:p>
          <a:pPr algn="ctr"/>
          <a:r>
            <a:rPr lang="fr-FR" sz="1600" b="1" dirty="0" err="1">
              <a:solidFill>
                <a:srgbClr val="B33313"/>
              </a:solidFill>
              <a:cs typeface="Trade Gothic LT Std Cn"/>
            </a:rPr>
            <a:t>Only</a:t>
          </a:r>
          <a:r>
            <a:rPr lang="fr-FR" sz="1600" b="1" dirty="0">
              <a:solidFill>
                <a:srgbClr val="B33313"/>
              </a:solidFill>
              <a:cs typeface="Trade Gothic LT Std Cn"/>
            </a:rPr>
            <a:t> 4 in France : </a:t>
          </a:r>
          <a:r>
            <a:rPr lang="fr-FR" sz="1600" b="1" i="1" dirty="0">
              <a:solidFill>
                <a:srgbClr val="B33313"/>
              </a:solidFill>
              <a:cs typeface="Trade Gothic LT Std Cn"/>
            </a:rPr>
            <a:t>Open Sud de Montpellier</a:t>
          </a:r>
          <a:r>
            <a:rPr lang="fr-FR" sz="1600" b="1" dirty="0">
              <a:solidFill>
                <a:srgbClr val="B33313"/>
              </a:solidFill>
              <a:cs typeface="Trade Gothic LT Std Cn"/>
            </a:rPr>
            <a:t>, </a:t>
          </a:r>
          <a:r>
            <a:rPr lang="fr-FR" sz="1600" b="1" i="1" dirty="0">
              <a:solidFill>
                <a:srgbClr val="B33313"/>
              </a:solidFill>
              <a:cs typeface="Trade Gothic LT Std Cn"/>
            </a:rPr>
            <a:t>Open 13 Provence</a:t>
          </a:r>
          <a:r>
            <a:rPr lang="fr-FR" sz="1600" b="1" dirty="0">
              <a:solidFill>
                <a:srgbClr val="B33313"/>
              </a:solidFill>
              <a:cs typeface="Trade Gothic LT Std Cn"/>
            </a:rPr>
            <a:t>, </a:t>
          </a:r>
          <a:r>
            <a:rPr lang="fr-FR" sz="1600" b="1" i="1" dirty="0">
              <a:solidFill>
                <a:srgbClr val="B33313"/>
              </a:solidFill>
              <a:cs typeface="Trade Gothic LT Std Cn"/>
            </a:rPr>
            <a:t>Open de Moselle </a:t>
          </a:r>
          <a:r>
            <a:rPr lang="fr-FR" sz="1600" b="1" dirty="0">
              <a:solidFill>
                <a:srgbClr val="B33313"/>
              </a:solidFill>
              <a:cs typeface="Trade Gothic LT Std Cn"/>
            </a:rPr>
            <a:t>et </a:t>
          </a:r>
          <a:r>
            <a:rPr lang="fr-FR" sz="1600" b="1" i="1" dirty="0">
              <a:solidFill>
                <a:srgbClr val="B33313"/>
              </a:solidFill>
              <a:cs typeface="Trade Gothic LT Std Cn"/>
            </a:rPr>
            <a:t>Open Parc Auvergne-Rhône-Alpes </a:t>
          </a:r>
          <a:endParaRPr lang="fr-FR" sz="1600" b="1" i="1" dirty="0">
            <a:solidFill>
              <a:srgbClr val="B33313"/>
            </a:solidFill>
          </a:endParaRPr>
        </a:p>
      </dgm:t>
    </dgm:pt>
    <dgm:pt modelId="{45E7D89E-C537-474F-BF52-EC2986FE52CD}" type="parTrans" cxnId="{AABE2D55-B7E4-D44E-B654-087F218589A1}">
      <dgm:prSet/>
      <dgm:spPr/>
      <dgm:t>
        <a:bodyPr/>
        <a:lstStyle/>
        <a:p>
          <a:endParaRPr lang="fr-FR" sz="1600"/>
        </a:p>
      </dgm:t>
    </dgm:pt>
    <dgm:pt modelId="{29285A0D-490E-214A-8C8D-DC6BD00EC18B}" type="sibTrans" cxnId="{AABE2D55-B7E4-D44E-B654-087F218589A1}">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404ED3DC-A186-E240-9A29-1DFF11A4827F}">
      <dgm:prSet phldrT="[Texte]" custT="1"/>
      <dgm:spPr/>
      <dgm:t>
        <a:bodyPr/>
        <a:lstStyle/>
        <a:p>
          <a:pPr algn="ctr"/>
          <a:r>
            <a:rPr lang="fr-FR" sz="1600" b="1" dirty="0">
              <a:solidFill>
                <a:srgbClr val="B33313"/>
              </a:solidFill>
              <a:cs typeface="Trade Gothic LT Std Cn"/>
            </a:rPr>
            <a:t>More </a:t>
          </a:r>
          <a:r>
            <a:rPr lang="fr-FR" sz="1600" b="1" dirty="0" err="1">
              <a:solidFill>
                <a:srgbClr val="B33313"/>
              </a:solidFill>
              <a:cs typeface="Trade Gothic LT Std Cn"/>
            </a:rPr>
            <a:t>than</a:t>
          </a:r>
          <a:r>
            <a:rPr lang="fr-FR" sz="1600" b="1" dirty="0">
              <a:solidFill>
                <a:srgbClr val="B33313"/>
              </a:solidFill>
              <a:cs typeface="Trade Gothic LT Std Cn"/>
            </a:rPr>
            <a:t> 280 millions of contacts</a:t>
          </a:r>
          <a:endParaRPr lang="fr-FR" sz="1600" dirty="0">
            <a:solidFill>
              <a:srgbClr val="B33313"/>
            </a:solidFill>
          </a:endParaRPr>
        </a:p>
      </dgm:t>
    </dgm:pt>
    <dgm:pt modelId="{6CB49872-423C-554E-BC8E-FE2595BB068D}" type="parTrans" cxnId="{F7F630B8-A9A3-3649-8C10-93F863523DAA}">
      <dgm:prSet/>
      <dgm:spPr/>
      <dgm:t>
        <a:bodyPr/>
        <a:lstStyle/>
        <a:p>
          <a:endParaRPr lang="fr-FR" sz="1600"/>
        </a:p>
      </dgm:t>
    </dgm:pt>
    <dgm:pt modelId="{851A51B3-3D32-B441-8291-5161D71FB5B9}" type="sibTrans" cxnId="{F7F630B8-A9A3-3649-8C10-93F863523DAA}">
      <dgm:prSet/>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B04FFA32-E0F1-F643-A4E0-6599DACE7AB8}">
      <dgm:prSet phldrT="[Texte]" custT="1"/>
      <dgm:spPr/>
      <dgm:t>
        <a:bodyPr/>
        <a:lstStyle/>
        <a:p>
          <a:pPr algn="ctr"/>
          <a:r>
            <a:rPr lang="fr-FR" sz="1600" b="1" dirty="0">
              <a:solidFill>
                <a:srgbClr val="B33313"/>
              </a:solidFill>
              <a:cs typeface="Trade Gothic LT Std Cn"/>
            </a:rPr>
            <a:t>More </a:t>
          </a:r>
          <a:r>
            <a:rPr lang="fr-FR" sz="1600" b="1" dirty="0" err="1">
              <a:solidFill>
                <a:srgbClr val="B33313"/>
              </a:solidFill>
              <a:cs typeface="Trade Gothic LT Std Cn"/>
            </a:rPr>
            <a:t>than</a:t>
          </a:r>
          <a:r>
            <a:rPr lang="fr-FR" sz="1600" b="1" dirty="0">
              <a:solidFill>
                <a:srgbClr val="B33313"/>
              </a:solidFill>
              <a:cs typeface="Trade Gothic LT Std Cn"/>
            </a:rPr>
            <a:t> 50 </a:t>
          </a:r>
          <a:r>
            <a:rPr lang="fr-FR" sz="1600" b="1" dirty="0" err="1">
              <a:solidFill>
                <a:srgbClr val="B33313"/>
              </a:solidFill>
              <a:cs typeface="Trade Gothic LT Std Cn"/>
            </a:rPr>
            <a:t>hours</a:t>
          </a:r>
          <a:r>
            <a:rPr lang="fr-FR" sz="1600" b="1" dirty="0">
              <a:solidFill>
                <a:srgbClr val="B33313"/>
              </a:solidFill>
              <a:cs typeface="Trade Gothic LT Std Cn"/>
            </a:rPr>
            <a:t> </a:t>
          </a:r>
          <a:r>
            <a:rPr lang="fr-FR" sz="1600" b="1" dirty="0" err="1">
              <a:solidFill>
                <a:srgbClr val="B33313"/>
              </a:solidFill>
              <a:cs typeface="Trade Gothic LT Std Cn"/>
            </a:rPr>
            <a:t>broadcasted</a:t>
          </a:r>
          <a:r>
            <a:rPr lang="fr-FR" sz="1600" b="1" dirty="0">
              <a:solidFill>
                <a:srgbClr val="B33313"/>
              </a:solidFill>
              <a:cs typeface="Trade Gothic LT Std Cn"/>
            </a:rPr>
            <a:t> on TV</a:t>
          </a:r>
          <a:endParaRPr lang="fr-FR" sz="1600" dirty="0">
            <a:solidFill>
              <a:srgbClr val="B33313"/>
            </a:solidFill>
          </a:endParaRPr>
        </a:p>
      </dgm:t>
    </dgm:pt>
    <dgm:pt modelId="{2E7763E1-42D9-D34F-8E65-A32B1847FC43}" type="parTrans" cxnId="{323B140A-ADA7-D349-92B4-6ECB720C87E7}">
      <dgm:prSet/>
      <dgm:spPr/>
      <dgm:t>
        <a:bodyPr/>
        <a:lstStyle/>
        <a:p>
          <a:endParaRPr lang="fr-FR" sz="1600"/>
        </a:p>
      </dgm:t>
    </dgm:pt>
    <dgm:pt modelId="{A1C003A4-57EE-4D4D-94BF-A36A3E16426E}" type="sibTrans" cxnId="{323B140A-ADA7-D349-92B4-6ECB720C87E7}">
      <dgm:prSet/>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8C5146AB-764D-FD47-99DF-5E668EEB9960}" type="pres">
      <dgm:prSet presAssocID="{F352A104-1BE1-5248-A267-AE54D78E2B3E}" presName="Name0" presStyleCnt="0">
        <dgm:presLayoutVars>
          <dgm:chMax val="7"/>
          <dgm:chPref val="7"/>
          <dgm:dir/>
        </dgm:presLayoutVars>
      </dgm:prSet>
      <dgm:spPr/>
    </dgm:pt>
    <dgm:pt modelId="{0AED9C83-C4BC-434B-B2E3-667214C87E82}" type="pres">
      <dgm:prSet presAssocID="{F352A104-1BE1-5248-A267-AE54D78E2B3E}" presName="Name1" presStyleCnt="0"/>
      <dgm:spPr/>
    </dgm:pt>
    <dgm:pt modelId="{EF2ABBBB-E350-6549-A432-64969BF44E37}" type="pres">
      <dgm:prSet presAssocID="{4B98C720-564B-B242-9829-0336744789A0}" presName="picture_1" presStyleCnt="0"/>
      <dgm:spPr/>
    </dgm:pt>
    <dgm:pt modelId="{E6FCFF91-3272-7E4A-AA45-F8FA6F699020}" type="pres">
      <dgm:prSet presAssocID="{4B98C720-564B-B242-9829-0336744789A0}" presName="pictureRepeatNode" presStyleLbl="alignImgPlace1" presStyleIdx="0" presStyleCnt="5" custLinFactNeighborY="-3160"/>
      <dgm:spPr/>
    </dgm:pt>
    <dgm:pt modelId="{3A3380D8-84DD-F546-99B0-0CDA809A2FB7}" type="pres">
      <dgm:prSet presAssocID="{5B0DC047-B750-5A42-8AC4-22029157D674}" presName="text_1" presStyleLbl="node1" presStyleIdx="0" presStyleCnt="0">
        <dgm:presLayoutVars>
          <dgm:bulletEnabled val="1"/>
        </dgm:presLayoutVars>
      </dgm:prSet>
      <dgm:spPr/>
    </dgm:pt>
    <dgm:pt modelId="{03E87A1D-3427-5649-B514-E8CEA9A59259}" type="pres">
      <dgm:prSet presAssocID="{A1C003A4-57EE-4D4D-94BF-A36A3E16426E}" presName="picture_2" presStyleCnt="0"/>
      <dgm:spPr/>
    </dgm:pt>
    <dgm:pt modelId="{EF98394E-3A29-CC4D-8CAF-BF8B79A77A34}" type="pres">
      <dgm:prSet presAssocID="{A1C003A4-57EE-4D4D-94BF-A36A3E16426E}" presName="pictureRepeatNode" presStyleLbl="alignImgPlace1" presStyleIdx="1" presStyleCnt="5"/>
      <dgm:spPr/>
    </dgm:pt>
    <dgm:pt modelId="{EAB94DC9-E0D1-CC42-806B-E6D2C75146B3}" type="pres">
      <dgm:prSet presAssocID="{B04FFA32-E0F1-F643-A4E0-6599DACE7AB8}" presName="line_2" presStyleLbl="parChTrans1D1" presStyleIdx="0" presStyleCnt="4"/>
      <dgm:spPr/>
    </dgm:pt>
    <dgm:pt modelId="{A4CFC87D-E345-E544-AE84-D965A0F20750}" type="pres">
      <dgm:prSet presAssocID="{B04FFA32-E0F1-F643-A4E0-6599DACE7AB8}" presName="textparent_2" presStyleLbl="node1" presStyleIdx="0" presStyleCnt="0"/>
      <dgm:spPr/>
    </dgm:pt>
    <dgm:pt modelId="{5A7C08B7-6B39-4941-A121-2AFED0DC7EF4}" type="pres">
      <dgm:prSet presAssocID="{B04FFA32-E0F1-F643-A4E0-6599DACE7AB8}" presName="text_2" presStyleLbl="revTx" presStyleIdx="0" presStyleCnt="4" custScaleX="181980">
        <dgm:presLayoutVars>
          <dgm:bulletEnabled val="1"/>
        </dgm:presLayoutVars>
      </dgm:prSet>
      <dgm:spPr/>
    </dgm:pt>
    <dgm:pt modelId="{E7E8956E-C84C-B34C-8226-7E7259158768}" type="pres">
      <dgm:prSet presAssocID="{2A742B84-79DE-CE46-BEEA-7D70D099C692}" presName="picture_3" presStyleCnt="0"/>
      <dgm:spPr/>
    </dgm:pt>
    <dgm:pt modelId="{5FFC198E-2E04-F94C-9399-128D1CBF5DE8}" type="pres">
      <dgm:prSet presAssocID="{2A742B84-79DE-CE46-BEEA-7D70D099C692}" presName="pictureRepeatNode" presStyleLbl="alignImgPlace1" presStyleIdx="2" presStyleCnt="5"/>
      <dgm:spPr/>
    </dgm:pt>
    <dgm:pt modelId="{9E18E858-8B48-AB4F-B307-D8D396CC4D41}" type="pres">
      <dgm:prSet presAssocID="{AB2F6905-B536-4E4C-A195-4A9537EF733B}" presName="line_3" presStyleLbl="parChTrans1D1" presStyleIdx="1" presStyleCnt="4"/>
      <dgm:spPr/>
    </dgm:pt>
    <dgm:pt modelId="{D5E2D29E-1170-6A40-B4A0-4ADDC7A3421D}" type="pres">
      <dgm:prSet presAssocID="{AB2F6905-B536-4E4C-A195-4A9537EF733B}" presName="textparent_3" presStyleLbl="node1" presStyleIdx="0" presStyleCnt="0"/>
      <dgm:spPr/>
    </dgm:pt>
    <dgm:pt modelId="{0D2B0CE3-0893-4D47-9052-0F62A2C04D35}" type="pres">
      <dgm:prSet presAssocID="{AB2F6905-B536-4E4C-A195-4A9537EF733B}" presName="text_3" presStyleLbl="revTx" presStyleIdx="1" presStyleCnt="4" custScaleX="283510">
        <dgm:presLayoutVars>
          <dgm:bulletEnabled val="1"/>
        </dgm:presLayoutVars>
      </dgm:prSet>
      <dgm:spPr/>
    </dgm:pt>
    <dgm:pt modelId="{72FC9402-ADED-4540-B5D1-CB11CF6BC2CD}" type="pres">
      <dgm:prSet presAssocID="{29285A0D-490E-214A-8C8D-DC6BD00EC18B}" presName="picture_4" presStyleCnt="0"/>
      <dgm:spPr/>
    </dgm:pt>
    <dgm:pt modelId="{5135F763-0430-DE49-A8F8-659F42530C0C}" type="pres">
      <dgm:prSet presAssocID="{29285A0D-490E-214A-8C8D-DC6BD00EC18B}" presName="pictureRepeatNode" presStyleLbl="alignImgPlace1" presStyleIdx="3" presStyleCnt="5"/>
      <dgm:spPr/>
    </dgm:pt>
    <dgm:pt modelId="{A9D1A508-0519-8A45-9BE4-25F3E8392882}" type="pres">
      <dgm:prSet presAssocID="{B44334A7-CA30-FE4D-AB78-863B173D1847}" presName="line_4" presStyleLbl="parChTrans1D1" presStyleIdx="2" presStyleCnt="4"/>
      <dgm:spPr/>
    </dgm:pt>
    <dgm:pt modelId="{31F582B5-A834-6249-BED9-04671CC06E0B}" type="pres">
      <dgm:prSet presAssocID="{B44334A7-CA30-FE4D-AB78-863B173D1847}" presName="textparent_4" presStyleLbl="node1" presStyleIdx="0" presStyleCnt="0"/>
      <dgm:spPr/>
    </dgm:pt>
    <dgm:pt modelId="{F56B97DC-D37B-B84A-BF5A-516F53FC7F21}" type="pres">
      <dgm:prSet presAssocID="{B44334A7-CA30-FE4D-AB78-863B173D1847}" presName="text_4" presStyleLbl="revTx" presStyleIdx="2" presStyleCnt="4" custScaleX="177824">
        <dgm:presLayoutVars>
          <dgm:bulletEnabled val="1"/>
        </dgm:presLayoutVars>
      </dgm:prSet>
      <dgm:spPr/>
    </dgm:pt>
    <dgm:pt modelId="{D26471EB-FD83-A743-AE49-F98314A4A46D}" type="pres">
      <dgm:prSet presAssocID="{851A51B3-3D32-B441-8291-5161D71FB5B9}" presName="picture_5" presStyleCnt="0"/>
      <dgm:spPr/>
    </dgm:pt>
    <dgm:pt modelId="{7EBE54B9-79C9-404F-8DAF-95D8EC33DF56}" type="pres">
      <dgm:prSet presAssocID="{851A51B3-3D32-B441-8291-5161D71FB5B9}" presName="pictureRepeatNode" presStyleLbl="alignImgPlace1" presStyleIdx="4" presStyleCnt="5"/>
      <dgm:spPr/>
    </dgm:pt>
    <dgm:pt modelId="{5894D920-9A7D-3746-85F3-8156378841E7}" type="pres">
      <dgm:prSet presAssocID="{404ED3DC-A186-E240-9A29-1DFF11A4827F}" presName="line_5" presStyleLbl="parChTrans1D1" presStyleIdx="3" presStyleCnt="4"/>
      <dgm:spPr/>
    </dgm:pt>
    <dgm:pt modelId="{37801611-049B-9749-BEBC-1E262C28225B}" type="pres">
      <dgm:prSet presAssocID="{404ED3DC-A186-E240-9A29-1DFF11A4827F}" presName="textparent_5" presStyleLbl="node1" presStyleIdx="0" presStyleCnt="0"/>
      <dgm:spPr/>
    </dgm:pt>
    <dgm:pt modelId="{F44A1E50-1D0A-C94A-AAD3-00C156FFA73E}" type="pres">
      <dgm:prSet presAssocID="{404ED3DC-A186-E240-9A29-1DFF11A4827F}" presName="text_5" presStyleLbl="revTx" presStyleIdx="3" presStyleCnt="4" custScaleX="283822">
        <dgm:presLayoutVars>
          <dgm:bulletEnabled val="1"/>
        </dgm:presLayoutVars>
      </dgm:prSet>
      <dgm:spPr/>
    </dgm:pt>
  </dgm:ptLst>
  <dgm:cxnLst>
    <dgm:cxn modelId="{7CE48001-9B71-044D-ACC6-FD7253359292}" type="presOf" srcId="{B44334A7-CA30-FE4D-AB78-863B173D1847}" destId="{F56B97DC-D37B-B84A-BF5A-516F53FC7F21}" srcOrd="0" destOrd="0" presId="urn:microsoft.com/office/officeart/2008/layout/CircularPictureCallout"/>
    <dgm:cxn modelId="{AAAB6D09-76D5-9545-AAEE-26A92F1C1872}" type="presOf" srcId="{851A51B3-3D32-B441-8291-5161D71FB5B9}" destId="{7EBE54B9-79C9-404F-8DAF-95D8EC33DF56}" srcOrd="0" destOrd="0" presId="urn:microsoft.com/office/officeart/2008/layout/CircularPictureCallout"/>
    <dgm:cxn modelId="{323B140A-ADA7-D349-92B4-6ECB720C87E7}" srcId="{F352A104-1BE1-5248-A267-AE54D78E2B3E}" destId="{B04FFA32-E0F1-F643-A4E0-6599DACE7AB8}" srcOrd="1" destOrd="0" parTransId="{2E7763E1-42D9-D34F-8E65-A32B1847FC43}" sibTransId="{A1C003A4-57EE-4D4D-94BF-A36A3E16426E}"/>
    <dgm:cxn modelId="{97C7070D-8963-9145-B8D6-C59DDE11734E}" type="presOf" srcId="{29285A0D-490E-214A-8C8D-DC6BD00EC18B}" destId="{5135F763-0430-DE49-A8F8-659F42530C0C}" srcOrd="0" destOrd="0" presId="urn:microsoft.com/office/officeart/2008/layout/CircularPictureCallout"/>
    <dgm:cxn modelId="{3773680D-DB7A-AA49-8238-D1E163C854EC}" srcId="{F352A104-1BE1-5248-A267-AE54D78E2B3E}" destId="{AB2F6905-B536-4E4C-A195-4A9537EF733B}" srcOrd="2" destOrd="0" parTransId="{28B5722E-2FC2-654B-9E35-280CC5955705}" sibTransId="{2A742B84-79DE-CE46-BEEA-7D70D099C692}"/>
    <dgm:cxn modelId="{C7498B25-972E-CB4C-BBF1-0654BB7B4FCD}" type="presOf" srcId="{F352A104-1BE1-5248-A267-AE54D78E2B3E}" destId="{8C5146AB-764D-FD47-99DF-5E668EEB9960}" srcOrd="0" destOrd="0" presId="urn:microsoft.com/office/officeart/2008/layout/CircularPictureCallout"/>
    <dgm:cxn modelId="{C4E43342-5055-D14E-B339-6FE84518548F}" type="presOf" srcId="{5B0DC047-B750-5A42-8AC4-22029157D674}" destId="{3A3380D8-84DD-F546-99B0-0CDA809A2FB7}" srcOrd="0" destOrd="0" presId="urn:microsoft.com/office/officeart/2008/layout/CircularPictureCallout"/>
    <dgm:cxn modelId="{9482D151-A85F-8F4C-8817-03C82E7E04EA}" type="presOf" srcId="{AB2F6905-B536-4E4C-A195-4A9537EF733B}" destId="{0D2B0CE3-0893-4D47-9052-0F62A2C04D35}" srcOrd="0" destOrd="0" presId="urn:microsoft.com/office/officeart/2008/layout/CircularPictureCallout"/>
    <dgm:cxn modelId="{AABE2D55-B7E4-D44E-B654-087F218589A1}" srcId="{F352A104-1BE1-5248-A267-AE54D78E2B3E}" destId="{B44334A7-CA30-FE4D-AB78-863B173D1847}" srcOrd="3" destOrd="0" parTransId="{45E7D89E-C537-474F-BF52-EC2986FE52CD}" sibTransId="{29285A0D-490E-214A-8C8D-DC6BD00EC18B}"/>
    <dgm:cxn modelId="{DD4AB856-EEC7-534C-91F8-ED9B96C28107}" type="presOf" srcId="{4B98C720-564B-B242-9829-0336744789A0}" destId="{E6FCFF91-3272-7E4A-AA45-F8FA6F699020}" srcOrd="0" destOrd="0" presId="urn:microsoft.com/office/officeart/2008/layout/CircularPictureCallout"/>
    <dgm:cxn modelId="{17EF0E98-F180-C74D-A6A8-861E07E560A7}" srcId="{F352A104-1BE1-5248-A267-AE54D78E2B3E}" destId="{5B0DC047-B750-5A42-8AC4-22029157D674}" srcOrd="0" destOrd="0" parTransId="{A792F8AC-1BB3-D345-A33E-287954943D88}" sibTransId="{4B98C720-564B-B242-9829-0336744789A0}"/>
    <dgm:cxn modelId="{8AEB9CA4-4A5E-6942-BBA3-571AFA89C823}" type="presOf" srcId="{A1C003A4-57EE-4D4D-94BF-A36A3E16426E}" destId="{EF98394E-3A29-CC4D-8CAF-BF8B79A77A34}" srcOrd="0" destOrd="0" presId="urn:microsoft.com/office/officeart/2008/layout/CircularPictureCallout"/>
    <dgm:cxn modelId="{C55903B3-BAB7-FF44-8B0E-EF573338A238}" type="presOf" srcId="{404ED3DC-A186-E240-9A29-1DFF11A4827F}" destId="{F44A1E50-1D0A-C94A-AAD3-00C156FFA73E}" srcOrd="0" destOrd="0" presId="urn:microsoft.com/office/officeart/2008/layout/CircularPictureCallout"/>
    <dgm:cxn modelId="{F7F630B8-A9A3-3649-8C10-93F863523DAA}" srcId="{F352A104-1BE1-5248-A267-AE54D78E2B3E}" destId="{404ED3DC-A186-E240-9A29-1DFF11A4827F}" srcOrd="4" destOrd="0" parTransId="{6CB49872-423C-554E-BC8E-FE2595BB068D}" sibTransId="{851A51B3-3D32-B441-8291-5161D71FB5B9}"/>
    <dgm:cxn modelId="{A33EC7E1-87E7-7149-BB29-DD48D0700661}" type="presOf" srcId="{2A742B84-79DE-CE46-BEEA-7D70D099C692}" destId="{5FFC198E-2E04-F94C-9399-128D1CBF5DE8}" srcOrd="0" destOrd="0" presId="urn:microsoft.com/office/officeart/2008/layout/CircularPictureCallout"/>
    <dgm:cxn modelId="{FD6A69FA-DA5B-C846-87C2-B437E2E4F283}" type="presOf" srcId="{B04FFA32-E0F1-F643-A4E0-6599DACE7AB8}" destId="{5A7C08B7-6B39-4941-A121-2AFED0DC7EF4}" srcOrd="0" destOrd="0" presId="urn:microsoft.com/office/officeart/2008/layout/CircularPictureCallout"/>
    <dgm:cxn modelId="{82EBA573-FDF5-EC48-A04B-972A65CB8134}" type="presParOf" srcId="{8C5146AB-764D-FD47-99DF-5E668EEB9960}" destId="{0AED9C83-C4BC-434B-B2E3-667214C87E82}" srcOrd="0" destOrd="0" presId="urn:microsoft.com/office/officeart/2008/layout/CircularPictureCallout"/>
    <dgm:cxn modelId="{28FF1E12-0F10-DC43-921D-23950CC24007}" type="presParOf" srcId="{0AED9C83-C4BC-434B-B2E3-667214C87E82}" destId="{EF2ABBBB-E350-6549-A432-64969BF44E37}" srcOrd="0" destOrd="0" presId="urn:microsoft.com/office/officeart/2008/layout/CircularPictureCallout"/>
    <dgm:cxn modelId="{A666D398-0CC8-354C-89F7-8532518268EB}" type="presParOf" srcId="{EF2ABBBB-E350-6549-A432-64969BF44E37}" destId="{E6FCFF91-3272-7E4A-AA45-F8FA6F699020}" srcOrd="0" destOrd="0" presId="urn:microsoft.com/office/officeart/2008/layout/CircularPictureCallout"/>
    <dgm:cxn modelId="{E2843714-8B70-E948-9B6D-15951D710537}" type="presParOf" srcId="{0AED9C83-C4BC-434B-B2E3-667214C87E82}" destId="{3A3380D8-84DD-F546-99B0-0CDA809A2FB7}" srcOrd="1" destOrd="0" presId="urn:microsoft.com/office/officeart/2008/layout/CircularPictureCallout"/>
    <dgm:cxn modelId="{7F9ED884-2516-7540-9658-2BF715EBE4E2}" type="presParOf" srcId="{0AED9C83-C4BC-434B-B2E3-667214C87E82}" destId="{03E87A1D-3427-5649-B514-E8CEA9A59259}" srcOrd="2" destOrd="0" presId="urn:microsoft.com/office/officeart/2008/layout/CircularPictureCallout"/>
    <dgm:cxn modelId="{7005550C-BCAA-A849-A834-0BFAF2108EAF}" type="presParOf" srcId="{03E87A1D-3427-5649-B514-E8CEA9A59259}" destId="{EF98394E-3A29-CC4D-8CAF-BF8B79A77A34}" srcOrd="0" destOrd="0" presId="urn:microsoft.com/office/officeart/2008/layout/CircularPictureCallout"/>
    <dgm:cxn modelId="{A9B1C567-5BD4-AF4B-A176-B236401BE0CF}" type="presParOf" srcId="{0AED9C83-C4BC-434B-B2E3-667214C87E82}" destId="{EAB94DC9-E0D1-CC42-806B-E6D2C75146B3}" srcOrd="3" destOrd="0" presId="urn:microsoft.com/office/officeart/2008/layout/CircularPictureCallout"/>
    <dgm:cxn modelId="{CBE4B542-B508-2844-802E-1216EB24DABA}" type="presParOf" srcId="{0AED9C83-C4BC-434B-B2E3-667214C87E82}" destId="{A4CFC87D-E345-E544-AE84-D965A0F20750}" srcOrd="4" destOrd="0" presId="urn:microsoft.com/office/officeart/2008/layout/CircularPictureCallout"/>
    <dgm:cxn modelId="{C316CD98-1CFF-934F-8340-DBEB7DE3956E}" type="presParOf" srcId="{A4CFC87D-E345-E544-AE84-D965A0F20750}" destId="{5A7C08B7-6B39-4941-A121-2AFED0DC7EF4}" srcOrd="0" destOrd="0" presId="urn:microsoft.com/office/officeart/2008/layout/CircularPictureCallout"/>
    <dgm:cxn modelId="{EBC22A52-D29D-6547-B288-E5A4455B5AF8}" type="presParOf" srcId="{0AED9C83-C4BC-434B-B2E3-667214C87E82}" destId="{E7E8956E-C84C-B34C-8226-7E7259158768}" srcOrd="5" destOrd="0" presId="urn:microsoft.com/office/officeart/2008/layout/CircularPictureCallout"/>
    <dgm:cxn modelId="{7877EE96-EDD1-D345-BF02-534F0A8593F1}" type="presParOf" srcId="{E7E8956E-C84C-B34C-8226-7E7259158768}" destId="{5FFC198E-2E04-F94C-9399-128D1CBF5DE8}" srcOrd="0" destOrd="0" presId="urn:microsoft.com/office/officeart/2008/layout/CircularPictureCallout"/>
    <dgm:cxn modelId="{5100F01D-C142-454C-AE94-C4C1C0868D21}" type="presParOf" srcId="{0AED9C83-C4BC-434B-B2E3-667214C87E82}" destId="{9E18E858-8B48-AB4F-B307-D8D396CC4D41}" srcOrd="6" destOrd="0" presId="urn:microsoft.com/office/officeart/2008/layout/CircularPictureCallout"/>
    <dgm:cxn modelId="{B310B82A-F67B-3243-B341-8E25C970B495}" type="presParOf" srcId="{0AED9C83-C4BC-434B-B2E3-667214C87E82}" destId="{D5E2D29E-1170-6A40-B4A0-4ADDC7A3421D}" srcOrd="7" destOrd="0" presId="urn:microsoft.com/office/officeart/2008/layout/CircularPictureCallout"/>
    <dgm:cxn modelId="{2AA1D18A-5EC7-CD40-BD4B-A422E3179C4D}" type="presParOf" srcId="{D5E2D29E-1170-6A40-B4A0-4ADDC7A3421D}" destId="{0D2B0CE3-0893-4D47-9052-0F62A2C04D35}" srcOrd="0" destOrd="0" presId="urn:microsoft.com/office/officeart/2008/layout/CircularPictureCallout"/>
    <dgm:cxn modelId="{BCDC6A35-724F-634D-B89D-D9A8278895FE}" type="presParOf" srcId="{0AED9C83-C4BC-434B-B2E3-667214C87E82}" destId="{72FC9402-ADED-4540-B5D1-CB11CF6BC2CD}" srcOrd="8" destOrd="0" presId="urn:microsoft.com/office/officeart/2008/layout/CircularPictureCallout"/>
    <dgm:cxn modelId="{17357F5C-AFFD-E543-92E1-71EBE185542E}" type="presParOf" srcId="{72FC9402-ADED-4540-B5D1-CB11CF6BC2CD}" destId="{5135F763-0430-DE49-A8F8-659F42530C0C}" srcOrd="0" destOrd="0" presId="urn:microsoft.com/office/officeart/2008/layout/CircularPictureCallout"/>
    <dgm:cxn modelId="{A1F422F4-EEEE-1E44-A1C3-DE04AABC6DFD}" type="presParOf" srcId="{0AED9C83-C4BC-434B-B2E3-667214C87E82}" destId="{A9D1A508-0519-8A45-9BE4-25F3E8392882}" srcOrd="9" destOrd="0" presId="urn:microsoft.com/office/officeart/2008/layout/CircularPictureCallout"/>
    <dgm:cxn modelId="{5822CE4C-5AB6-D04F-B2ED-0B2ACF821395}" type="presParOf" srcId="{0AED9C83-C4BC-434B-B2E3-667214C87E82}" destId="{31F582B5-A834-6249-BED9-04671CC06E0B}" srcOrd="10" destOrd="0" presId="urn:microsoft.com/office/officeart/2008/layout/CircularPictureCallout"/>
    <dgm:cxn modelId="{C9E93D83-9D36-EA4F-B75D-758896DCE871}" type="presParOf" srcId="{31F582B5-A834-6249-BED9-04671CC06E0B}" destId="{F56B97DC-D37B-B84A-BF5A-516F53FC7F21}" srcOrd="0" destOrd="0" presId="urn:microsoft.com/office/officeart/2008/layout/CircularPictureCallout"/>
    <dgm:cxn modelId="{FAE91A25-173E-9D49-9E21-658C2869B2C2}" type="presParOf" srcId="{0AED9C83-C4BC-434B-B2E3-667214C87E82}" destId="{D26471EB-FD83-A743-AE49-F98314A4A46D}" srcOrd="11" destOrd="0" presId="urn:microsoft.com/office/officeart/2008/layout/CircularPictureCallout"/>
    <dgm:cxn modelId="{DD68F865-5968-2B45-A6A2-97F091EA77C6}" type="presParOf" srcId="{D26471EB-FD83-A743-AE49-F98314A4A46D}" destId="{7EBE54B9-79C9-404F-8DAF-95D8EC33DF56}" srcOrd="0" destOrd="0" presId="urn:microsoft.com/office/officeart/2008/layout/CircularPictureCallout"/>
    <dgm:cxn modelId="{80F537A5-3979-6743-A1FC-91D139DDF631}" type="presParOf" srcId="{0AED9C83-C4BC-434B-B2E3-667214C87E82}" destId="{5894D920-9A7D-3746-85F3-8156378841E7}" srcOrd="12" destOrd="0" presId="urn:microsoft.com/office/officeart/2008/layout/CircularPictureCallout"/>
    <dgm:cxn modelId="{38D4CB9F-ABAC-3749-AB4C-1212C0F0ACF6}" type="presParOf" srcId="{0AED9C83-C4BC-434B-B2E3-667214C87E82}" destId="{37801611-049B-9749-BEBC-1E262C28225B}" srcOrd="13" destOrd="0" presId="urn:microsoft.com/office/officeart/2008/layout/CircularPictureCallout"/>
    <dgm:cxn modelId="{F666C220-9DEC-B64E-B3CB-FB8FF0FE2FD1}" type="presParOf" srcId="{37801611-049B-9749-BEBC-1E262C28225B}" destId="{F44A1E50-1D0A-C94A-AAD3-00C156FFA73E}" srcOrd="0" destOrd="0" presId="urn:microsoft.com/office/officeart/2008/layout/CircularPictureCallou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F260D5-A676-478D-B26C-B2DEA4D8988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3D265BF-B3FA-40E4-B15D-C2579E7FC50C}">
      <dgm:prSet/>
      <dgm:spPr/>
      <dgm:t>
        <a:bodyPr/>
        <a:lstStyle/>
        <a:p>
          <a:r>
            <a:rPr lang="fr-FR" b="1" i="1"/>
            <a:t>To generate profit with Public Relations &amp; Hospitality</a:t>
          </a:r>
          <a:endParaRPr lang="en-US"/>
        </a:p>
      </dgm:t>
    </dgm:pt>
    <dgm:pt modelId="{D1928BCA-DA6F-4CAC-A669-463560BC18D2}" type="parTrans" cxnId="{5E7750EC-4490-4F05-8BC9-4667B0A8F206}">
      <dgm:prSet/>
      <dgm:spPr/>
      <dgm:t>
        <a:bodyPr/>
        <a:lstStyle/>
        <a:p>
          <a:endParaRPr lang="en-US"/>
        </a:p>
      </dgm:t>
    </dgm:pt>
    <dgm:pt modelId="{D87D8C67-159D-4E2B-81ED-E02A8A03F0CB}" type="sibTrans" cxnId="{5E7750EC-4490-4F05-8BC9-4667B0A8F206}">
      <dgm:prSet/>
      <dgm:spPr/>
      <dgm:t>
        <a:bodyPr/>
        <a:lstStyle/>
        <a:p>
          <a:endParaRPr lang="en-US"/>
        </a:p>
      </dgm:t>
    </dgm:pt>
    <dgm:pt modelId="{6A9F7496-CED1-4A13-B817-D7DCF77F83C0}">
      <dgm:prSet/>
      <dgm:spPr/>
      <dgm:t>
        <a:bodyPr/>
        <a:lstStyle/>
        <a:p>
          <a:r>
            <a:rPr lang="fr-FR" b="1" i="1"/>
            <a:t>With the support of Social capital &amp; Networking core compencies</a:t>
          </a:r>
          <a:endParaRPr lang="en-US"/>
        </a:p>
      </dgm:t>
    </dgm:pt>
    <dgm:pt modelId="{8FB72A8A-AA4E-43D4-ACE7-B914D30F0DD1}" type="parTrans" cxnId="{CAC69357-E488-492A-8E49-BA929313C48C}">
      <dgm:prSet/>
      <dgm:spPr/>
      <dgm:t>
        <a:bodyPr/>
        <a:lstStyle/>
        <a:p>
          <a:endParaRPr lang="en-US"/>
        </a:p>
      </dgm:t>
    </dgm:pt>
    <dgm:pt modelId="{B76AA4B0-9624-464C-9A83-73E81578ECF3}" type="sibTrans" cxnId="{CAC69357-E488-492A-8E49-BA929313C48C}">
      <dgm:prSet/>
      <dgm:spPr/>
      <dgm:t>
        <a:bodyPr/>
        <a:lstStyle/>
        <a:p>
          <a:endParaRPr lang="en-US"/>
        </a:p>
      </dgm:t>
    </dgm:pt>
    <dgm:pt modelId="{B2E12B8D-CAA1-47EA-9893-B69FEB0881A0}">
      <dgm:prSet/>
      <dgm:spPr/>
      <dgm:t>
        <a:bodyPr/>
        <a:lstStyle/>
        <a:p>
          <a:r>
            <a:rPr lang="fr-FR" b="1" i="1"/>
            <a:t>With the understanding of sports events organizations as « THE PLACE TO BE » !</a:t>
          </a:r>
          <a:endParaRPr lang="en-US"/>
        </a:p>
      </dgm:t>
    </dgm:pt>
    <dgm:pt modelId="{F34AA36A-5C66-4DC4-8DE5-877F542825B8}" type="parTrans" cxnId="{072F209A-55D3-4124-8C82-2B5680785105}">
      <dgm:prSet/>
      <dgm:spPr/>
      <dgm:t>
        <a:bodyPr/>
        <a:lstStyle/>
        <a:p>
          <a:endParaRPr lang="en-US"/>
        </a:p>
      </dgm:t>
    </dgm:pt>
    <dgm:pt modelId="{CDEC9AB4-B055-4249-A050-16005200F622}" type="sibTrans" cxnId="{072F209A-55D3-4124-8C82-2B5680785105}">
      <dgm:prSet/>
      <dgm:spPr/>
      <dgm:t>
        <a:bodyPr/>
        <a:lstStyle/>
        <a:p>
          <a:endParaRPr lang="en-US"/>
        </a:p>
      </dgm:t>
    </dgm:pt>
    <dgm:pt modelId="{7EF06C6B-FDE5-47F7-A961-65E3F2D6A0B2}">
      <dgm:prSet/>
      <dgm:spPr/>
      <dgm:t>
        <a:bodyPr/>
        <a:lstStyle/>
        <a:p>
          <a:r>
            <a:rPr lang="fr-FR" b="1" i="1"/>
            <a:t>BtB markets and relationships</a:t>
          </a:r>
          <a:endParaRPr lang="en-US"/>
        </a:p>
      </dgm:t>
    </dgm:pt>
    <dgm:pt modelId="{79CA6EE5-F654-4C66-B8C1-2CE065236577}" type="parTrans" cxnId="{FAC0EA2E-F612-47B0-8357-A1C88540499F}">
      <dgm:prSet/>
      <dgm:spPr/>
      <dgm:t>
        <a:bodyPr/>
        <a:lstStyle/>
        <a:p>
          <a:endParaRPr lang="en-US"/>
        </a:p>
      </dgm:t>
    </dgm:pt>
    <dgm:pt modelId="{0DC6C1EC-2E92-4053-8EB9-8D1B042E5F64}" type="sibTrans" cxnId="{FAC0EA2E-F612-47B0-8357-A1C88540499F}">
      <dgm:prSet/>
      <dgm:spPr/>
      <dgm:t>
        <a:bodyPr/>
        <a:lstStyle/>
        <a:p>
          <a:endParaRPr lang="en-US"/>
        </a:p>
      </dgm:t>
    </dgm:pt>
    <dgm:pt modelId="{B9322342-D469-4F3A-832B-505D69BA1C1D}" type="pres">
      <dgm:prSet presAssocID="{54F260D5-A676-478D-B26C-B2DEA4D8988F}" presName="root" presStyleCnt="0">
        <dgm:presLayoutVars>
          <dgm:dir/>
          <dgm:resizeHandles val="exact"/>
        </dgm:presLayoutVars>
      </dgm:prSet>
      <dgm:spPr/>
    </dgm:pt>
    <dgm:pt modelId="{9F251A1F-7584-42BD-A265-F2800E640C90}" type="pres">
      <dgm:prSet presAssocID="{93D265BF-B3FA-40E4-B15D-C2579E7FC50C}" presName="compNode" presStyleCnt="0"/>
      <dgm:spPr/>
    </dgm:pt>
    <dgm:pt modelId="{60C090FE-5169-4F79-A727-35828B6BD548}" type="pres">
      <dgm:prSet presAssocID="{93D265BF-B3FA-40E4-B15D-C2579E7FC50C}" presName="bgRect" presStyleLbl="bgShp" presStyleIdx="0" presStyleCnt="4"/>
      <dgm:spPr/>
    </dgm:pt>
    <dgm:pt modelId="{B0EDF2C7-DDC8-4E7C-AE46-A1AC7525E444}" type="pres">
      <dgm:prSet presAssocID="{93D265BF-B3FA-40E4-B15D-C2579E7FC50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lationship"/>
        </a:ext>
      </dgm:extLst>
    </dgm:pt>
    <dgm:pt modelId="{9671756D-1986-4DD6-8611-ACB4CC207ABE}" type="pres">
      <dgm:prSet presAssocID="{93D265BF-B3FA-40E4-B15D-C2579E7FC50C}" presName="spaceRect" presStyleCnt="0"/>
      <dgm:spPr/>
    </dgm:pt>
    <dgm:pt modelId="{595D97AF-A715-46B8-9BD2-59F9841A39B2}" type="pres">
      <dgm:prSet presAssocID="{93D265BF-B3FA-40E4-B15D-C2579E7FC50C}" presName="parTx" presStyleLbl="revTx" presStyleIdx="0" presStyleCnt="4">
        <dgm:presLayoutVars>
          <dgm:chMax val="0"/>
          <dgm:chPref val="0"/>
        </dgm:presLayoutVars>
      </dgm:prSet>
      <dgm:spPr/>
    </dgm:pt>
    <dgm:pt modelId="{6651A2BB-9025-4914-A0F2-22422110B77B}" type="pres">
      <dgm:prSet presAssocID="{D87D8C67-159D-4E2B-81ED-E02A8A03F0CB}" presName="sibTrans" presStyleCnt="0"/>
      <dgm:spPr/>
    </dgm:pt>
    <dgm:pt modelId="{E9335DCD-B359-45D5-917A-CE925058FC78}" type="pres">
      <dgm:prSet presAssocID="{6A9F7496-CED1-4A13-B817-D7DCF77F83C0}" presName="compNode" presStyleCnt="0"/>
      <dgm:spPr/>
    </dgm:pt>
    <dgm:pt modelId="{C02A6C27-73B8-4AD6-9729-0ABE2ED3D81C}" type="pres">
      <dgm:prSet presAssocID="{6A9F7496-CED1-4A13-B817-D7DCF77F83C0}" presName="bgRect" presStyleLbl="bgShp" presStyleIdx="1" presStyleCnt="4"/>
      <dgm:spPr/>
    </dgm:pt>
    <dgm:pt modelId="{A2003E9D-77E3-4BBA-BA2A-2CD93EA352EE}" type="pres">
      <dgm:prSet presAssocID="{6A9F7496-CED1-4A13-B817-D7DCF77F83C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vings"/>
        </a:ext>
      </dgm:extLst>
    </dgm:pt>
    <dgm:pt modelId="{3943D50D-DC4C-4B2A-ABCB-2DA64456B921}" type="pres">
      <dgm:prSet presAssocID="{6A9F7496-CED1-4A13-B817-D7DCF77F83C0}" presName="spaceRect" presStyleCnt="0"/>
      <dgm:spPr/>
    </dgm:pt>
    <dgm:pt modelId="{05AD94C1-6345-444C-BABD-1C44881B4A35}" type="pres">
      <dgm:prSet presAssocID="{6A9F7496-CED1-4A13-B817-D7DCF77F83C0}" presName="parTx" presStyleLbl="revTx" presStyleIdx="1" presStyleCnt="4">
        <dgm:presLayoutVars>
          <dgm:chMax val="0"/>
          <dgm:chPref val="0"/>
        </dgm:presLayoutVars>
      </dgm:prSet>
      <dgm:spPr/>
    </dgm:pt>
    <dgm:pt modelId="{0628B122-1F9E-4F56-9242-F30161DF6EF8}" type="pres">
      <dgm:prSet presAssocID="{B76AA4B0-9624-464C-9A83-73E81578ECF3}" presName="sibTrans" presStyleCnt="0"/>
      <dgm:spPr/>
    </dgm:pt>
    <dgm:pt modelId="{523CE791-77B5-47F4-9845-2679C4C5C9FE}" type="pres">
      <dgm:prSet presAssocID="{B2E12B8D-CAA1-47EA-9893-B69FEB0881A0}" presName="compNode" presStyleCnt="0"/>
      <dgm:spPr/>
    </dgm:pt>
    <dgm:pt modelId="{E75E8986-C7DE-489B-AFFE-86040BE963AB}" type="pres">
      <dgm:prSet presAssocID="{B2E12B8D-CAA1-47EA-9893-B69FEB0881A0}" presName="bgRect" presStyleLbl="bgShp" presStyleIdx="2" presStyleCnt="4"/>
      <dgm:spPr/>
    </dgm:pt>
    <dgm:pt modelId="{A2D2D366-C772-4D3A-A389-2629D6A8CF12}" type="pres">
      <dgm:prSet presAssocID="{B2E12B8D-CAA1-47EA-9893-B69FEB0881A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y"/>
        </a:ext>
      </dgm:extLst>
    </dgm:pt>
    <dgm:pt modelId="{94BBB1C2-A7D3-4C7F-9309-34C303EE1A46}" type="pres">
      <dgm:prSet presAssocID="{B2E12B8D-CAA1-47EA-9893-B69FEB0881A0}" presName="spaceRect" presStyleCnt="0"/>
      <dgm:spPr/>
    </dgm:pt>
    <dgm:pt modelId="{58F634A2-031E-4A8A-9D40-69343138DE5D}" type="pres">
      <dgm:prSet presAssocID="{B2E12B8D-CAA1-47EA-9893-B69FEB0881A0}" presName="parTx" presStyleLbl="revTx" presStyleIdx="2" presStyleCnt="4">
        <dgm:presLayoutVars>
          <dgm:chMax val="0"/>
          <dgm:chPref val="0"/>
        </dgm:presLayoutVars>
      </dgm:prSet>
      <dgm:spPr/>
    </dgm:pt>
    <dgm:pt modelId="{108B1EF0-9370-4025-9F43-015522A894DE}" type="pres">
      <dgm:prSet presAssocID="{CDEC9AB4-B055-4249-A050-16005200F622}" presName="sibTrans" presStyleCnt="0"/>
      <dgm:spPr/>
    </dgm:pt>
    <dgm:pt modelId="{40ECB22D-2CD7-4285-9F3C-801E6FB09C4E}" type="pres">
      <dgm:prSet presAssocID="{7EF06C6B-FDE5-47F7-A961-65E3F2D6A0B2}" presName="compNode" presStyleCnt="0"/>
      <dgm:spPr/>
    </dgm:pt>
    <dgm:pt modelId="{3A369D48-6137-40E2-A910-1737880CD7DC}" type="pres">
      <dgm:prSet presAssocID="{7EF06C6B-FDE5-47F7-A961-65E3F2D6A0B2}" presName="bgRect" presStyleLbl="bgShp" presStyleIdx="3" presStyleCnt="4"/>
      <dgm:spPr/>
    </dgm:pt>
    <dgm:pt modelId="{B7FD2178-0581-4EF6-BE35-4D5F3C0C89E9}" type="pres">
      <dgm:prSet presAssocID="{7EF06C6B-FDE5-47F7-A961-65E3F2D6A0B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t"/>
        </a:ext>
      </dgm:extLst>
    </dgm:pt>
    <dgm:pt modelId="{8AF759BA-A5BD-4D22-811B-6810E4609B32}" type="pres">
      <dgm:prSet presAssocID="{7EF06C6B-FDE5-47F7-A961-65E3F2D6A0B2}" presName="spaceRect" presStyleCnt="0"/>
      <dgm:spPr/>
    </dgm:pt>
    <dgm:pt modelId="{1BD6B228-93D2-4144-9A6A-AB57EA26AF53}" type="pres">
      <dgm:prSet presAssocID="{7EF06C6B-FDE5-47F7-A961-65E3F2D6A0B2}" presName="parTx" presStyleLbl="revTx" presStyleIdx="3" presStyleCnt="4">
        <dgm:presLayoutVars>
          <dgm:chMax val="0"/>
          <dgm:chPref val="0"/>
        </dgm:presLayoutVars>
      </dgm:prSet>
      <dgm:spPr/>
    </dgm:pt>
  </dgm:ptLst>
  <dgm:cxnLst>
    <dgm:cxn modelId="{524A3115-A277-4C48-AA7A-4DF0707D06CF}" type="presOf" srcId="{7EF06C6B-FDE5-47F7-A961-65E3F2D6A0B2}" destId="{1BD6B228-93D2-4144-9A6A-AB57EA26AF53}" srcOrd="0" destOrd="0" presId="urn:microsoft.com/office/officeart/2018/2/layout/IconVerticalSolidList"/>
    <dgm:cxn modelId="{AF88A82D-385E-49A6-BA26-FCC7FC60D82A}" type="presOf" srcId="{54F260D5-A676-478D-B26C-B2DEA4D8988F}" destId="{B9322342-D469-4F3A-832B-505D69BA1C1D}" srcOrd="0" destOrd="0" presId="urn:microsoft.com/office/officeart/2018/2/layout/IconVerticalSolidList"/>
    <dgm:cxn modelId="{FAC0EA2E-F612-47B0-8357-A1C88540499F}" srcId="{54F260D5-A676-478D-B26C-B2DEA4D8988F}" destId="{7EF06C6B-FDE5-47F7-A961-65E3F2D6A0B2}" srcOrd="3" destOrd="0" parTransId="{79CA6EE5-F654-4C66-B8C1-2CE065236577}" sibTransId="{0DC6C1EC-2E92-4053-8EB9-8D1B042E5F64}"/>
    <dgm:cxn modelId="{60724843-24F1-4809-876D-3CA3AA0992F9}" type="presOf" srcId="{6A9F7496-CED1-4A13-B817-D7DCF77F83C0}" destId="{05AD94C1-6345-444C-BABD-1C44881B4A35}" srcOrd="0" destOrd="0" presId="urn:microsoft.com/office/officeart/2018/2/layout/IconVerticalSolidList"/>
    <dgm:cxn modelId="{282CAF69-FFEA-4FF1-82C6-64038D5C9699}" type="presOf" srcId="{B2E12B8D-CAA1-47EA-9893-B69FEB0881A0}" destId="{58F634A2-031E-4A8A-9D40-69343138DE5D}" srcOrd="0" destOrd="0" presId="urn:microsoft.com/office/officeart/2018/2/layout/IconVerticalSolidList"/>
    <dgm:cxn modelId="{CAC69357-E488-492A-8E49-BA929313C48C}" srcId="{54F260D5-A676-478D-B26C-B2DEA4D8988F}" destId="{6A9F7496-CED1-4A13-B817-D7DCF77F83C0}" srcOrd="1" destOrd="0" parTransId="{8FB72A8A-AA4E-43D4-ACE7-B914D30F0DD1}" sibTransId="{B76AA4B0-9624-464C-9A83-73E81578ECF3}"/>
    <dgm:cxn modelId="{072F209A-55D3-4124-8C82-2B5680785105}" srcId="{54F260D5-A676-478D-B26C-B2DEA4D8988F}" destId="{B2E12B8D-CAA1-47EA-9893-B69FEB0881A0}" srcOrd="2" destOrd="0" parTransId="{F34AA36A-5C66-4DC4-8DE5-877F542825B8}" sibTransId="{CDEC9AB4-B055-4249-A050-16005200F622}"/>
    <dgm:cxn modelId="{EB8E48AD-7D09-4888-B202-FC9842BB8447}" type="presOf" srcId="{93D265BF-B3FA-40E4-B15D-C2579E7FC50C}" destId="{595D97AF-A715-46B8-9BD2-59F9841A39B2}" srcOrd="0" destOrd="0" presId="urn:microsoft.com/office/officeart/2018/2/layout/IconVerticalSolidList"/>
    <dgm:cxn modelId="{5E7750EC-4490-4F05-8BC9-4667B0A8F206}" srcId="{54F260D5-A676-478D-B26C-B2DEA4D8988F}" destId="{93D265BF-B3FA-40E4-B15D-C2579E7FC50C}" srcOrd="0" destOrd="0" parTransId="{D1928BCA-DA6F-4CAC-A669-463560BC18D2}" sibTransId="{D87D8C67-159D-4E2B-81ED-E02A8A03F0CB}"/>
    <dgm:cxn modelId="{29919695-3418-4710-A5AA-A1B480A9E345}" type="presParOf" srcId="{B9322342-D469-4F3A-832B-505D69BA1C1D}" destId="{9F251A1F-7584-42BD-A265-F2800E640C90}" srcOrd="0" destOrd="0" presId="urn:microsoft.com/office/officeart/2018/2/layout/IconVerticalSolidList"/>
    <dgm:cxn modelId="{E66C4894-90BF-40A4-A482-6F8349B3772E}" type="presParOf" srcId="{9F251A1F-7584-42BD-A265-F2800E640C90}" destId="{60C090FE-5169-4F79-A727-35828B6BD548}" srcOrd="0" destOrd="0" presId="urn:microsoft.com/office/officeart/2018/2/layout/IconVerticalSolidList"/>
    <dgm:cxn modelId="{6B1F3F41-4623-4733-BDFA-CD84D52B5F0E}" type="presParOf" srcId="{9F251A1F-7584-42BD-A265-F2800E640C90}" destId="{B0EDF2C7-DDC8-4E7C-AE46-A1AC7525E444}" srcOrd="1" destOrd="0" presId="urn:microsoft.com/office/officeart/2018/2/layout/IconVerticalSolidList"/>
    <dgm:cxn modelId="{92F1A723-84E2-485F-99B3-771D34DAB55B}" type="presParOf" srcId="{9F251A1F-7584-42BD-A265-F2800E640C90}" destId="{9671756D-1986-4DD6-8611-ACB4CC207ABE}" srcOrd="2" destOrd="0" presId="urn:microsoft.com/office/officeart/2018/2/layout/IconVerticalSolidList"/>
    <dgm:cxn modelId="{9C8BB7B6-F8C9-40FB-AF0E-1E2D14D65C9A}" type="presParOf" srcId="{9F251A1F-7584-42BD-A265-F2800E640C90}" destId="{595D97AF-A715-46B8-9BD2-59F9841A39B2}" srcOrd="3" destOrd="0" presId="urn:microsoft.com/office/officeart/2018/2/layout/IconVerticalSolidList"/>
    <dgm:cxn modelId="{47D1E921-599C-4D22-8306-B6D1E7E523C8}" type="presParOf" srcId="{B9322342-D469-4F3A-832B-505D69BA1C1D}" destId="{6651A2BB-9025-4914-A0F2-22422110B77B}" srcOrd="1" destOrd="0" presId="urn:microsoft.com/office/officeart/2018/2/layout/IconVerticalSolidList"/>
    <dgm:cxn modelId="{5A3F2AF9-63DE-4894-85A6-9B07FD379BE1}" type="presParOf" srcId="{B9322342-D469-4F3A-832B-505D69BA1C1D}" destId="{E9335DCD-B359-45D5-917A-CE925058FC78}" srcOrd="2" destOrd="0" presId="urn:microsoft.com/office/officeart/2018/2/layout/IconVerticalSolidList"/>
    <dgm:cxn modelId="{F24564B8-2065-4500-B805-75F132A82A45}" type="presParOf" srcId="{E9335DCD-B359-45D5-917A-CE925058FC78}" destId="{C02A6C27-73B8-4AD6-9729-0ABE2ED3D81C}" srcOrd="0" destOrd="0" presId="urn:microsoft.com/office/officeart/2018/2/layout/IconVerticalSolidList"/>
    <dgm:cxn modelId="{8906E904-62B2-471F-BE1F-C33BF1D6B578}" type="presParOf" srcId="{E9335DCD-B359-45D5-917A-CE925058FC78}" destId="{A2003E9D-77E3-4BBA-BA2A-2CD93EA352EE}" srcOrd="1" destOrd="0" presId="urn:microsoft.com/office/officeart/2018/2/layout/IconVerticalSolidList"/>
    <dgm:cxn modelId="{3E55A75B-07E8-47A6-A04A-219367406A0F}" type="presParOf" srcId="{E9335DCD-B359-45D5-917A-CE925058FC78}" destId="{3943D50D-DC4C-4B2A-ABCB-2DA64456B921}" srcOrd="2" destOrd="0" presId="urn:microsoft.com/office/officeart/2018/2/layout/IconVerticalSolidList"/>
    <dgm:cxn modelId="{DC2C809F-1EE0-4833-B133-4FC5BB53C10C}" type="presParOf" srcId="{E9335DCD-B359-45D5-917A-CE925058FC78}" destId="{05AD94C1-6345-444C-BABD-1C44881B4A35}" srcOrd="3" destOrd="0" presId="urn:microsoft.com/office/officeart/2018/2/layout/IconVerticalSolidList"/>
    <dgm:cxn modelId="{C52852EA-EC0F-4A81-9269-E046BF5F68DE}" type="presParOf" srcId="{B9322342-D469-4F3A-832B-505D69BA1C1D}" destId="{0628B122-1F9E-4F56-9242-F30161DF6EF8}" srcOrd="3" destOrd="0" presId="urn:microsoft.com/office/officeart/2018/2/layout/IconVerticalSolidList"/>
    <dgm:cxn modelId="{6EE86BCD-8861-4871-ADAB-0A1C18369437}" type="presParOf" srcId="{B9322342-D469-4F3A-832B-505D69BA1C1D}" destId="{523CE791-77B5-47F4-9845-2679C4C5C9FE}" srcOrd="4" destOrd="0" presId="urn:microsoft.com/office/officeart/2018/2/layout/IconVerticalSolidList"/>
    <dgm:cxn modelId="{24DC4CE4-51A3-4AE1-93B5-D86FE23E3A65}" type="presParOf" srcId="{523CE791-77B5-47F4-9845-2679C4C5C9FE}" destId="{E75E8986-C7DE-489B-AFFE-86040BE963AB}" srcOrd="0" destOrd="0" presId="urn:microsoft.com/office/officeart/2018/2/layout/IconVerticalSolidList"/>
    <dgm:cxn modelId="{9EB994A2-2FAF-484A-9743-88257B81AEBA}" type="presParOf" srcId="{523CE791-77B5-47F4-9845-2679C4C5C9FE}" destId="{A2D2D366-C772-4D3A-A389-2629D6A8CF12}" srcOrd="1" destOrd="0" presId="urn:microsoft.com/office/officeart/2018/2/layout/IconVerticalSolidList"/>
    <dgm:cxn modelId="{EA556E39-CA3F-4C33-8702-16B53120E096}" type="presParOf" srcId="{523CE791-77B5-47F4-9845-2679C4C5C9FE}" destId="{94BBB1C2-A7D3-4C7F-9309-34C303EE1A46}" srcOrd="2" destOrd="0" presId="urn:microsoft.com/office/officeart/2018/2/layout/IconVerticalSolidList"/>
    <dgm:cxn modelId="{BC389D0F-8A31-432D-9A97-E8585FB52C23}" type="presParOf" srcId="{523CE791-77B5-47F4-9845-2679C4C5C9FE}" destId="{58F634A2-031E-4A8A-9D40-69343138DE5D}" srcOrd="3" destOrd="0" presId="urn:microsoft.com/office/officeart/2018/2/layout/IconVerticalSolidList"/>
    <dgm:cxn modelId="{D3A5CC08-78FD-4C4F-AB45-D8BEDC981C9A}" type="presParOf" srcId="{B9322342-D469-4F3A-832B-505D69BA1C1D}" destId="{108B1EF0-9370-4025-9F43-015522A894DE}" srcOrd="5" destOrd="0" presId="urn:microsoft.com/office/officeart/2018/2/layout/IconVerticalSolidList"/>
    <dgm:cxn modelId="{F090CDCE-BB76-4928-86BA-EE4707375C1D}" type="presParOf" srcId="{B9322342-D469-4F3A-832B-505D69BA1C1D}" destId="{40ECB22D-2CD7-4285-9F3C-801E6FB09C4E}" srcOrd="6" destOrd="0" presId="urn:microsoft.com/office/officeart/2018/2/layout/IconVerticalSolidList"/>
    <dgm:cxn modelId="{DA248612-5AB9-48A9-AA91-35ECD190D7E1}" type="presParOf" srcId="{40ECB22D-2CD7-4285-9F3C-801E6FB09C4E}" destId="{3A369D48-6137-40E2-A910-1737880CD7DC}" srcOrd="0" destOrd="0" presId="urn:microsoft.com/office/officeart/2018/2/layout/IconVerticalSolidList"/>
    <dgm:cxn modelId="{C28EF1FB-3B86-4A87-BFDE-7D0F57803454}" type="presParOf" srcId="{40ECB22D-2CD7-4285-9F3C-801E6FB09C4E}" destId="{B7FD2178-0581-4EF6-BE35-4D5F3C0C89E9}" srcOrd="1" destOrd="0" presId="urn:microsoft.com/office/officeart/2018/2/layout/IconVerticalSolidList"/>
    <dgm:cxn modelId="{47343BE7-9C83-4209-A689-D74138C83BC0}" type="presParOf" srcId="{40ECB22D-2CD7-4285-9F3C-801E6FB09C4E}" destId="{8AF759BA-A5BD-4D22-811B-6810E4609B32}" srcOrd="2" destOrd="0" presId="urn:microsoft.com/office/officeart/2018/2/layout/IconVerticalSolidList"/>
    <dgm:cxn modelId="{0852EBF3-7C22-42E8-98AB-7DFBF5338682}" type="presParOf" srcId="{40ECB22D-2CD7-4285-9F3C-801E6FB09C4E}" destId="{1BD6B228-93D2-4144-9A6A-AB57EA26AF5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325837-183B-4C74-B962-5AF05FDADA8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09FA05A-3480-48D8-A47C-4BC6EE442297}">
      <dgm:prSet/>
      <dgm:spPr/>
      <dgm:t>
        <a:bodyPr/>
        <a:lstStyle/>
        <a:p>
          <a:r>
            <a:rPr lang="fr-FR" b="1" i="1"/>
            <a:t>The relation = </a:t>
          </a:r>
          <a:endParaRPr lang="en-US"/>
        </a:p>
      </dgm:t>
    </dgm:pt>
    <dgm:pt modelId="{0EE2D28B-1537-497D-9129-80062ECD2679}" type="parTrans" cxnId="{538D0E48-18C9-454F-868A-1532A9B3E994}">
      <dgm:prSet/>
      <dgm:spPr/>
      <dgm:t>
        <a:bodyPr/>
        <a:lstStyle/>
        <a:p>
          <a:endParaRPr lang="en-US"/>
        </a:p>
      </dgm:t>
    </dgm:pt>
    <dgm:pt modelId="{93A7A10E-046A-4434-8BDB-86203550AE1D}" type="sibTrans" cxnId="{538D0E48-18C9-454F-868A-1532A9B3E994}">
      <dgm:prSet/>
      <dgm:spPr/>
      <dgm:t>
        <a:bodyPr/>
        <a:lstStyle/>
        <a:p>
          <a:endParaRPr lang="en-US"/>
        </a:p>
      </dgm:t>
    </dgm:pt>
    <dgm:pt modelId="{1C3F183B-1DF0-40CA-91BD-D7375380D635}">
      <dgm:prSet/>
      <dgm:spPr/>
      <dgm:t>
        <a:bodyPr/>
        <a:lstStyle/>
        <a:p>
          <a:r>
            <a:rPr lang="fr-FR"/>
            <a:t>Your social capital</a:t>
          </a:r>
          <a:endParaRPr lang="en-US"/>
        </a:p>
      </dgm:t>
    </dgm:pt>
    <dgm:pt modelId="{1BA62D12-4A1D-4B27-9AB3-4EBE2823A4F3}" type="parTrans" cxnId="{5FCD4FEE-8932-4542-811B-C80B600B4681}">
      <dgm:prSet/>
      <dgm:spPr/>
      <dgm:t>
        <a:bodyPr/>
        <a:lstStyle/>
        <a:p>
          <a:endParaRPr lang="en-US"/>
        </a:p>
      </dgm:t>
    </dgm:pt>
    <dgm:pt modelId="{4895B772-C96A-463C-AD77-6819185A0CB2}" type="sibTrans" cxnId="{5FCD4FEE-8932-4542-811B-C80B600B4681}">
      <dgm:prSet/>
      <dgm:spPr/>
      <dgm:t>
        <a:bodyPr/>
        <a:lstStyle/>
        <a:p>
          <a:endParaRPr lang="en-US"/>
        </a:p>
      </dgm:t>
    </dgm:pt>
    <dgm:pt modelId="{70E00AFD-0F16-432C-AFE8-09C0AA468217}">
      <dgm:prSet/>
      <dgm:spPr/>
      <dgm:t>
        <a:bodyPr/>
        <a:lstStyle/>
        <a:p>
          <a:r>
            <a:rPr lang="fr-FR"/>
            <a:t>Your individual relationships</a:t>
          </a:r>
          <a:endParaRPr lang="en-US"/>
        </a:p>
      </dgm:t>
    </dgm:pt>
    <dgm:pt modelId="{587AD904-D0DF-404B-9300-9EF5F4AF4181}" type="parTrans" cxnId="{5026E319-1C0E-4EAD-A621-8547244D8F07}">
      <dgm:prSet/>
      <dgm:spPr/>
      <dgm:t>
        <a:bodyPr/>
        <a:lstStyle/>
        <a:p>
          <a:endParaRPr lang="en-US"/>
        </a:p>
      </dgm:t>
    </dgm:pt>
    <dgm:pt modelId="{AB7CA2CC-93A0-4675-9C60-00EBD9A748A2}" type="sibTrans" cxnId="{5026E319-1C0E-4EAD-A621-8547244D8F07}">
      <dgm:prSet/>
      <dgm:spPr/>
      <dgm:t>
        <a:bodyPr/>
        <a:lstStyle/>
        <a:p>
          <a:endParaRPr lang="en-US"/>
        </a:p>
      </dgm:t>
    </dgm:pt>
    <dgm:pt modelId="{304C04A0-3411-4FF0-A766-409714FD3AA3}">
      <dgm:prSet/>
      <dgm:spPr/>
      <dgm:t>
        <a:bodyPr/>
        <a:lstStyle/>
        <a:p>
          <a:r>
            <a:rPr lang="fr-FR"/>
            <a:t>Your support (place) = hospitality = way of life (french touch for instance) </a:t>
          </a:r>
          <a:endParaRPr lang="en-US"/>
        </a:p>
      </dgm:t>
    </dgm:pt>
    <dgm:pt modelId="{358ED6F4-676B-4466-8E83-D40000E5A23F}" type="parTrans" cxnId="{E66FF508-2771-4508-AEE0-901C43CC5FEE}">
      <dgm:prSet/>
      <dgm:spPr/>
      <dgm:t>
        <a:bodyPr/>
        <a:lstStyle/>
        <a:p>
          <a:endParaRPr lang="en-US"/>
        </a:p>
      </dgm:t>
    </dgm:pt>
    <dgm:pt modelId="{68CFAA3B-F5AC-4BC2-B9FF-B5923C7E420A}" type="sibTrans" cxnId="{E66FF508-2771-4508-AEE0-901C43CC5FEE}">
      <dgm:prSet/>
      <dgm:spPr/>
      <dgm:t>
        <a:bodyPr/>
        <a:lstStyle/>
        <a:p>
          <a:endParaRPr lang="en-US"/>
        </a:p>
      </dgm:t>
    </dgm:pt>
    <dgm:pt modelId="{E7036EB6-602D-45F2-8A89-0F0A4211D832}">
      <dgm:prSet/>
      <dgm:spPr/>
      <dgm:t>
        <a:bodyPr/>
        <a:lstStyle/>
        <a:p>
          <a:r>
            <a:rPr lang="fr-FR"/>
            <a:t>Your optimization = sport as emotional moment and place to generate extrabusinesses</a:t>
          </a:r>
          <a:endParaRPr lang="en-US"/>
        </a:p>
      </dgm:t>
    </dgm:pt>
    <dgm:pt modelId="{034BACAB-1DBF-4B1C-B323-ED056F834C91}" type="parTrans" cxnId="{FEF0D18C-8C42-4E9A-ADB9-AF7DD262A824}">
      <dgm:prSet/>
      <dgm:spPr/>
      <dgm:t>
        <a:bodyPr/>
        <a:lstStyle/>
        <a:p>
          <a:endParaRPr lang="en-US"/>
        </a:p>
      </dgm:t>
    </dgm:pt>
    <dgm:pt modelId="{C3421033-F757-42B4-B546-60AC39B5D310}" type="sibTrans" cxnId="{FEF0D18C-8C42-4E9A-ADB9-AF7DD262A824}">
      <dgm:prSet/>
      <dgm:spPr/>
      <dgm:t>
        <a:bodyPr/>
        <a:lstStyle/>
        <a:p>
          <a:endParaRPr lang="en-US"/>
        </a:p>
      </dgm:t>
    </dgm:pt>
    <dgm:pt modelId="{ABF32050-1193-4696-8D13-3EAB40F46E20}" type="pres">
      <dgm:prSet presAssocID="{F3325837-183B-4C74-B962-5AF05FDADA81}" presName="root" presStyleCnt="0">
        <dgm:presLayoutVars>
          <dgm:dir/>
          <dgm:resizeHandles val="exact"/>
        </dgm:presLayoutVars>
      </dgm:prSet>
      <dgm:spPr/>
    </dgm:pt>
    <dgm:pt modelId="{3FFDB983-517C-4F9B-AE93-731EE8A12D31}" type="pres">
      <dgm:prSet presAssocID="{509FA05A-3480-48D8-A47C-4BC6EE442297}" presName="compNode" presStyleCnt="0"/>
      <dgm:spPr/>
    </dgm:pt>
    <dgm:pt modelId="{42B39B2C-5FFD-49AB-950B-C57C657225C7}" type="pres">
      <dgm:prSet presAssocID="{509FA05A-3480-48D8-A47C-4BC6EE442297}" presName="bgRect" presStyleLbl="bgShp" presStyleIdx="0" presStyleCnt="5"/>
      <dgm:spPr/>
    </dgm:pt>
    <dgm:pt modelId="{2CE87F73-3DA1-4F42-9C06-DEB26E8FF93F}" type="pres">
      <dgm:prSet presAssocID="{509FA05A-3480-48D8-A47C-4BC6EE44229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enn Diagram"/>
        </a:ext>
      </dgm:extLst>
    </dgm:pt>
    <dgm:pt modelId="{FAD0DFD6-16DC-46A1-B570-CAFEFB840899}" type="pres">
      <dgm:prSet presAssocID="{509FA05A-3480-48D8-A47C-4BC6EE442297}" presName="spaceRect" presStyleCnt="0"/>
      <dgm:spPr/>
    </dgm:pt>
    <dgm:pt modelId="{63D08E4B-8A3E-446C-AE62-674BA845AF22}" type="pres">
      <dgm:prSet presAssocID="{509FA05A-3480-48D8-A47C-4BC6EE442297}" presName="parTx" presStyleLbl="revTx" presStyleIdx="0" presStyleCnt="5">
        <dgm:presLayoutVars>
          <dgm:chMax val="0"/>
          <dgm:chPref val="0"/>
        </dgm:presLayoutVars>
      </dgm:prSet>
      <dgm:spPr/>
    </dgm:pt>
    <dgm:pt modelId="{397E0421-1C4A-49EA-B26C-8A427CFB0272}" type="pres">
      <dgm:prSet presAssocID="{93A7A10E-046A-4434-8BDB-86203550AE1D}" presName="sibTrans" presStyleCnt="0"/>
      <dgm:spPr/>
    </dgm:pt>
    <dgm:pt modelId="{D23A89B9-08A2-4A4B-89E4-A49CB9E12F06}" type="pres">
      <dgm:prSet presAssocID="{1C3F183B-1DF0-40CA-91BD-D7375380D635}" presName="compNode" presStyleCnt="0"/>
      <dgm:spPr/>
    </dgm:pt>
    <dgm:pt modelId="{93C97A62-1616-47A1-B2C9-37E14BFE2E96}" type="pres">
      <dgm:prSet presAssocID="{1C3F183B-1DF0-40CA-91BD-D7375380D635}" presName="bgRect" presStyleLbl="bgShp" presStyleIdx="1" presStyleCnt="5"/>
      <dgm:spPr/>
    </dgm:pt>
    <dgm:pt modelId="{328A4092-875C-4D85-9061-2D55B33E45C8}" type="pres">
      <dgm:prSet presAssocID="{1C3F183B-1DF0-40CA-91BD-D7375380D63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36C99DA8-7764-42AB-BEEE-C7FD04FC12CE}" type="pres">
      <dgm:prSet presAssocID="{1C3F183B-1DF0-40CA-91BD-D7375380D635}" presName="spaceRect" presStyleCnt="0"/>
      <dgm:spPr/>
    </dgm:pt>
    <dgm:pt modelId="{38561203-5F98-44E2-9933-F26B6362B64C}" type="pres">
      <dgm:prSet presAssocID="{1C3F183B-1DF0-40CA-91BD-D7375380D635}" presName="parTx" presStyleLbl="revTx" presStyleIdx="1" presStyleCnt="5">
        <dgm:presLayoutVars>
          <dgm:chMax val="0"/>
          <dgm:chPref val="0"/>
        </dgm:presLayoutVars>
      </dgm:prSet>
      <dgm:spPr/>
    </dgm:pt>
    <dgm:pt modelId="{011F75BF-9B31-44C7-AD9B-0BE9279B712A}" type="pres">
      <dgm:prSet presAssocID="{4895B772-C96A-463C-AD77-6819185A0CB2}" presName="sibTrans" presStyleCnt="0"/>
      <dgm:spPr/>
    </dgm:pt>
    <dgm:pt modelId="{51F87526-1F2F-4E9E-986B-FA59D8F4BFD5}" type="pres">
      <dgm:prSet presAssocID="{70E00AFD-0F16-432C-AFE8-09C0AA468217}" presName="compNode" presStyleCnt="0"/>
      <dgm:spPr/>
    </dgm:pt>
    <dgm:pt modelId="{44081600-DBCA-4812-A3D3-FC6C4F89B05F}" type="pres">
      <dgm:prSet presAssocID="{70E00AFD-0F16-432C-AFE8-09C0AA468217}" presName="bgRect" presStyleLbl="bgShp" presStyleIdx="2" presStyleCnt="5"/>
      <dgm:spPr/>
    </dgm:pt>
    <dgm:pt modelId="{0D0040E0-FE02-4A05-87BB-D75C12ABE5D2}" type="pres">
      <dgm:prSet presAssocID="{70E00AFD-0F16-432C-AFE8-09C0AA46821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Network"/>
        </a:ext>
      </dgm:extLst>
    </dgm:pt>
    <dgm:pt modelId="{AE951430-0042-4D3D-900D-FBA31E4E39A1}" type="pres">
      <dgm:prSet presAssocID="{70E00AFD-0F16-432C-AFE8-09C0AA468217}" presName="spaceRect" presStyleCnt="0"/>
      <dgm:spPr/>
    </dgm:pt>
    <dgm:pt modelId="{9242B851-729A-404B-8BDA-86F10677AB33}" type="pres">
      <dgm:prSet presAssocID="{70E00AFD-0F16-432C-AFE8-09C0AA468217}" presName="parTx" presStyleLbl="revTx" presStyleIdx="2" presStyleCnt="5">
        <dgm:presLayoutVars>
          <dgm:chMax val="0"/>
          <dgm:chPref val="0"/>
        </dgm:presLayoutVars>
      </dgm:prSet>
      <dgm:spPr/>
    </dgm:pt>
    <dgm:pt modelId="{B7C45918-E9F3-43C2-BAD0-FA77A77876CF}" type="pres">
      <dgm:prSet presAssocID="{AB7CA2CC-93A0-4675-9C60-00EBD9A748A2}" presName="sibTrans" presStyleCnt="0"/>
      <dgm:spPr/>
    </dgm:pt>
    <dgm:pt modelId="{272A7953-D276-4642-A54D-89322B7CB012}" type="pres">
      <dgm:prSet presAssocID="{304C04A0-3411-4FF0-A766-409714FD3AA3}" presName="compNode" presStyleCnt="0"/>
      <dgm:spPr/>
    </dgm:pt>
    <dgm:pt modelId="{E8A1615B-1C45-4B98-A950-8BEBC203DA82}" type="pres">
      <dgm:prSet presAssocID="{304C04A0-3411-4FF0-A766-409714FD3AA3}" presName="bgRect" presStyleLbl="bgShp" presStyleIdx="3" presStyleCnt="5"/>
      <dgm:spPr/>
    </dgm:pt>
    <dgm:pt modelId="{49E9546A-E531-4626-BB3D-30CC8A6CFC64}" type="pres">
      <dgm:prSet presAssocID="{304C04A0-3411-4FF0-A766-409714FD3AA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nion"/>
        </a:ext>
      </dgm:extLst>
    </dgm:pt>
    <dgm:pt modelId="{B30199FF-914D-4904-9D55-5EE3E15A628E}" type="pres">
      <dgm:prSet presAssocID="{304C04A0-3411-4FF0-A766-409714FD3AA3}" presName="spaceRect" presStyleCnt="0"/>
      <dgm:spPr/>
    </dgm:pt>
    <dgm:pt modelId="{5E2DDE52-E97B-472A-8D1C-327B7AB8EAAC}" type="pres">
      <dgm:prSet presAssocID="{304C04A0-3411-4FF0-A766-409714FD3AA3}" presName="parTx" presStyleLbl="revTx" presStyleIdx="3" presStyleCnt="5">
        <dgm:presLayoutVars>
          <dgm:chMax val="0"/>
          <dgm:chPref val="0"/>
        </dgm:presLayoutVars>
      </dgm:prSet>
      <dgm:spPr/>
    </dgm:pt>
    <dgm:pt modelId="{B0B56B11-64D4-46D4-BFF8-BF1162A77084}" type="pres">
      <dgm:prSet presAssocID="{68CFAA3B-F5AC-4BC2-B9FF-B5923C7E420A}" presName="sibTrans" presStyleCnt="0"/>
      <dgm:spPr/>
    </dgm:pt>
    <dgm:pt modelId="{47F3DCFE-1ED9-411C-AB6D-7DCE99DE15DE}" type="pres">
      <dgm:prSet presAssocID="{E7036EB6-602D-45F2-8A89-0F0A4211D832}" presName="compNode" presStyleCnt="0"/>
      <dgm:spPr/>
    </dgm:pt>
    <dgm:pt modelId="{22153DF2-AB09-4D04-A38C-A2EA265E16AE}" type="pres">
      <dgm:prSet presAssocID="{E7036EB6-602D-45F2-8A89-0F0A4211D832}" presName="bgRect" presStyleLbl="bgShp" presStyleIdx="4" presStyleCnt="5"/>
      <dgm:spPr/>
    </dgm:pt>
    <dgm:pt modelId="{805F1574-F6C6-4BEB-B269-13628ADC4CD2}" type="pres">
      <dgm:prSet presAssocID="{E7036EB6-602D-45F2-8A89-0F0A4211D83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ymnast - Floor Routine"/>
        </a:ext>
      </dgm:extLst>
    </dgm:pt>
    <dgm:pt modelId="{05633E90-AB62-4358-8DE8-92FA6036DCE7}" type="pres">
      <dgm:prSet presAssocID="{E7036EB6-602D-45F2-8A89-0F0A4211D832}" presName="spaceRect" presStyleCnt="0"/>
      <dgm:spPr/>
    </dgm:pt>
    <dgm:pt modelId="{5EB40DDF-FD1C-41BF-A64D-5E37E382C322}" type="pres">
      <dgm:prSet presAssocID="{E7036EB6-602D-45F2-8A89-0F0A4211D832}" presName="parTx" presStyleLbl="revTx" presStyleIdx="4" presStyleCnt="5">
        <dgm:presLayoutVars>
          <dgm:chMax val="0"/>
          <dgm:chPref val="0"/>
        </dgm:presLayoutVars>
      </dgm:prSet>
      <dgm:spPr/>
    </dgm:pt>
  </dgm:ptLst>
  <dgm:cxnLst>
    <dgm:cxn modelId="{E66FF508-2771-4508-AEE0-901C43CC5FEE}" srcId="{F3325837-183B-4C74-B962-5AF05FDADA81}" destId="{304C04A0-3411-4FF0-A766-409714FD3AA3}" srcOrd="3" destOrd="0" parTransId="{358ED6F4-676B-4466-8E83-D40000E5A23F}" sibTransId="{68CFAA3B-F5AC-4BC2-B9FF-B5923C7E420A}"/>
    <dgm:cxn modelId="{5026E319-1C0E-4EAD-A621-8547244D8F07}" srcId="{F3325837-183B-4C74-B962-5AF05FDADA81}" destId="{70E00AFD-0F16-432C-AFE8-09C0AA468217}" srcOrd="2" destOrd="0" parTransId="{587AD904-D0DF-404B-9300-9EF5F4AF4181}" sibTransId="{AB7CA2CC-93A0-4675-9C60-00EBD9A748A2}"/>
    <dgm:cxn modelId="{D97FCE2B-9299-4C24-9F53-D96B6A1C2D98}" type="presOf" srcId="{F3325837-183B-4C74-B962-5AF05FDADA81}" destId="{ABF32050-1193-4696-8D13-3EAB40F46E20}" srcOrd="0" destOrd="0" presId="urn:microsoft.com/office/officeart/2018/2/layout/IconVerticalSolidList"/>
    <dgm:cxn modelId="{B0DB982D-86C8-468A-973E-84531CF4FC9C}" type="presOf" srcId="{70E00AFD-0F16-432C-AFE8-09C0AA468217}" destId="{9242B851-729A-404B-8BDA-86F10677AB33}" srcOrd="0" destOrd="0" presId="urn:microsoft.com/office/officeart/2018/2/layout/IconVerticalSolidList"/>
    <dgm:cxn modelId="{74B5E55E-E621-4848-8DE9-92EDE78E1C9B}" type="presOf" srcId="{304C04A0-3411-4FF0-A766-409714FD3AA3}" destId="{5E2DDE52-E97B-472A-8D1C-327B7AB8EAAC}" srcOrd="0" destOrd="0" presId="urn:microsoft.com/office/officeart/2018/2/layout/IconVerticalSolidList"/>
    <dgm:cxn modelId="{538D0E48-18C9-454F-868A-1532A9B3E994}" srcId="{F3325837-183B-4C74-B962-5AF05FDADA81}" destId="{509FA05A-3480-48D8-A47C-4BC6EE442297}" srcOrd="0" destOrd="0" parTransId="{0EE2D28B-1537-497D-9129-80062ECD2679}" sibTransId="{93A7A10E-046A-4434-8BDB-86203550AE1D}"/>
    <dgm:cxn modelId="{0B02DE51-561D-4D80-9FC5-4D160FE0E514}" type="presOf" srcId="{509FA05A-3480-48D8-A47C-4BC6EE442297}" destId="{63D08E4B-8A3E-446C-AE62-674BA845AF22}" srcOrd="0" destOrd="0" presId="urn:microsoft.com/office/officeart/2018/2/layout/IconVerticalSolidList"/>
    <dgm:cxn modelId="{FEF0D18C-8C42-4E9A-ADB9-AF7DD262A824}" srcId="{F3325837-183B-4C74-B962-5AF05FDADA81}" destId="{E7036EB6-602D-45F2-8A89-0F0A4211D832}" srcOrd="4" destOrd="0" parTransId="{034BACAB-1DBF-4B1C-B323-ED056F834C91}" sibTransId="{C3421033-F757-42B4-B546-60AC39B5D310}"/>
    <dgm:cxn modelId="{2D902E94-0B2D-404B-85D7-D42AAC0C9BAC}" type="presOf" srcId="{E7036EB6-602D-45F2-8A89-0F0A4211D832}" destId="{5EB40DDF-FD1C-41BF-A64D-5E37E382C322}" srcOrd="0" destOrd="0" presId="urn:microsoft.com/office/officeart/2018/2/layout/IconVerticalSolidList"/>
    <dgm:cxn modelId="{A5C45299-2E27-4C43-8344-FD2327B1D7F9}" type="presOf" srcId="{1C3F183B-1DF0-40CA-91BD-D7375380D635}" destId="{38561203-5F98-44E2-9933-F26B6362B64C}" srcOrd="0" destOrd="0" presId="urn:microsoft.com/office/officeart/2018/2/layout/IconVerticalSolidList"/>
    <dgm:cxn modelId="{5FCD4FEE-8932-4542-811B-C80B600B4681}" srcId="{F3325837-183B-4C74-B962-5AF05FDADA81}" destId="{1C3F183B-1DF0-40CA-91BD-D7375380D635}" srcOrd="1" destOrd="0" parTransId="{1BA62D12-4A1D-4B27-9AB3-4EBE2823A4F3}" sibTransId="{4895B772-C96A-463C-AD77-6819185A0CB2}"/>
    <dgm:cxn modelId="{4C91337B-0D7E-4580-AE10-4DE6E5DB8047}" type="presParOf" srcId="{ABF32050-1193-4696-8D13-3EAB40F46E20}" destId="{3FFDB983-517C-4F9B-AE93-731EE8A12D31}" srcOrd="0" destOrd="0" presId="urn:microsoft.com/office/officeart/2018/2/layout/IconVerticalSolidList"/>
    <dgm:cxn modelId="{C35A4E0D-6C85-467C-83B9-3EB2D4DA6A67}" type="presParOf" srcId="{3FFDB983-517C-4F9B-AE93-731EE8A12D31}" destId="{42B39B2C-5FFD-49AB-950B-C57C657225C7}" srcOrd="0" destOrd="0" presId="urn:microsoft.com/office/officeart/2018/2/layout/IconVerticalSolidList"/>
    <dgm:cxn modelId="{92321993-A9E4-45C1-84DB-2A41A54C1221}" type="presParOf" srcId="{3FFDB983-517C-4F9B-AE93-731EE8A12D31}" destId="{2CE87F73-3DA1-4F42-9C06-DEB26E8FF93F}" srcOrd="1" destOrd="0" presId="urn:microsoft.com/office/officeart/2018/2/layout/IconVerticalSolidList"/>
    <dgm:cxn modelId="{6EE2AEFF-4C36-4196-BA8C-A1744FE94485}" type="presParOf" srcId="{3FFDB983-517C-4F9B-AE93-731EE8A12D31}" destId="{FAD0DFD6-16DC-46A1-B570-CAFEFB840899}" srcOrd="2" destOrd="0" presId="urn:microsoft.com/office/officeart/2018/2/layout/IconVerticalSolidList"/>
    <dgm:cxn modelId="{2EDFE3F3-2B2D-4762-80D8-B50C3545AF84}" type="presParOf" srcId="{3FFDB983-517C-4F9B-AE93-731EE8A12D31}" destId="{63D08E4B-8A3E-446C-AE62-674BA845AF22}" srcOrd="3" destOrd="0" presId="urn:microsoft.com/office/officeart/2018/2/layout/IconVerticalSolidList"/>
    <dgm:cxn modelId="{BA772133-D213-4ED6-87BC-B668BA6DB048}" type="presParOf" srcId="{ABF32050-1193-4696-8D13-3EAB40F46E20}" destId="{397E0421-1C4A-49EA-B26C-8A427CFB0272}" srcOrd="1" destOrd="0" presId="urn:microsoft.com/office/officeart/2018/2/layout/IconVerticalSolidList"/>
    <dgm:cxn modelId="{B5E61185-785C-4364-A7FD-759FA8B0B26D}" type="presParOf" srcId="{ABF32050-1193-4696-8D13-3EAB40F46E20}" destId="{D23A89B9-08A2-4A4B-89E4-A49CB9E12F06}" srcOrd="2" destOrd="0" presId="urn:microsoft.com/office/officeart/2018/2/layout/IconVerticalSolidList"/>
    <dgm:cxn modelId="{01512A9A-6720-46DA-AED6-75A86627A066}" type="presParOf" srcId="{D23A89B9-08A2-4A4B-89E4-A49CB9E12F06}" destId="{93C97A62-1616-47A1-B2C9-37E14BFE2E96}" srcOrd="0" destOrd="0" presId="urn:microsoft.com/office/officeart/2018/2/layout/IconVerticalSolidList"/>
    <dgm:cxn modelId="{D3A03E3F-498D-46ED-8E1E-6C25DED3E35F}" type="presParOf" srcId="{D23A89B9-08A2-4A4B-89E4-A49CB9E12F06}" destId="{328A4092-875C-4D85-9061-2D55B33E45C8}" srcOrd="1" destOrd="0" presId="urn:microsoft.com/office/officeart/2018/2/layout/IconVerticalSolidList"/>
    <dgm:cxn modelId="{89A1273E-D5A5-4547-BC9D-D9887F44D95B}" type="presParOf" srcId="{D23A89B9-08A2-4A4B-89E4-A49CB9E12F06}" destId="{36C99DA8-7764-42AB-BEEE-C7FD04FC12CE}" srcOrd="2" destOrd="0" presId="urn:microsoft.com/office/officeart/2018/2/layout/IconVerticalSolidList"/>
    <dgm:cxn modelId="{1D552170-55EB-47D3-A827-20623989FE69}" type="presParOf" srcId="{D23A89B9-08A2-4A4B-89E4-A49CB9E12F06}" destId="{38561203-5F98-44E2-9933-F26B6362B64C}" srcOrd="3" destOrd="0" presId="urn:microsoft.com/office/officeart/2018/2/layout/IconVerticalSolidList"/>
    <dgm:cxn modelId="{8BAF76B7-D6CD-4D12-89A9-36D67144D37E}" type="presParOf" srcId="{ABF32050-1193-4696-8D13-3EAB40F46E20}" destId="{011F75BF-9B31-44C7-AD9B-0BE9279B712A}" srcOrd="3" destOrd="0" presId="urn:microsoft.com/office/officeart/2018/2/layout/IconVerticalSolidList"/>
    <dgm:cxn modelId="{22DF0855-698C-44A5-9691-7A0D5E885608}" type="presParOf" srcId="{ABF32050-1193-4696-8D13-3EAB40F46E20}" destId="{51F87526-1F2F-4E9E-986B-FA59D8F4BFD5}" srcOrd="4" destOrd="0" presId="urn:microsoft.com/office/officeart/2018/2/layout/IconVerticalSolidList"/>
    <dgm:cxn modelId="{8DFA121F-2CF4-49AC-82BC-8B29497152DD}" type="presParOf" srcId="{51F87526-1F2F-4E9E-986B-FA59D8F4BFD5}" destId="{44081600-DBCA-4812-A3D3-FC6C4F89B05F}" srcOrd="0" destOrd="0" presId="urn:microsoft.com/office/officeart/2018/2/layout/IconVerticalSolidList"/>
    <dgm:cxn modelId="{DD17220B-6AF4-43E9-927C-9E15ECDBDA22}" type="presParOf" srcId="{51F87526-1F2F-4E9E-986B-FA59D8F4BFD5}" destId="{0D0040E0-FE02-4A05-87BB-D75C12ABE5D2}" srcOrd="1" destOrd="0" presId="urn:microsoft.com/office/officeart/2018/2/layout/IconVerticalSolidList"/>
    <dgm:cxn modelId="{11E60374-68D6-481E-94E7-CA293CD9215E}" type="presParOf" srcId="{51F87526-1F2F-4E9E-986B-FA59D8F4BFD5}" destId="{AE951430-0042-4D3D-900D-FBA31E4E39A1}" srcOrd="2" destOrd="0" presId="urn:microsoft.com/office/officeart/2018/2/layout/IconVerticalSolidList"/>
    <dgm:cxn modelId="{D0F1F95D-9EB6-4AD1-ABB9-FDA63835820F}" type="presParOf" srcId="{51F87526-1F2F-4E9E-986B-FA59D8F4BFD5}" destId="{9242B851-729A-404B-8BDA-86F10677AB33}" srcOrd="3" destOrd="0" presId="urn:microsoft.com/office/officeart/2018/2/layout/IconVerticalSolidList"/>
    <dgm:cxn modelId="{C05232F6-8585-4A7F-95D6-5E4ADA86B1A9}" type="presParOf" srcId="{ABF32050-1193-4696-8D13-3EAB40F46E20}" destId="{B7C45918-E9F3-43C2-BAD0-FA77A77876CF}" srcOrd="5" destOrd="0" presId="urn:microsoft.com/office/officeart/2018/2/layout/IconVerticalSolidList"/>
    <dgm:cxn modelId="{FCB6169F-B726-4E9B-86A8-1E9F7B67A94F}" type="presParOf" srcId="{ABF32050-1193-4696-8D13-3EAB40F46E20}" destId="{272A7953-D276-4642-A54D-89322B7CB012}" srcOrd="6" destOrd="0" presId="urn:microsoft.com/office/officeart/2018/2/layout/IconVerticalSolidList"/>
    <dgm:cxn modelId="{90FD9010-C1EA-4CDC-9959-57E51FB48868}" type="presParOf" srcId="{272A7953-D276-4642-A54D-89322B7CB012}" destId="{E8A1615B-1C45-4B98-A950-8BEBC203DA82}" srcOrd="0" destOrd="0" presId="urn:microsoft.com/office/officeart/2018/2/layout/IconVerticalSolidList"/>
    <dgm:cxn modelId="{356FED78-0ABF-41F6-A243-1948D866F81C}" type="presParOf" srcId="{272A7953-D276-4642-A54D-89322B7CB012}" destId="{49E9546A-E531-4626-BB3D-30CC8A6CFC64}" srcOrd="1" destOrd="0" presId="urn:microsoft.com/office/officeart/2018/2/layout/IconVerticalSolidList"/>
    <dgm:cxn modelId="{BE641B6E-6334-4430-AA60-5CC3C7658136}" type="presParOf" srcId="{272A7953-D276-4642-A54D-89322B7CB012}" destId="{B30199FF-914D-4904-9D55-5EE3E15A628E}" srcOrd="2" destOrd="0" presId="urn:microsoft.com/office/officeart/2018/2/layout/IconVerticalSolidList"/>
    <dgm:cxn modelId="{F8B93B98-389C-4787-895B-6AE4F824429D}" type="presParOf" srcId="{272A7953-D276-4642-A54D-89322B7CB012}" destId="{5E2DDE52-E97B-472A-8D1C-327B7AB8EAAC}" srcOrd="3" destOrd="0" presId="urn:microsoft.com/office/officeart/2018/2/layout/IconVerticalSolidList"/>
    <dgm:cxn modelId="{895F11B9-CC03-42B6-9258-DA678B56AC4C}" type="presParOf" srcId="{ABF32050-1193-4696-8D13-3EAB40F46E20}" destId="{B0B56B11-64D4-46D4-BFF8-BF1162A77084}" srcOrd="7" destOrd="0" presId="urn:microsoft.com/office/officeart/2018/2/layout/IconVerticalSolidList"/>
    <dgm:cxn modelId="{A2BDB981-4D34-4951-A27A-5076F4E41FF5}" type="presParOf" srcId="{ABF32050-1193-4696-8D13-3EAB40F46E20}" destId="{47F3DCFE-1ED9-411C-AB6D-7DCE99DE15DE}" srcOrd="8" destOrd="0" presId="urn:microsoft.com/office/officeart/2018/2/layout/IconVerticalSolidList"/>
    <dgm:cxn modelId="{692B946D-D106-455F-B27A-F3547C9EEB26}" type="presParOf" srcId="{47F3DCFE-1ED9-411C-AB6D-7DCE99DE15DE}" destId="{22153DF2-AB09-4D04-A38C-A2EA265E16AE}" srcOrd="0" destOrd="0" presId="urn:microsoft.com/office/officeart/2018/2/layout/IconVerticalSolidList"/>
    <dgm:cxn modelId="{B50060F2-CA2A-4BBA-9AED-23889C3D9381}" type="presParOf" srcId="{47F3DCFE-1ED9-411C-AB6D-7DCE99DE15DE}" destId="{805F1574-F6C6-4BEB-B269-13628ADC4CD2}" srcOrd="1" destOrd="0" presId="urn:microsoft.com/office/officeart/2018/2/layout/IconVerticalSolidList"/>
    <dgm:cxn modelId="{3B780DE4-0D3A-4A63-B9DD-CEAB07AA1FE9}" type="presParOf" srcId="{47F3DCFE-1ED9-411C-AB6D-7DCE99DE15DE}" destId="{05633E90-AB62-4358-8DE8-92FA6036DCE7}" srcOrd="2" destOrd="0" presId="urn:microsoft.com/office/officeart/2018/2/layout/IconVerticalSolidList"/>
    <dgm:cxn modelId="{67F96AFA-787E-46B1-9DEE-D0BCBE1EA555}" type="presParOf" srcId="{47F3DCFE-1ED9-411C-AB6D-7DCE99DE15DE}" destId="{5EB40DDF-FD1C-41BF-A64D-5E37E382C32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4C2AD5-4CCB-4112-93D9-7D331EA108C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34CDB79-0A53-4312-BB49-DF7A8C9DBF3C}">
      <dgm:prSet/>
      <dgm:spPr/>
      <dgm:t>
        <a:bodyPr/>
        <a:lstStyle/>
        <a:p>
          <a:r>
            <a:rPr lang="fr-FR" b="1"/>
            <a:t>Public Relations is a management function which tabulates public attitudes, defines the policies, procedures and interest of an organization followed by executing a program of action to earn public understanding and acceptance. " (Edward Bernays)</a:t>
          </a:r>
          <a:endParaRPr lang="en-US"/>
        </a:p>
      </dgm:t>
    </dgm:pt>
    <dgm:pt modelId="{73C40B80-DDD5-47C8-A4BA-715D27BFC158}" type="parTrans" cxnId="{0E83157C-7325-4D9F-BE3F-2CAEA7666D69}">
      <dgm:prSet/>
      <dgm:spPr/>
      <dgm:t>
        <a:bodyPr/>
        <a:lstStyle/>
        <a:p>
          <a:endParaRPr lang="en-US"/>
        </a:p>
      </dgm:t>
    </dgm:pt>
    <dgm:pt modelId="{615D5CC0-AF64-4E94-A1CD-C54635ED88BB}" type="sibTrans" cxnId="{0E83157C-7325-4D9F-BE3F-2CAEA7666D69}">
      <dgm:prSet/>
      <dgm:spPr/>
      <dgm:t>
        <a:bodyPr/>
        <a:lstStyle/>
        <a:p>
          <a:endParaRPr lang="en-US"/>
        </a:p>
      </dgm:t>
    </dgm:pt>
    <dgm:pt modelId="{C2489ABF-9F48-43E9-BFD5-8C932BDCF6F4}">
      <dgm:prSet/>
      <dgm:spPr/>
      <dgm:t>
        <a:bodyPr/>
        <a:lstStyle/>
        <a:p>
          <a:r>
            <a:rPr lang="fr-FR" b="1"/>
            <a:t>According to Michel Crozier (1957) : Public Relations is a set of processes used by managers to gain external publics’ sympathy and goodwill.</a:t>
          </a:r>
          <a:endParaRPr lang="en-US"/>
        </a:p>
      </dgm:t>
    </dgm:pt>
    <dgm:pt modelId="{026ADDB5-B375-4A6E-96A2-C3EB293914C4}" type="parTrans" cxnId="{CD74A59A-1B17-4AF4-BC5B-6F8A6C140D12}">
      <dgm:prSet/>
      <dgm:spPr/>
      <dgm:t>
        <a:bodyPr/>
        <a:lstStyle/>
        <a:p>
          <a:endParaRPr lang="en-US"/>
        </a:p>
      </dgm:t>
    </dgm:pt>
    <dgm:pt modelId="{1DFFC6E9-7958-4298-920D-0995BEEDE6A7}" type="sibTrans" cxnId="{CD74A59A-1B17-4AF4-BC5B-6F8A6C140D12}">
      <dgm:prSet/>
      <dgm:spPr/>
      <dgm:t>
        <a:bodyPr/>
        <a:lstStyle/>
        <a:p>
          <a:endParaRPr lang="en-US"/>
        </a:p>
      </dgm:t>
    </dgm:pt>
    <dgm:pt modelId="{4A39F700-EE2C-48E4-8EC0-A9AFD41C81C6}" type="pres">
      <dgm:prSet presAssocID="{074C2AD5-4CCB-4112-93D9-7D331EA108CA}" presName="root" presStyleCnt="0">
        <dgm:presLayoutVars>
          <dgm:dir/>
          <dgm:resizeHandles val="exact"/>
        </dgm:presLayoutVars>
      </dgm:prSet>
      <dgm:spPr/>
    </dgm:pt>
    <dgm:pt modelId="{EABBFC22-6034-41D9-B0BC-583AFE883E28}" type="pres">
      <dgm:prSet presAssocID="{B34CDB79-0A53-4312-BB49-DF7A8C9DBF3C}" presName="compNode" presStyleCnt="0"/>
      <dgm:spPr/>
    </dgm:pt>
    <dgm:pt modelId="{AB267D2A-3DFE-4616-A287-561C700DD985}" type="pres">
      <dgm:prSet presAssocID="{B34CDB79-0A53-4312-BB49-DF7A8C9DBF3C}" presName="bgRect" presStyleLbl="bgShp" presStyleIdx="0" presStyleCnt="2"/>
      <dgm:spPr/>
    </dgm:pt>
    <dgm:pt modelId="{5A57CC8B-4FA7-402E-8071-7D784FA6EB6A}" type="pres">
      <dgm:prSet presAssocID="{B34CDB79-0A53-4312-BB49-DF7A8C9DBF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2A28C90D-5898-4F74-99CC-DC67946836E9}" type="pres">
      <dgm:prSet presAssocID="{B34CDB79-0A53-4312-BB49-DF7A8C9DBF3C}" presName="spaceRect" presStyleCnt="0"/>
      <dgm:spPr/>
    </dgm:pt>
    <dgm:pt modelId="{14B47A6B-C81B-47ED-B331-CC559E22280E}" type="pres">
      <dgm:prSet presAssocID="{B34CDB79-0A53-4312-BB49-DF7A8C9DBF3C}" presName="parTx" presStyleLbl="revTx" presStyleIdx="0" presStyleCnt="2">
        <dgm:presLayoutVars>
          <dgm:chMax val="0"/>
          <dgm:chPref val="0"/>
        </dgm:presLayoutVars>
      </dgm:prSet>
      <dgm:spPr/>
    </dgm:pt>
    <dgm:pt modelId="{2CF098C6-7725-4820-94A4-A00CCDA7B7A8}" type="pres">
      <dgm:prSet presAssocID="{615D5CC0-AF64-4E94-A1CD-C54635ED88BB}" presName="sibTrans" presStyleCnt="0"/>
      <dgm:spPr/>
    </dgm:pt>
    <dgm:pt modelId="{A90FFC9E-AE9B-447C-A1C4-42E4803E1331}" type="pres">
      <dgm:prSet presAssocID="{C2489ABF-9F48-43E9-BFD5-8C932BDCF6F4}" presName="compNode" presStyleCnt="0"/>
      <dgm:spPr/>
    </dgm:pt>
    <dgm:pt modelId="{352B7C75-7712-4A48-9ECC-4ED662549828}" type="pres">
      <dgm:prSet presAssocID="{C2489ABF-9F48-43E9-BFD5-8C932BDCF6F4}" presName="bgRect" presStyleLbl="bgShp" presStyleIdx="1" presStyleCnt="2"/>
      <dgm:spPr/>
    </dgm:pt>
    <dgm:pt modelId="{6F633D91-FF48-437B-AC31-3C5505CDD1C3}" type="pres">
      <dgm:prSet presAssocID="{C2489ABF-9F48-43E9-BFD5-8C932BDCF6F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ptain"/>
        </a:ext>
      </dgm:extLst>
    </dgm:pt>
    <dgm:pt modelId="{21CD195B-E862-4EA0-B32A-53EEF903EB61}" type="pres">
      <dgm:prSet presAssocID="{C2489ABF-9F48-43E9-BFD5-8C932BDCF6F4}" presName="spaceRect" presStyleCnt="0"/>
      <dgm:spPr/>
    </dgm:pt>
    <dgm:pt modelId="{A8EBBF79-3FBC-424C-A7C6-121B10F50D2C}" type="pres">
      <dgm:prSet presAssocID="{C2489ABF-9F48-43E9-BFD5-8C932BDCF6F4}" presName="parTx" presStyleLbl="revTx" presStyleIdx="1" presStyleCnt="2">
        <dgm:presLayoutVars>
          <dgm:chMax val="0"/>
          <dgm:chPref val="0"/>
        </dgm:presLayoutVars>
      </dgm:prSet>
      <dgm:spPr/>
    </dgm:pt>
  </dgm:ptLst>
  <dgm:cxnLst>
    <dgm:cxn modelId="{06E9645C-5EB9-44C6-A884-2582ABA75BB9}" type="presOf" srcId="{074C2AD5-4CCB-4112-93D9-7D331EA108CA}" destId="{4A39F700-EE2C-48E4-8EC0-A9AFD41C81C6}" srcOrd="0" destOrd="0" presId="urn:microsoft.com/office/officeart/2018/2/layout/IconVerticalSolidList"/>
    <dgm:cxn modelId="{0E83157C-7325-4D9F-BE3F-2CAEA7666D69}" srcId="{074C2AD5-4CCB-4112-93D9-7D331EA108CA}" destId="{B34CDB79-0A53-4312-BB49-DF7A8C9DBF3C}" srcOrd="0" destOrd="0" parTransId="{73C40B80-DDD5-47C8-A4BA-715D27BFC158}" sibTransId="{615D5CC0-AF64-4E94-A1CD-C54635ED88BB}"/>
    <dgm:cxn modelId="{E808C58E-61AE-4F10-A403-89D3499C9F84}" type="presOf" srcId="{B34CDB79-0A53-4312-BB49-DF7A8C9DBF3C}" destId="{14B47A6B-C81B-47ED-B331-CC559E22280E}" srcOrd="0" destOrd="0" presId="urn:microsoft.com/office/officeart/2018/2/layout/IconVerticalSolidList"/>
    <dgm:cxn modelId="{CD74A59A-1B17-4AF4-BC5B-6F8A6C140D12}" srcId="{074C2AD5-4CCB-4112-93D9-7D331EA108CA}" destId="{C2489ABF-9F48-43E9-BFD5-8C932BDCF6F4}" srcOrd="1" destOrd="0" parTransId="{026ADDB5-B375-4A6E-96A2-C3EB293914C4}" sibTransId="{1DFFC6E9-7958-4298-920D-0995BEEDE6A7}"/>
    <dgm:cxn modelId="{81418AC9-64AF-46DD-BFDB-A483DDE9C55A}" type="presOf" srcId="{C2489ABF-9F48-43E9-BFD5-8C932BDCF6F4}" destId="{A8EBBF79-3FBC-424C-A7C6-121B10F50D2C}" srcOrd="0" destOrd="0" presId="urn:microsoft.com/office/officeart/2018/2/layout/IconVerticalSolidList"/>
    <dgm:cxn modelId="{DE25E63C-D8A0-4E46-B5EE-E8C77C51A916}" type="presParOf" srcId="{4A39F700-EE2C-48E4-8EC0-A9AFD41C81C6}" destId="{EABBFC22-6034-41D9-B0BC-583AFE883E28}" srcOrd="0" destOrd="0" presId="urn:microsoft.com/office/officeart/2018/2/layout/IconVerticalSolidList"/>
    <dgm:cxn modelId="{B5CBE5E9-3EC6-4159-88D9-AB8F8A9C2B94}" type="presParOf" srcId="{EABBFC22-6034-41D9-B0BC-583AFE883E28}" destId="{AB267D2A-3DFE-4616-A287-561C700DD985}" srcOrd="0" destOrd="0" presId="urn:microsoft.com/office/officeart/2018/2/layout/IconVerticalSolidList"/>
    <dgm:cxn modelId="{BFCA3F91-FB14-48B0-A2CE-BDF0E93D7C78}" type="presParOf" srcId="{EABBFC22-6034-41D9-B0BC-583AFE883E28}" destId="{5A57CC8B-4FA7-402E-8071-7D784FA6EB6A}" srcOrd="1" destOrd="0" presId="urn:microsoft.com/office/officeart/2018/2/layout/IconVerticalSolidList"/>
    <dgm:cxn modelId="{7496221A-1381-4E01-9A97-12069DC2ABB2}" type="presParOf" srcId="{EABBFC22-6034-41D9-B0BC-583AFE883E28}" destId="{2A28C90D-5898-4F74-99CC-DC67946836E9}" srcOrd="2" destOrd="0" presId="urn:microsoft.com/office/officeart/2018/2/layout/IconVerticalSolidList"/>
    <dgm:cxn modelId="{0E50A4D3-4527-4E25-872F-ECC542EFB7B7}" type="presParOf" srcId="{EABBFC22-6034-41D9-B0BC-583AFE883E28}" destId="{14B47A6B-C81B-47ED-B331-CC559E22280E}" srcOrd="3" destOrd="0" presId="urn:microsoft.com/office/officeart/2018/2/layout/IconVerticalSolidList"/>
    <dgm:cxn modelId="{CA70EC25-8E30-4508-A953-2631200D4349}" type="presParOf" srcId="{4A39F700-EE2C-48E4-8EC0-A9AFD41C81C6}" destId="{2CF098C6-7725-4820-94A4-A00CCDA7B7A8}" srcOrd="1" destOrd="0" presId="urn:microsoft.com/office/officeart/2018/2/layout/IconVerticalSolidList"/>
    <dgm:cxn modelId="{11F96238-A2F1-48B8-9352-266BAA6C39F0}" type="presParOf" srcId="{4A39F700-EE2C-48E4-8EC0-A9AFD41C81C6}" destId="{A90FFC9E-AE9B-447C-A1C4-42E4803E1331}" srcOrd="2" destOrd="0" presId="urn:microsoft.com/office/officeart/2018/2/layout/IconVerticalSolidList"/>
    <dgm:cxn modelId="{3186FF27-5261-48E8-917E-99957121A5B3}" type="presParOf" srcId="{A90FFC9E-AE9B-447C-A1C4-42E4803E1331}" destId="{352B7C75-7712-4A48-9ECC-4ED662549828}" srcOrd="0" destOrd="0" presId="urn:microsoft.com/office/officeart/2018/2/layout/IconVerticalSolidList"/>
    <dgm:cxn modelId="{F17AF927-3258-4E2D-9985-8E247F012BC4}" type="presParOf" srcId="{A90FFC9E-AE9B-447C-A1C4-42E4803E1331}" destId="{6F633D91-FF48-437B-AC31-3C5505CDD1C3}" srcOrd="1" destOrd="0" presId="urn:microsoft.com/office/officeart/2018/2/layout/IconVerticalSolidList"/>
    <dgm:cxn modelId="{D42DAA19-BD33-43F0-87C7-046C229AC552}" type="presParOf" srcId="{A90FFC9E-AE9B-447C-A1C4-42E4803E1331}" destId="{21CD195B-E862-4EA0-B32A-53EEF903EB61}" srcOrd="2" destOrd="0" presId="urn:microsoft.com/office/officeart/2018/2/layout/IconVerticalSolidList"/>
    <dgm:cxn modelId="{5200D037-8E36-4E17-B802-7E3613B4E0B0}" type="presParOf" srcId="{A90FFC9E-AE9B-447C-A1C4-42E4803E1331}" destId="{A8EBBF79-3FBC-424C-A7C6-121B10F50D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25B5F7-0B4B-47F4-A967-FE89DFB5037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A6D0F92-312C-4449-A67A-FDA118930E10}">
      <dgm:prSet/>
      <dgm:spPr/>
      <dgm:t>
        <a:bodyPr/>
        <a:lstStyle/>
        <a:p>
          <a:r>
            <a:rPr lang="fr-FR" b="1"/>
            <a:t>A very « large » communication tool : financial communication, lobbying, media, Sponsorship…</a:t>
          </a:r>
          <a:endParaRPr lang="en-US"/>
        </a:p>
      </dgm:t>
    </dgm:pt>
    <dgm:pt modelId="{1221D051-1951-400F-8711-3ED15905E0E1}" type="parTrans" cxnId="{6CFD0660-E558-4DA4-99EC-BA60B2D38E48}">
      <dgm:prSet/>
      <dgm:spPr/>
      <dgm:t>
        <a:bodyPr/>
        <a:lstStyle/>
        <a:p>
          <a:endParaRPr lang="en-US"/>
        </a:p>
      </dgm:t>
    </dgm:pt>
    <dgm:pt modelId="{17BF1757-F1B4-4C6C-B4A1-373793B9E925}" type="sibTrans" cxnId="{6CFD0660-E558-4DA4-99EC-BA60B2D38E48}">
      <dgm:prSet/>
      <dgm:spPr/>
      <dgm:t>
        <a:bodyPr/>
        <a:lstStyle/>
        <a:p>
          <a:endParaRPr lang="en-US"/>
        </a:p>
      </dgm:t>
    </dgm:pt>
    <dgm:pt modelId="{834E4E91-76BA-47E3-9AED-9A264E044EDA}">
      <dgm:prSet/>
      <dgm:spPr/>
      <dgm:t>
        <a:bodyPr/>
        <a:lstStyle/>
        <a:p>
          <a:r>
            <a:rPr lang="fr-FR" b="1"/>
            <a:t>More than 200 definitions… for us : It’s a marketing activity implemented by a firm, a public or private organization, a person or a group, to create, establish, maintain or improve, on the one hand loyalty, understanding and sympathy, and on the other hand, the relationships with the public inside and outside the institution, at the origign of its development (Kotler and Dubois, 2004). </a:t>
          </a:r>
          <a:endParaRPr lang="en-US"/>
        </a:p>
      </dgm:t>
    </dgm:pt>
    <dgm:pt modelId="{EBB36202-2498-4D87-BA15-9497E8D61BA1}" type="parTrans" cxnId="{A77D9486-11BB-41C1-A978-D562FD90B9DA}">
      <dgm:prSet/>
      <dgm:spPr/>
      <dgm:t>
        <a:bodyPr/>
        <a:lstStyle/>
        <a:p>
          <a:endParaRPr lang="en-US"/>
        </a:p>
      </dgm:t>
    </dgm:pt>
    <dgm:pt modelId="{8DC982A4-4BD4-4530-82EF-11AAC9C02013}" type="sibTrans" cxnId="{A77D9486-11BB-41C1-A978-D562FD90B9DA}">
      <dgm:prSet/>
      <dgm:spPr/>
      <dgm:t>
        <a:bodyPr/>
        <a:lstStyle/>
        <a:p>
          <a:endParaRPr lang="en-US"/>
        </a:p>
      </dgm:t>
    </dgm:pt>
    <dgm:pt modelId="{1F5B7794-EB21-4EFD-A4F2-7AF0C97D6102}" type="pres">
      <dgm:prSet presAssocID="{8625B5F7-0B4B-47F4-A967-FE89DFB50376}" presName="root" presStyleCnt="0">
        <dgm:presLayoutVars>
          <dgm:dir/>
          <dgm:resizeHandles val="exact"/>
        </dgm:presLayoutVars>
      </dgm:prSet>
      <dgm:spPr/>
    </dgm:pt>
    <dgm:pt modelId="{7118B167-62F2-4082-911E-30DC311EB105}" type="pres">
      <dgm:prSet presAssocID="{4A6D0F92-312C-4449-A67A-FDA118930E10}" presName="compNode" presStyleCnt="0"/>
      <dgm:spPr/>
    </dgm:pt>
    <dgm:pt modelId="{A0AFC4CC-9CD1-4AF7-A65B-5BE0A77B3FB8}" type="pres">
      <dgm:prSet presAssocID="{4A6D0F92-312C-4449-A67A-FDA118930E10}" presName="bgRect" presStyleLbl="bgShp" presStyleIdx="0" presStyleCnt="2"/>
      <dgm:spPr/>
    </dgm:pt>
    <dgm:pt modelId="{CA154A1C-DF5C-45D4-A76D-D764161223F2}" type="pres">
      <dgm:prSet presAssocID="{4A6D0F92-312C-4449-A67A-FDA118930E1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9D046428-34B4-4EAB-AE52-961ACE35AA9C}" type="pres">
      <dgm:prSet presAssocID="{4A6D0F92-312C-4449-A67A-FDA118930E10}" presName="spaceRect" presStyleCnt="0"/>
      <dgm:spPr/>
    </dgm:pt>
    <dgm:pt modelId="{8977BCEC-614D-4F0E-A499-227BE5C2DABB}" type="pres">
      <dgm:prSet presAssocID="{4A6D0F92-312C-4449-A67A-FDA118930E10}" presName="parTx" presStyleLbl="revTx" presStyleIdx="0" presStyleCnt="2">
        <dgm:presLayoutVars>
          <dgm:chMax val="0"/>
          <dgm:chPref val="0"/>
        </dgm:presLayoutVars>
      </dgm:prSet>
      <dgm:spPr/>
    </dgm:pt>
    <dgm:pt modelId="{502EFF68-8D01-4391-962B-0F41D09E6010}" type="pres">
      <dgm:prSet presAssocID="{17BF1757-F1B4-4C6C-B4A1-373793B9E925}" presName="sibTrans" presStyleCnt="0"/>
      <dgm:spPr/>
    </dgm:pt>
    <dgm:pt modelId="{32E1A4B7-B5B8-4886-BB85-84CE4AE63328}" type="pres">
      <dgm:prSet presAssocID="{834E4E91-76BA-47E3-9AED-9A264E044EDA}" presName="compNode" presStyleCnt="0"/>
      <dgm:spPr/>
    </dgm:pt>
    <dgm:pt modelId="{F5B80F83-BDF7-481C-B52E-333FC46D31F0}" type="pres">
      <dgm:prSet presAssocID="{834E4E91-76BA-47E3-9AED-9A264E044EDA}" presName="bgRect" presStyleLbl="bgShp" presStyleIdx="1" presStyleCnt="2"/>
      <dgm:spPr/>
    </dgm:pt>
    <dgm:pt modelId="{FEE4493B-D383-4EE9-BD1E-B7F3090C9083}" type="pres">
      <dgm:prSet presAssocID="{834E4E91-76BA-47E3-9AED-9A264E044ED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BC3FEA9E-7670-4DF7-99A1-EC52605C089A}" type="pres">
      <dgm:prSet presAssocID="{834E4E91-76BA-47E3-9AED-9A264E044EDA}" presName="spaceRect" presStyleCnt="0"/>
      <dgm:spPr/>
    </dgm:pt>
    <dgm:pt modelId="{703050EC-4B5C-4ACC-B9E2-497F80ADD1E7}" type="pres">
      <dgm:prSet presAssocID="{834E4E91-76BA-47E3-9AED-9A264E044EDA}" presName="parTx" presStyleLbl="revTx" presStyleIdx="1" presStyleCnt="2">
        <dgm:presLayoutVars>
          <dgm:chMax val="0"/>
          <dgm:chPref val="0"/>
        </dgm:presLayoutVars>
      </dgm:prSet>
      <dgm:spPr/>
    </dgm:pt>
  </dgm:ptLst>
  <dgm:cxnLst>
    <dgm:cxn modelId="{E7C07C0E-BBBF-4EDB-A31B-73B236378D40}" type="presOf" srcId="{834E4E91-76BA-47E3-9AED-9A264E044EDA}" destId="{703050EC-4B5C-4ACC-B9E2-497F80ADD1E7}" srcOrd="0" destOrd="0" presId="urn:microsoft.com/office/officeart/2018/2/layout/IconVerticalSolidList"/>
    <dgm:cxn modelId="{6CFD0660-E558-4DA4-99EC-BA60B2D38E48}" srcId="{8625B5F7-0B4B-47F4-A967-FE89DFB50376}" destId="{4A6D0F92-312C-4449-A67A-FDA118930E10}" srcOrd="0" destOrd="0" parTransId="{1221D051-1951-400F-8711-3ED15905E0E1}" sibTransId="{17BF1757-F1B4-4C6C-B4A1-373793B9E925}"/>
    <dgm:cxn modelId="{84A29D7C-85C9-4ECE-8B58-D49F7500A030}" type="presOf" srcId="{8625B5F7-0B4B-47F4-A967-FE89DFB50376}" destId="{1F5B7794-EB21-4EFD-A4F2-7AF0C97D6102}" srcOrd="0" destOrd="0" presId="urn:microsoft.com/office/officeart/2018/2/layout/IconVerticalSolidList"/>
    <dgm:cxn modelId="{A77D9486-11BB-41C1-A978-D562FD90B9DA}" srcId="{8625B5F7-0B4B-47F4-A967-FE89DFB50376}" destId="{834E4E91-76BA-47E3-9AED-9A264E044EDA}" srcOrd="1" destOrd="0" parTransId="{EBB36202-2498-4D87-BA15-9497E8D61BA1}" sibTransId="{8DC982A4-4BD4-4530-82EF-11AAC9C02013}"/>
    <dgm:cxn modelId="{A75177D6-A58E-496A-9E90-01EE4B63A274}" type="presOf" srcId="{4A6D0F92-312C-4449-A67A-FDA118930E10}" destId="{8977BCEC-614D-4F0E-A499-227BE5C2DABB}" srcOrd="0" destOrd="0" presId="urn:microsoft.com/office/officeart/2018/2/layout/IconVerticalSolidList"/>
    <dgm:cxn modelId="{8B61E950-A1FD-4229-B80D-BDEAA458FFAB}" type="presParOf" srcId="{1F5B7794-EB21-4EFD-A4F2-7AF0C97D6102}" destId="{7118B167-62F2-4082-911E-30DC311EB105}" srcOrd="0" destOrd="0" presId="urn:microsoft.com/office/officeart/2018/2/layout/IconVerticalSolidList"/>
    <dgm:cxn modelId="{33369B88-2990-4EC3-895F-1D08D289B11C}" type="presParOf" srcId="{7118B167-62F2-4082-911E-30DC311EB105}" destId="{A0AFC4CC-9CD1-4AF7-A65B-5BE0A77B3FB8}" srcOrd="0" destOrd="0" presId="urn:microsoft.com/office/officeart/2018/2/layout/IconVerticalSolidList"/>
    <dgm:cxn modelId="{612A6AA1-2C86-48C0-8993-ACCA7532A144}" type="presParOf" srcId="{7118B167-62F2-4082-911E-30DC311EB105}" destId="{CA154A1C-DF5C-45D4-A76D-D764161223F2}" srcOrd="1" destOrd="0" presId="urn:microsoft.com/office/officeart/2018/2/layout/IconVerticalSolidList"/>
    <dgm:cxn modelId="{DBA40AE0-549C-4795-B0BE-38E5D567B2AC}" type="presParOf" srcId="{7118B167-62F2-4082-911E-30DC311EB105}" destId="{9D046428-34B4-4EAB-AE52-961ACE35AA9C}" srcOrd="2" destOrd="0" presId="urn:microsoft.com/office/officeart/2018/2/layout/IconVerticalSolidList"/>
    <dgm:cxn modelId="{5019387B-6623-4488-8F66-D91F5B59F9C7}" type="presParOf" srcId="{7118B167-62F2-4082-911E-30DC311EB105}" destId="{8977BCEC-614D-4F0E-A499-227BE5C2DABB}" srcOrd="3" destOrd="0" presId="urn:microsoft.com/office/officeart/2018/2/layout/IconVerticalSolidList"/>
    <dgm:cxn modelId="{33181F40-7E26-48C2-8E33-C3191A444711}" type="presParOf" srcId="{1F5B7794-EB21-4EFD-A4F2-7AF0C97D6102}" destId="{502EFF68-8D01-4391-962B-0F41D09E6010}" srcOrd="1" destOrd="0" presId="urn:microsoft.com/office/officeart/2018/2/layout/IconVerticalSolidList"/>
    <dgm:cxn modelId="{8D81044A-3106-4EF9-AC15-F513489BEB88}" type="presParOf" srcId="{1F5B7794-EB21-4EFD-A4F2-7AF0C97D6102}" destId="{32E1A4B7-B5B8-4886-BB85-84CE4AE63328}" srcOrd="2" destOrd="0" presId="urn:microsoft.com/office/officeart/2018/2/layout/IconVerticalSolidList"/>
    <dgm:cxn modelId="{B3338EA7-B58E-4969-9ACC-4140855617FB}" type="presParOf" srcId="{32E1A4B7-B5B8-4886-BB85-84CE4AE63328}" destId="{F5B80F83-BDF7-481C-B52E-333FC46D31F0}" srcOrd="0" destOrd="0" presId="urn:microsoft.com/office/officeart/2018/2/layout/IconVerticalSolidList"/>
    <dgm:cxn modelId="{9AF05D41-ADC3-4F33-A393-491D0FBDD7F2}" type="presParOf" srcId="{32E1A4B7-B5B8-4886-BB85-84CE4AE63328}" destId="{FEE4493B-D383-4EE9-BD1E-B7F3090C9083}" srcOrd="1" destOrd="0" presId="urn:microsoft.com/office/officeart/2018/2/layout/IconVerticalSolidList"/>
    <dgm:cxn modelId="{FDCB3754-409E-436C-95D2-28F6B7143A8E}" type="presParOf" srcId="{32E1A4B7-B5B8-4886-BB85-84CE4AE63328}" destId="{BC3FEA9E-7670-4DF7-99A1-EC52605C089A}" srcOrd="2" destOrd="0" presId="urn:microsoft.com/office/officeart/2018/2/layout/IconVerticalSolidList"/>
    <dgm:cxn modelId="{F9F171D2-6990-47D3-94C3-F3C59910BE34}" type="presParOf" srcId="{32E1A4B7-B5B8-4886-BB85-84CE4AE63328}" destId="{703050EC-4B5C-4ACC-B9E2-497F80ADD1E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CFCCF9-C8FD-4857-9443-5DF3A912658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C643FEE-68E3-4E99-AB93-DAA7D8299E3A}">
      <dgm:prSet/>
      <dgm:spPr/>
      <dgm:t>
        <a:bodyPr/>
        <a:lstStyle/>
        <a:p>
          <a:r>
            <a:rPr lang="fr-FR" b="1"/>
            <a:t>Press-relations : control &amp; development</a:t>
          </a:r>
          <a:endParaRPr lang="en-US"/>
        </a:p>
      </dgm:t>
    </dgm:pt>
    <dgm:pt modelId="{D4943791-12D2-43F8-A7EE-2F5BFAB34CB9}" type="parTrans" cxnId="{B69AB18B-94BD-4C27-979E-5262AC6B9599}">
      <dgm:prSet/>
      <dgm:spPr/>
      <dgm:t>
        <a:bodyPr/>
        <a:lstStyle/>
        <a:p>
          <a:endParaRPr lang="en-US"/>
        </a:p>
      </dgm:t>
    </dgm:pt>
    <dgm:pt modelId="{520C4892-6292-4AAD-8926-0A10B6A273CB}" type="sibTrans" cxnId="{B69AB18B-94BD-4C27-979E-5262AC6B9599}">
      <dgm:prSet/>
      <dgm:spPr/>
      <dgm:t>
        <a:bodyPr/>
        <a:lstStyle/>
        <a:p>
          <a:endParaRPr lang="en-US"/>
        </a:p>
      </dgm:t>
    </dgm:pt>
    <dgm:pt modelId="{67D0B86F-BA43-43F4-8DD1-40F9CC2CC358}">
      <dgm:prSet/>
      <dgm:spPr/>
      <dgm:t>
        <a:bodyPr/>
        <a:lstStyle/>
        <a:p>
          <a:r>
            <a:rPr lang="fr-FR" b="1"/>
            <a:t>Events creation during your event</a:t>
          </a:r>
          <a:endParaRPr lang="en-US"/>
        </a:p>
      </dgm:t>
    </dgm:pt>
    <dgm:pt modelId="{A670E3F2-ADC0-4628-B45C-5728E4E8432A}" type="parTrans" cxnId="{FAFBA522-404A-40EA-9FFD-8839412FF9E1}">
      <dgm:prSet/>
      <dgm:spPr/>
      <dgm:t>
        <a:bodyPr/>
        <a:lstStyle/>
        <a:p>
          <a:endParaRPr lang="en-US"/>
        </a:p>
      </dgm:t>
    </dgm:pt>
    <dgm:pt modelId="{2AF520D2-7628-49FD-A52C-F3566279C990}" type="sibTrans" cxnId="{FAFBA522-404A-40EA-9FFD-8839412FF9E1}">
      <dgm:prSet/>
      <dgm:spPr/>
      <dgm:t>
        <a:bodyPr/>
        <a:lstStyle/>
        <a:p>
          <a:endParaRPr lang="en-US"/>
        </a:p>
      </dgm:t>
    </dgm:pt>
    <dgm:pt modelId="{8DAF2F87-1B6A-4878-8C8C-8CFDF35EBE3D}">
      <dgm:prSet/>
      <dgm:spPr/>
      <dgm:t>
        <a:bodyPr/>
        <a:lstStyle/>
        <a:p>
          <a:r>
            <a:rPr lang="fr-FR" b="1"/>
            <a:t>Political PR</a:t>
          </a:r>
          <a:endParaRPr lang="en-US"/>
        </a:p>
      </dgm:t>
    </dgm:pt>
    <dgm:pt modelId="{7FAE52B4-482D-49C5-930E-77A70F5A631F}" type="parTrans" cxnId="{3F3076DD-9DF6-4032-ACAB-7F57D8DD9801}">
      <dgm:prSet/>
      <dgm:spPr/>
      <dgm:t>
        <a:bodyPr/>
        <a:lstStyle/>
        <a:p>
          <a:endParaRPr lang="en-US"/>
        </a:p>
      </dgm:t>
    </dgm:pt>
    <dgm:pt modelId="{B7383D6D-148B-49C9-9A3F-E6D5FA19916A}" type="sibTrans" cxnId="{3F3076DD-9DF6-4032-ACAB-7F57D8DD9801}">
      <dgm:prSet/>
      <dgm:spPr/>
      <dgm:t>
        <a:bodyPr/>
        <a:lstStyle/>
        <a:p>
          <a:endParaRPr lang="en-US"/>
        </a:p>
      </dgm:t>
    </dgm:pt>
    <dgm:pt modelId="{670B4C46-0590-4813-B3B8-55A40399363A}">
      <dgm:prSet/>
      <dgm:spPr/>
      <dgm:t>
        <a:bodyPr/>
        <a:lstStyle/>
        <a:p>
          <a:r>
            <a:rPr lang="fr-FR" b="1"/>
            <a:t>« People » exploitation (dedicated person in your organization)</a:t>
          </a:r>
          <a:endParaRPr lang="en-US"/>
        </a:p>
      </dgm:t>
    </dgm:pt>
    <dgm:pt modelId="{C1558595-0890-450B-BBED-34F23124813C}" type="parTrans" cxnId="{F48A377F-463B-41A3-A251-A4B5EA2EA0AA}">
      <dgm:prSet/>
      <dgm:spPr/>
      <dgm:t>
        <a:bodyPr/>
        <a:lstStyle/>
        <a:p>
          <a:endParaRPr lang="en-US"/>
        </a:p>
      </dgm:t>
    </dgm:pt>
    <dgm:pt modelId="{FDE14800-D45A-434B-8689-E6F945612AE5}" type="sibTrans" cxnId="{F48A377F-463B-41A3-A251-A4B5EA2EA0AA}">
      <dgm:prSet/>
      <dgm:spPr/>
      <dgm:t>
        <a:bodyPr/>
        <a:lstStyle/>
        <a:p>
          <a:endParaRPr lang="en-US"/>
        </a:p>
      </dgm:t>
    </dgm:pt>
    <dgm:pt modelId="{BA8526FD-5DAC-4797-B6EB-4ED6527CF394}">
      <dgm:prSet/>
      <dgm:spPr/>
      <dgm:t>
        <a:bodyPr/>
        <a:lstStyle/>
        <a:p>
          <a:r>
            <a:rPr lang="fr-FR" b="1"/>
            <a:t>Construction and management of relational networks inside and outside your event</a:t>
          </a:r>
          <a:endParaRPr lang="en-US"/>
        </a:p>
      </dgm:t>
    </dgm:pt>
    <dgm:pt modelId="{AD001950-EB66-4EF3-9DD2-E0883BEE2C05}" type="parTrans" cxnId="{E909921F-3738-46BF-A036-9B334CBBACF4}">
      <dgm:prSet/>
      <dgm:spPr/>
      <dgm:t>
        <a:bodyPr/>
        <a:lstStyle/>
        <a:p>
          <a:endParaRPr lang="en-US"/>
        </a:p>
      </dgm:t>
    </dgm:pt>
    <dgm:pt modelId="{EAE9FB8A-71CF-42E7-BC03-6491DBD8AB59}" type="sibTrans" cxnId="{E909921F-3738-46BF-A036-9B334CBBACF4}">
      <dgm:prSet/>
      <dgm:spPr/>
      <dgm:t>
        <a:bodyPr/>
        <a:lstStyle/>
        <a:p>
          <a:endParaRPr lang="en-US"/>
        </a:p>
      </dgm:t>
    </dgm:pt>
    <dgm:pt modelId="{5132CC16-C7D2-4EEE-9EFE-2EA8F660EBD7}">
      <dgm:prSet/>
      <dgm:spPr/>
      <dgm:t>
        <a:bodyPr/>
        <a:lstStyle/>
        <a:p>
          <a:r>
            <a:rPr lang="fr-FR" b="1"/>
            <a:t>Forging an « iron cage » for your event network : be carefull about the balance between quantitative and qualitative interpersonal relationships</a:t>
          </a:r>
          <a:endParaRPr lang="en-US"/>
        </a:p>
      </dgm:t>
    </dgm:pt>
    <dgm:pt modelId="{C73C4D3B-4982-4CF3-BBC1-F89DEC60632D}" type="parTrans" cxnId="{A0E9AB4F-CDAF-4654-B728-B215A86528D3}">
      <dgm:prSet/>
      <dgm:spPr/>
      <dgm:t>
        <a:bodyPr/>
        <a:lstStyle/>
        <a:p>
          <a:endParaRPr lang="en-US"/>
        </a:p>
      </dgm:t>
    </dgm:pt>
    <dgm:pt modelId="{F62E7008-E9DF-4956-BF74-910621C6561F}" type="sibTrans" cxnId="{A0E9AB4F-CDAF-4654-B728-B215A86528D3}">
      <dgm:prSet/>
      <dgm:spPr/>
      <dgm:t>
        <a:bodyPr/>
        <a:lstStyle/>
        <a:p>
          <a:endParaRPr lang="en-US"/>
        </a:p>
      </dgm:t>
    </dgm:pt>
    <dgm:pt modelId="{BE43AF84-BE0B-4B8C-83C7-33BA6078B53F}" type="pres">
      <dgm:prSet presAssocID="{F6CFCCF9-C8FD-4857-9443-5DF3A912658A}" presName="root" presStyleCnt="0">
        <dgm:presLayoutVars>
          <dgm:dir/>
          <dgm:resizeHandles val="exact"/>
        </dgm:presLayoutVars>
      </dgm:prSet>
      <dgm:spPr/>
    </dgm:pt>
    <dgm:pt modelId="{E72C18B1-5A13-42E5-A978-BD90E118EBF6}" type="pres">
      <dgm:prSet presAssocID="{CC643FEE-68E3-4E99-AB93-DAA7D8299E3A}" presName="compNode" presStyleCnt="0"/>
      <dgm:spPr/>
    </dgm:pt>
    <dgm:pt modelId="{82B80374-21D6-4B03-A580-022C6B6C69AC}" type="pres">
      <dgm:prSet presAssocID="{CC643FEE-68E3-4E99-AB93-DAA7D8299E3A}" presName="bgRect" presStyleLbl="bgShp" presStyleIdx="0" presStyleCnt="6"/>
      <dgm:spPr/>
    </dgm:pt>
    <dgm:pt modelId="{D31EAF05-CEE7-48D6-B05D-7584D2BAD618}" type="pres">
      <dgm:prSet presAssocID="{CC643FEE-68E3-4E99-AB93-DAA7D8299E3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AFEB3735-3C46-4A77-AA3A-393EBE47BD5E}" type="pres">
      <dgm:prSet presAssocID="{CC643FEE-68E3-4E99-AB93-DAA7D8299E3A}" presName="spaceRect" presStyleCnt="0"/>
      <dgm:spPr/>
    </dgm:pt>
    <dgm:pt modelId="{29354CD3-B50F-4035-B580-10D1B13BA09E}" type="pres">
      <dgm:prSet presAssocID="{CC643FEE-68E3-4E99-AB93-DAA7D8299E3A}" presName="parTx" presStyleLbl="revTx" presStyleIdx="0" presStyleCnt="6">
        <dgm:presLayoutVars>
          <dgm:chMax val="0"/>
          <dgm:chPref val="0"/>
        </dgm:presLayoutVars>
      </dgm:prSet>
      <dgm:spPr/>
    </dgm:pt>
    <dgm:pt modelId="{9094F497-E7AE-4C9B-A4A8-7D4572D1CD2B}" type="pres">
      <dgm:prSet presAssocID="{520C4892-6292-4AAD-8926-0A10B6A273CB}" presName="sibTrans" presStyleCnt="0"/>
      <dgm:spPr/>
    </dgm:pt>
    <dgm:pt modelId="{AE3068CD-04F8-43D4-8E14-1E7D32B9D224}" type="pres">
      <dgm:prSet presAssocID="{67D0B86F-BA43-43F4-8DD1-40F9CC2CC358}" presName="compNode" presStyleCnt="0"/>
      <dgm:spPr/>
    </dgm:pt>
    <dgm:pt modelId="{E38B7A16-6658-47B7-B839-24F0A9029D44}" type="pres">
      <dgm:prSet presAssocID="{67D0B86F-BA43-43F4-8DD1-40F9CC2CC358}" presName="bgRect" presStyleLbl="bgShp" presStyleIdx="1" presStyleCnt="6"/>
      <dgm:spPr/>
    </dgm:pt>
    <dgm:pt modelId="{B9C5B0FB-ABBE-488C-9474-7CBAB78F1119}" type="pres">
      <dgm:prSet presAssocID="{67D0B86F-BA43-43F4-8DD1-40F9CC2CC35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F31E84EF-A950-432D-858C-3B2D98206BC8}" type="pres">
      <dgm:prSet presAssocID="{67D0B86F-BA43-43F4-8DD1-40F9CC2CC358}" presName="spaceRect" presStyleCnt="0"/>
      <dgm:spPr/>
    </dgm:pt>
    <dgm:pt modelId="{0FB22979-D033-4A38-9611-9AC21D08C3BF}" type="pres">
      <dgm:prSet presAssocID="{67D0B86F-BA43-43F4-8DD1-40F9CC2CC358}" presName="parTx" presStyleLbl="revTx" presStyleIdx="1" presStyleCnt="6">
        <dgm:presLayoutVars>
          <dgm:chMax val="0"/>
          <dgm:chPref val="0"/>
        </dgm:presLayoutVars>
      </dgm:prSet>
      <dgm:spPr/>
    </dgm:pt>
    <dgm:pt modelId="{987D36A2-4F21-4243-9161-FDB770A6D83F}" type="pres">
      <dgm:prSet presAssocID="{2AF520D2-7628-49FD-A52C-F3566279C990}" presName="sibTrans" presStyleCnt="0"/>
      <dgm:spPr/>
    </dgm:pt>
    <dgm:pt modelId="{3EBC75CD-223A-4340-B55D-34453AB3C653}" type="pres">
      <dgm:prSet presAssocID="{8DAF2F87-1B6A-4878-8C8C-8CFDF35EBE3D}" presName="compNode" presStyleCnt="0"/>
      <dgm:spPr/>
    </dgm:pt>
    <dgm:pt modelId="{2B2724F2-5186-48C7-AF04-DA07055FA65A}" type="pres">
      <dgm:prSet presAssocID="{8DAF2F87-1B6A-4878-8C8C-8CFDF35EBE3D}" presName="bgRect" presStyleLbl="bgShp" presStyleIdx="2" presStyleCnt="6"/>
      <dgm:spPr/>
    </dgm:pt>
    <dgm:pt modelId="{76E466D1-99E3-4B7C-8BB3-5F39F860BF87}" type="pres">
      <dgm:prSet presAssocID="{8DAF2F87-1B6A-4878-8C8C-8CFDF35EBE3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cturer"/>
        </a:ext>
      </dgm:extLst>
    </dgm:pt>
    <dgm:pt modelId="{6A04B6F6-6F38-4AA3-84E4-1FC880546466}" type="pres">
      <dgm:prSet presAssocID="{8DAF2F87-1B6A-4878-8C8C-8CFDF35EBE3D}" presName="spaceRect" presStyleCnt="0"/>
      <dgm:spPr/>
    </dgm:pt>
    <dgm:pt modelId="{C9E8CDE1-F052-4AB5-AAA2-A47DB953B0DD}" type="pres">
      <dgm:prSet presAssocID="{8DAF2F87-1B6A-4878-8C8C-8CFDF35EBE3D}" presName="parTx" presStyleLbl="revTx" presStyleIdx="2" presStyleCnt="6">
        <dgm:presLayoutVars>
          <dgm:chMax val="0"/>
          <dgm:chPref val="0"/>
        </dgm:presLayoutVars>
      </dgm:prSet>
      <dgm:spPr/>
    </dgm:pt>
    <dgm:pt modelId="{21E9B873-A87F-41D7-A6D1-BB7809BC3D65}" type="pres">
      <dgm:prSet presAssocID="{B7383D6D-148B-49C9-9A3F-E6D5FA19916A}" presName="sibTrans" presStyleCnt="0"/>
      <dgm:spPr/>
    </dgm:pt>
    <dgm:pt modelId="{BD458134-79B0-4525-8022-13140E37D6E0}" type="pres">
      <dgm:prSet presAssocID="{670B4C46-0590-4813-B3B8-55A40399363A}" presName="compNode" presStyleCnt="0"/>
      <dgm:spPr/>
    </dgm:pt>
    <dgm:pt modelId="{1A78B60B-57E6-4DDE-81E6-B532F783F7DD}" type="pres">
      <dgm:prSet presAssocID="{670B4C46-0590-4813-B3B8-55A40399363A}" presName="bgRect" presStyleLbl="bgShp" presStyleIdx="3" presStyleCnt="6"/>
      <dgm:spPr/>
    </dgm:pt>
    <dgm:pt modelId="{EF6F48E1-0F48-4619-B9DE-FC1285E9B618}" type="pres">
      <dgm:prSet presAssocID="{670B4C46-0590-4813-B3B8-55A40399363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760A50D4-D22D-4AC8-B081-293E735AC8D4}" type="pres">
      <dgm:prSet presAssocID="{670B4C46-0590-4813-B3B8-55A40399363A}" presName="spaceRect" presStyleCnt="0"/>
      <dgm:spPr/>
    </dgm:pt>
    <dgm:pt modelId="{69E76FF7-A20D-4125-8BA5-C7683106289D}" type="pres">
      <dgm:prSet presAssocID="{670B4C46-0590-4813-B3B8-55A40399363A}" presName="parTx" presStyleLbl="revTx" presStyleIdx="3" presStyleCnt="6">
        <dgm:presLayoutVars>
          <dgm:chMax val="0"/>
          <dgm:chPref val="0"/>
        </dgm:presLayoutVars>
      </dgm:prSet>
      <dgm:spPr/>
    </dgm:pt>
    <dgm:pt modelId="{FD587A61-89F0-491C-89FC-D1EBE812BD5E}" type="pres">
      <dgm:prSet presAssocID="{FDE14800-D45A-434B-8689-E6F945612AE5}" presName="sibTrans" presStyleCnt="0"/>
      <dgm:spPr/>
    </dgm:pt>
    <dgm:pt modelId="{BC755991-2C44-45B5-93E6-F04F10D2CB3D}" type="pres">
      <dgm:prSet presAssocID="{BA8526FD-5DAC-4797-B6EB-4ED6527CF394}" presName="compNode" presStyleCnt="0"/>
      <dgm:spPr/>
    </dgm:pt>
    <dgm:pt modelId="{61049C9F-3001-4BA0-B676-26CAFBEFFA69}" type="pres">
      <dgm:prSet presAssocID="{BA8526FD-5DAC-4797-B6EB-4ED6527CF394}" presName="bgRect" presStyleLbl="bgShp" presStyleIdx="4" presStyleCnt="6"/>
      <dgm:spPr/>
    </dgm:pt>
    <dgm:pt modelId="{D4DB5C63-ABD8-40A8-875F-20CA04AD7A76}" type="pres">
      <dgm:prSet presAssocID="{BA8526FD-5DAC-4797-B6EB-4ED6527CF39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Network"/>
        </a:ext>
      </dgm:extLst>
    </dgm:pt>
    <dgm:pt modelId="{517AE218-0A8D-4BEF-85F7-42E773242F13}" type="pres">
      <dgm:prSet presAssocID="{BA8526FD-5DAC-4797-B6EB-4ED6527CF394}" presName="spaceRect" presStyleCnt="0"/>
      <dgm:spPr/>
    </dgm:pt>
    <dgm:pt modelId="{FEE11A66-DA46-4A60-A87E-951B6A44E242}" type="pres">
      <dgm:prSet presAssocID="{BA8526FD-5DAC-4797-B6EB-4ED6527CF394}" presName="parTx" presStyleLbl="revTx" presStyleIdx="4" presStyleCnt="6">
        <dgm:presLayoutVars>
          <dgm:chMax val="0"/>
          <dgm:chPref val="0"/>
        </dgm:presLayoutVars>
      </dgm:prSet>
      <dgm:spPr/>
    </dgm:pt>
    <dgm:pt modelId="{451FEEF4-BD3F-4469-A7E8-2B35B07D17D0}" type="pres">
      <dgm:prSet presAssocID="{EAE9FB8A-71CF-42E7-BC03-6491DBD8AB59}" presName="sibTrans" presStyleCnt="0"/>
      <dgm:spPr/>
    </dgm:pt>
    <dgm:pt modelId="{0D76BFCB-4C03-4050-9D56-1B0A3C145FF7}" type="pres">
      <dgm:prSet presAssocID="{5132CC16-C7D2-4EEE-9EFE-2EA8F660EBD7}" presName="compNode" presStyleCnt="0"/>
      <dgm:spPr/>
    </dgm:pt>
    <dgm:pt modelId="{DB5C8F02-E7A6-4EF6-8374-D8CF36B1177A}" type="pres">
      <dgm:prSet presAssocID="{5132CC16-C7D2-4EEE-9EFE-2EA8F660EBD7}" presName="bgRect" presStyleLbl="bgShp" presStyleIdx="5" presStyleCnt="6"/>
      <dgm:spPr/>
    </dgm:pt>
    <dgm:pt modelId="{260510D6-7B41-4C85-9C52-76F0379D0835}" type="pres">
      <dgm:prSet presAssocID="{5132CC16-C7D2-4EEE-9EFE-2EA8F660EBD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nections"/>
        </a:ext>
      </dgm:extLst>
    </dgm:pt>
    <dgm:pt modelId="{7D74631B-E9DB-420B-AB8C-2F8BF198C9A7}" type="pres">
      <dgm:prSet presAssocID="{5132CC16-C7D2-4EEE-9EFE-2EA8F660EBD7}" presName="spaceRect" presStyleCnt="0"/>
      <dgm:spPr/>
    </dgm:pt>
    <dgm:pt modelId="{4B04412B-9FF6-4F0A-B343-C050DFC0225F}" type="pres">
      <dgm:prSet presAssocID="{5132CC16-C7D2-4EEE-9EFE-2EA8F660EBD7}" presName="parTx" presStyleLbl="revTx" presStyleIdx="5" presStyleCnt="6">
        <dgm:presLayoutVars>
          <dgm:chMax val="0"/>
          <dgm:chPref val="0"/>
        </dgm:presLayoutVars>
      </dgm:prSet>
      <dgm:spPr/>
    </dgm:pt>
  </dgm:ptLst>
  <dgm:cxnLst>
    <dgm:cxn modelId="{E909921F-3738-46BF-A036-9B334CBBACF4}" srcId="{F6CFCCF9-C8FD-4857-9443-5DF3A912658A}" destId="{BA8526FD-5DAC-4797-B6EB-4ED6527CF394}" srcOrd="4" destOrd="0" parTransId="{AD001950-EB66-4EF3-9DD2-E0883BEE2C05}" sibTransId="{EAE9FB8A-71CF-42E7-BC03-6491DBD8AB59}"/>
    <dgm:cxn modelId="{FAFBA522-404A-40EA-9FFD-8839412FF9E1}" srcId="{F6CFCCF9-C8FD-4857-9443-5DF3A912658A}" destId="{67D0B86F-BA43-43F4-8DD1-40F9CC2CC358}" srcOrd="1" destOrd="0" parTransId="{A670E3F2-ADC0-4628-B45C-5728E4E8432A}" sibTransId="{2AF520D2-7628-49FD-A52C-F3566279C990}"/>
    <dgm:cxn modelId="{E5B06B36-7081-4900-8837-14824A07BA84}" type="presOf" srcId="{67D0B86F-BA43-43F4-8DD1-40F9CC2CC358}" destId="{0FB22979-D033-4A38-9611-9AC21D08C3BF}" srcOrd="0" destOrd="0" presId="urn:microsoft.com/office/officeart/2018/2/layout/IconVerticalSolidList"/>
    <dgm:cxn modelId="{F6D7793A-4B1D-413C-87BD-12E0DD23A9F1}" type="presOf" srcId="{BA8526FD-5DAC-4797-B6EB-4ED6527CF394}" destId="{FEE11A66-DA46-4A60-A87E-951B6A44E242}" srcOrd="0" destOrd="0" presId="urn:microsoft.com/office/officeart/2018/2/layout/IconVerticalSolidList"/>
    <dgm:cxn modelId="{F720AE6B-9EEF-464E-BD15-7B381D5F076B}" type="presOf" srcId="{670B4C46-0590-4813-B3B8-55A40399363A}" destId="{69E76FF7-A20D-4125-8BA5-C7683106289D}" srcOrd="0" destOrd="0" presId="urn:microsoft.com/office/officeart/2018/2/layout/IconVerticalSolidList"/>
    <dgm:cxn modelId="{E1B3274E-0C39-42C7-90C7-61E8FB56C08B}" type="presOf" srcId="{F6CFCCF9-C8FD-4857-9443-5DF3A912658A}" destId="{BE43AF84-BE0B-4B8C-83C7-33BA6078B53F}" srcOrd="0" destOrd="0" presId="urn:microsoft.com/office/officeart/2018/2/layout/IconVerticalSolidList"/>
    <dgm:cxn modelId="{A0E9AB4F-CDAF-4654-B728-B215A86528D3}" srcId="{F6CFCCF9-C8FD-4857-9443-5DF3A912658A}" destId="{5132CC16-C7D2-4EEE-9EFE-2EA8F660EBD7}" srcOrd="5" destOrd="0" parTransId="{C73C4D3B-4982-4CF3-BBC1-F89DEC60632D}" sibTransId="{F62E7008-E9DF-4956-BF74-910621C6561F}"/>
    <dgm:cxn modelId="{F48A377F-463B-41A3-A251-A4B5EA2EA0AA}" srcId="{F6CFCCF9-C8FD-4857-9443-5DF3A912658A}" destId="{670B4C46-0590-4813-B3B8-55A40399363A}" srcOrd="3" destOrd="0" parTransId="{C1558595-0890-450B-BBED-34F23124813C}" sibTransId="{FDE14800-D45A-434B-8689-E6F945612AE5}"/>
    <dgm:cxn modelId="{B69AB18B-94BD-4C27-979E-5262AC6B9599}" srcId="{F6CFCCF9-C8FD-4857-9443-5DF3A912658A}" destId="{CC643FEE-68E3-4E99-AB93-DAA7D8299E3A}" srcOrd="0" destOrd="0" parTransId="{D4943791-12D2-43F8-A7EE-2F5BFAB34CB9}" sibTransId="{520C4892-6292-4AAD-8926-0A10B6A273CB}"/>
    <dgm:cxn modelId="{A504408E-780A-4D10-8547-AA0A899DE7AD}" type="presOf" srcId="{8DAF2F87-1B6A-4878-8C8C-8CFDF35EBE3D}" destId="{C9E8CDE1-F052-4AB5-AAA2-A47DB953B0DD}" srcOrd="0" destOrd="0" presId="urn:microsoft.com/office/officeart/2018/2/layout/IconVerticalSolidList"/>
    <dgm:cxn modelId="{CEE61CB2-CB6A-43F2-96A5-6323CE5DE0B7}" type="presOf" srcId="{5132CC16-C7D2-4EEE-9EFE-2EA8F660EBD7}" destId="{4B04412B-9FF6-4F0A-B343-C050DFC0225F}" srcOrd="0" destOrd="0" presId="urn:microsoft.com/office/officeart/2018/2/layout/IconVerticalSolidList"/>
    <dgm:cxn modelId="{37013AB4-4CEE-4B31-A3B2-AE31D6443FE1}" type="presOf" srcId="{CC643FEE-68E3-4E99-AB93-DAA7D8299E3A}" destId="{29354CD3-B50F-4035-B580-10D1B13BA09E}" srcOrd="0" destOrd="0" presId="urn:microsoft.com/office/officeart/2018/2/layout/IconVerticalSolidList"/>
    <dgm:cxn modelId="{3F3076DD-9DF6-4032-ACAB-7F57D8DD9801}" srcId="{F6CFCCF9-C8FD-4857-9443-5DF3A912658A}" destId="{8DAF2F87-1B6A-4878-8C8C-8CFDF35EBE3D}" srcOrd="2" destOrd="0" parTransId="{7FAE52B4-482D-49C5-930E-77A70F5A631F}" sibTransId="{B7383D6D-148B-49C9-9A3F-E6D5FA19916A}"/>
    <dgm:cxn modelId="{649C02B6-17E8-4AF4-9929-99BFC57CED52}" type="presParOf" srcId="{BE43AF84-BE0B-4B8C-83C7-33BA6078B53F}" destId="{E72C18B1-5A13-42E5-A978-BD90E118EBF6}" srcOrd="0" destOrd="0" presId="urn:microsoft.com/office/officeart/2018/2/layout/IconVerticalSolidList"/>
    <dgm:cxn modelId="{C2EC7165-F6C9-4A67-8961-A73049C4ADB6}" type="presParOf" srcId="{E72C18B1-5A13-42E5-A978-BD90E118EBF6}" destId="{82B80374-21D6-4B03-A580-022C6B6C69AC}" srcOrd="0" destOrd="0" presId="urn:microsoft.com/office/officeart/2018/2/layout/IconVerticalSolidList"/>
    <dgm:cxn modelId="{6D575B06-3BDE-4F15-A5EE-F054C8468E65}" type="presParOf" srcId="{E72C18B1-5A13-42E5-A978-BD90E118EBF6}" destId="{D31EAF05-CEE7-48D6-B05D-7584D2BAD618}" srcOrd="1" destOrd="0" presId="urn:microsoft.com/office/officeart/2018/2/layout/IconVerticalSolidList"/>
    <dgm:cxn modelId="{A19653B5-F3BB-42B7-B68C-199B0DC654C7}" type="presParOf" srcId="{E72C18B1-5A13-42E5-A978-BD90E118EBF6}" destId="{AFEB3735-3C46-4A77-AA3A-393EBE47BD5E}" srcOrd="2" destOrd="0" presId="urn:microsoft.com/office/officeart/2018/2/layout/IconVerticalSolidList"/>
    <dgm:cxn modelId="{EF28C934-EEE0-4756-B550-6778FFDF2DF0}" type="presParOf" srcId="{E72C18B1-5A13-42E5-A978-BD90E118EBF6}" destId="{29354CD3-B50F-4035-B580-10D1B13BA09E}" srcOrd="3" destOrd="0" presId="urn:microsoft.com/office/officeart/2018/2/layout/IconVerticalSolidList"/>
    <dgm:cxn modelId="{1E5ECCC7-8EB1-42BD-AD28-2E6E61E02A32}" type="presParOf" srcId="{BE43AF84-BE0B-4B8C-83C7-33BA6078B53F}" destId="{9094F497-E7AE-4C9B-A4A8-7D4572D1CD2B}" srcOrd="1" destOrd="0" presId="urn:microsoft.com/office/officeart/2018/2/layout/IconVerticalSolidList"/>
    <dgm:cxn modelId="{BBF9E2CF-4748-4413-853B-ECCA9D7B7F65}" type="presParOf" srcId="{BE43AF84-BE0B-4B8C-83C7-33BA6078B53F}" destId="{AE3068CD-04F8-43D4-8E14-1E7D32B9D224}" srcOrd="2" destOrd="0" presId="urn:microsoft.com/office/officeart/2018/2/layout/IconVerticalSolidList"/>
    <dgm:cxn modelId="{DB45D788-0EE4-4210-ACCB-E70FD5F41F3B}" type="presParOf" srcId="{AE3068CD-04F8-43D4-8E14-1E7D32B9D224}" destId="{E38B7A16-6658-47B7-B839-24F0A9029D44}" srcOrd="0" destOrd="0" presId="urn:microsoft.com/office/officeart/2018/2/layout/IconVerticalSolidList"/>
    <dgm:cxn modelId="{6F74C746-C562-46BB-A4E4-97483229BBB4}" type="presParOf" srcId="{AE3068CD-04F8-43D4-8E14-1E7D32B9D224}" destId="{B9C5B0FB-ABBE-488C-9474-7CBAB78F1119}" srcOrd="1" destOrd="0" presId="urn:microsoft.com/office/officeart/2018/2/layout/IconVerticalSolidList"/>
    <dgm:cxn modelId="{84E4E238-CA7A-4639-BD81-71364C5B954E}" type="presParOf" srcId="{AE3068CD-04F8-43D4-8E14-1E7D32B9D224}" destId="{F31E84EF-A950-432D-858C-3B2D98206BC8}" srcOrd="2" destOrd="0" presId="urn:microsoft.com/office/officeart/2018/2/layout/IconVerticalSolidList"/>
    <dgm:cxn modelId="{26E8FA5D-0AF6-4EF8-BAE9-3C3E5BE5D6CF}" type="presParOf" srcId="{AE3068CD-04F8-43D4-8E14-1E7D32B9D224}" destId="{0FB22979-D033-4A38-9611-9AC21D08C3BF}" srcOrd="3" destOrd="0" presId="urn:microsoft.com/office/officeart/2018/2/layout/IconVerticalSolidList"/>
    <dgm:cxn modelId="{FD6ABC9D-AD86-494D-9E9A-221EDA067A87}" type="presParOf" srcId="{BE43AF84-BE0B-4B8C-83C7-33BA6078B53F}" destId="{987D36A2-4F21-4243-9161-FDB770A6D83F}" srcOrd="3" destOrd="0" presId="urn:microsoft.com/office/officeart/2018/2/layout/IconVerticalSolidList"/>
    <dgm:cxn modelId="{863FC0F4-BBD0-46F5-BC83-EE6FF95516A9}" type="presParOf" srcId="{BE43AF84-BE0B-4B8C-83C7-33BA6078B53F}" destId="{3EBC75CD-223A-4340-B55D-34453AB3C653}" srcOrd="4" destOrd="0" presId="urn:microsoft.com/office/officeart/2018/2/layout/IconVerticalSolidList"/>
    <dgm:cxn modelId="{7AA69797-F078-485E-91BE-888DB498C6E6}" type="presParOf" srcId="{3EBC75CD-223A-4340-B55D-34453AB3C653}" destId="{2B2724F2-5186-48C7-AF04-DA07055FA65A}" srcOrd="0" destOrd="0" presId="urn:microsoft.com/office/officeart/2018/2/layout/IconVerticalSolidList"/>
    <dgm:cxn modelId="{C8759028-3810-4207-B99A-1B487F6935A0}" type="presParOf" srcId="{3EBC75CD-223A-4340-B55D-34453AB3C653}" destId="{76E466D1-99E3-4B7C-8BB3-5F39F860BF87}" srcOrd="1" destOrd="0" presId="urn:microsoft.com/office/officeart/2018/2/layout/IconVerticalSolidList"/>
    <dgm:cxn modelId="{B5A2DC69-F462-470C-8EC9-47B0E72B32EA}" type="presParOf" srcId="{3EBC75CD-223A-4340-B55D-34453AB3C653}" destId="{6A04B6F6-6F38-4AA3-84E4-1FC880546466}" srcOrd="2" destOrd="0" presId="urn:microsoft.com/office/officeart/2018/2/layout/IconVerticalSolidList"/>
    <dgm:cxn modelId="{DE7376F3-6A69-480C-8F68-65027CC5E0F7}" type="presParOf" srcId="{3EBC75CD-223A-4340-B55D-34453AB3C653}" destId="{C9E8CDE1-F052-4AB5-AAA2-A47DB953B0DD}" srcOrd="3" destOrd="0" presId="urn:microsoft.com/office/officeart/2018/2/layout/IconVerticalSolidList"/>
    <dgm:cxn modelId="{FC1F8AE9-8AEE-4F98-88D8-49800C061307}" type="presParOf" srcId="{BE43AF84-BE0B-4B8C-83C7-33BA6078B53F}" destId="{21E9B873-A87F-41D7-A6D1-BB7809BC3D65}" srcOrd="5" destOrd="0" presId="urn:microsoft.com/office/officeart/2018/2/layout/IconVerticalSolidList"/>
    <dgm:cxn modelId="{2BF2D4BE-D349-4A8C-898E-CA550211E4D5}" type="presParOf" srcId="{BE43AF84-BE0B-4B8C-83C7-33BA6078B53F}" destId="{BD458134-79B0-4525-8022-13140E37D6E0}" srcOrd="6" destOrd="0" presId="urn:microsoft.com/office/officeart/2018/2/layout/IconVerticalSolidList"/>
    <dgm:cxn modelId="{3B6D1829-7E2F-4D82-B25A-5CEEB9B7D8D2}" type="presParOf" srcId="{BD458134-79B0-4525-8022-13140E37D6E0}" destId="{1A78B60B-57E6-4DDE-81E6-B532F783F7DD}" srcOrd="0" destOrd="0" presId="urn:microsoft.com/office/officeart/2018/2/layout/IconVerticalSolidList"/>
    <dgm:cxn modelId="{A353EAF9-C21D-4775-8BA6-7D90426B70FE}" type="presParOf" srcId="{BD458134-79B0-4525-8022-13140E37D6E0}" destId="{EF6F48E1-0F48-4619-B9DE-FC1285E9B618}" srcOrd="1" destOrd="0" presId="urn:microsoft.com/office/officeart/2018/2/layout/IconVerticalSolidList"/>
    <dgm:cxn modelId="{5B7E5FAE-43D8-4C42-BBBD-4B06D0117327}" type="presParOf" srcId="{BD458134-79B0-4525-8022-13140E37D6E0}" destId="{760A50D4-D22D-4AC8-B081-293E735AC8D4}" srcOrd="2" destOrd="0" presId="urn:microsoft.com/office/officeart/2018/2/layout/IconVerticalSolidList"/>
    <dgm:cxn modelId="{CD05F490-3549-437A-A409-B9883825A582}" type="presParOf" srcId="{BD458134-79B0-4525-8022-13140E37D6E0}" destId="{69E76FF7-A20D-4125-8BA5-C7683106289D}" srcOrd="3" destOrd="0" presId="urn:microsoft.com/office/officeart/2018/2/layout/IconVerticalSolidList"/>
    <dgm:cxn modelId="{0B422C81-9A0A-4361-9713-04AADBC1BF84}" type="presParOf" srcId="{BE43AF84-BE0B-4B8C-83C7-33BA6078B53F}" destId="{FD587A61-89F0-491C-89FC-D1EBE812BD5E}" srcOrd="7" destOrd="0" presId="urn:microsoft.com/office/officeart/2018/2/layout/IconVerticalSolidList"/>
    <dgm:cxn modelId="{CA77200C-292B-4010-B89E-0E22887159FE}" type="presParOf" srcId="{BE43AF84-BE0B-4B8C-83C7-33BA6078B53F}" destId="{BC755991-2C44-45B5-93E6-F04F10D2CB3D}" srcOrd="8" destOrd="0" presId="urn:microsoft.com/office/officeart/2018/2/layout/IconVerticalSolidList"/>
    <dgm:cxn modelId="{C9433935-8AB0-4882-B2B0-890149207347}" type="presParOf" srcId="{BC755991-2C44-45B5-93E6-F04F10D2CB3D}" destId="{61049C9F-3001-4BA0-B676-26CAFBEFFA69}" srcOrd="0" destOrd="0" presId="urn:microsoft.com/office/officeart/2018/2/layout/IconVerticalSolidList"/>
    <dgm:cxn modelId="{4981294E-6C14-436F-9D43-C9D823F6F8CB}" type="presParOf" srcId="{BC755991-2C44-45B5-93E6-F04F10D2CB3D}" destId="{D4DB5C63-ABD8-40A8-875F-20CA04AD7A76}" srcOrd="1" destOrd="0" presId="urn:microsoft.com/office/officeart/2018/2/layout/IconVerticalSolidList"/>
    <dgm:cxn modelId="{E5C48AC6-1E34-4A40-A812-10CE20EAAC1C}" type="presParOf" srcId="{BC755991-2C44-45B5-93E6-F04F10D2CB3D}" destId="{517AE218-0A8D-4BEF-85F7-42E773242F13}" srcOrd="2" destOrd="0" presId="urn:microsoft.com/office/officeart/2018/2/layout/IconVerticalSolidList"/>
    <dgm:cxn modelId="{A6EB9D90-F09B-45C0-BDAF-20934151E34B}" type="presParOf" srcId="{BC755991-2C44-45B5-93E6-F04F10D2CB3D}" destId="{FEE11A66-DA46-4A60-A87E-951B6A44E242}" srcOrd="3" destOrd="0" presId="urn:microsoft.com/office/officeart/2018/2/layout/IconVerticalSolidList"/>
    <dgm:cxn modelId="{260F3F3A-A45B-4767-AAF2-D54270A18649}" type="presParOf" srcId="{BE43AF84-BE0B-4B8C-83C7-33BA6078B53F}" destId="{451FEEF4-BD3F-4469-A7E8-2B35B07D17D0}" srcOrd="9" destOrd="0" presId="urn:microsoft.com/office/officeart/2018/2/layout/IconVerticalSolidList"/>
    <dgm:cxn modelId="{01FF8D10-F917-40F0-9309-D998909BEDC7}" type="presParOf" srcId="{BE43AF84-BE0B-4B8C-83C7-33BA6078B53F}" destId="{0D76BFCB-4C03-4050-9D56-1B0A3C145FF7}" srcOrd="10" destOrd="0" presId="urn:microsoft.com/office/officeart/2018/2/layout/IconVerticalSolidList"/>
    <dgm:cxn modelId="{051507ED-2C98-4556-B13A-1D185106E459}" type="presParOf" srcId="{0D76BFCB-4C03-4050-9D56-1B0A3C145FF7}" destId="{DB5C8F02-E7A6-4EF6-8374-D8CF36B1177A}" srcOrd="0" destOrd="0" presId="urn:microsoft.com/office/officeart/2018/2/layout/IconVerticalSolidList"/>
    <dgm:cxn modelId="{8C0F56FF-D11B-488F-8043-B2C4C2E3E334}" type="presParOf" srcId="{0D76BFCB-4C03-4050-9D56-1B0A3C145FF7}" destId="{260510D6-7B41-4C85-9C52-76F0379D0835}" srcOrd="1" destOrd="0" presId="urn:microsoft.com/office/officeart/2018/2/layout/IconVerticalSolidList"/>
    <dgm:cxn modelId="{44A1A38D-108B-4212-BEF7-19C51BD8ED12}" type="presParOf" srcId="{0D76BFCB-4C03-4050-9D56-1B0A3C145FF7}" destId="{7D74631B-E9DB-420B-AB8C-2F8BF198C9A7}" srcOrd="2" destOrd="0" presId="urn:microsoft.com/office/officeart/2018/2/layout/IconVerticalSolidList"/>
    <dgm:cxn modelId="{D2E5AA67-16BC-4399-8389-2067D35020D1}" type="presParOf" srcId="{0D76BFCB-4C03-4050-9D56-1B0A3C145FF7}" destId="{4B04412B-9FF6-4F0A-B343-C050DFC022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41411F-0D6D-4B8D-BE4C-CD4533DADB8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6B589DA-86A0-45A1-AA20-44648EECE2F1}">
      <dgm:prSet/>
      <dgm:spPr/>
      <dgm:t>
        <a:bodyPr/>
        <a:lstStyle/>
        <a:p>
          <a:r>
            <a:rPr lang="fr-FR" b="1"/>
            <a:t>« Open the doors »…</a:t>
          </a:r>
          <a:endParaRPr lang="en-US"/>
        </a:p>
      </dgm:t>
    </dgm:pt>
    <dgm:pt modelId="{3A0308F1-2A4D-433B-B892-E420F73B3ABE}" type="parTrans" cxnId="{13761ABC-8A6F-4B66-8C82-2107FAC453B6}">
      <dgm:prSet/>
      <dgm:spPr/>
      <dgm:t>
        <a:bodyPr/>
        <a:lstStyle/>
        <a:p>
          <a:endParaRPr lang="en-US"/>
        </a:p>
      </dgm:t>
    </dgm:pt>
    <dgm:pt modelId="{EC9574FD-B00A-4F2E-A24D-407A0DB01074}" type="sibTrans" cxnId="{13761ABC-8A6F-4B66-8C82-2107FAC453B6}">
      <dgm:prSet/>
      <dgm:spPr/>
      <dgm:t>
        <a:bodyPr/>
        <a:lstStyle/>
        <a:p>
          <a:endParaRPr lang="en-US"/>
        </a:p>
      </dgm:t>
    </dgm:pt>
    <dgm:pt modelId="{9DD84158-1D95-4336-9A49-1A94A82B694C}">
      <dgm:prSet/>
      <dgm:spPr/>
      <dgm:t>
        <a:bodyPr/>
        <a:lstStyle/>
        <a:p>
          <a:r>
            <a:rPr lang="fr-FR" b="1"/>
            <a:t>Personal relationships with important CEO</a:t>
          </a:r>
          <a:endParaRPr lang="en-US"/>
        </a:p>
      </dgm:t>
    </dgm:pt>
    <dgm:pt modelId="{A71C5396-689F-4C0D-8614-4FFE9CFF67A4}" type="parTrans" cxnId="{CCCCF3AC-3E3F-43EA-9EA2-CD4F3CC30C92}">
      <dgm:prSet/>
      <dgm:spPr/>
      <dgm:t>
        <a:bodyPr/>
        <a:lstStyle/>
        <a:p>
          <a:endParaRPr lang="en-US"/>
        </a:p>
      </dgm:t>
    </dgm:pt>
    <dgm:pt modelId="{A2078413-6B45-456E-8A35-A146944B6B87}" type="sibTrans" cxnId="{CCCCF3AC-3E3F-43EA-9EA2-CD4F3CC30C92}">
      <dgm:prSet/>
      <dgm:spPr/>
      <dgm:t>
        <a:bodyPr/>
        <a:lstStyle/>
        <a:p>
          <a:endParaRPr lang="en-US"/>
        </a:p>
      </dgm:t>
    </dgm:pt>
    <dgm:pt modelId="{EBE6C118-8603-401D-A505-71D432B6EDF1}">
      <dgm:prSet/>
      <dgm:spPr/>
      <dgm:t>
        <a:bodyPr/>
        <a:lstStyle/>
        <a:p>
          <a:r>
            <a:rPr lang="fr-FR" b="1"/>
            <a:t>Adress book</a:t>
          </a:r>
          <a:endParaRPr lang="en-US"/>
        </a:p>
      </dgm:t>
    </dgm:pt>
    <dgm:pt modelId="{313DAC3E-F1C2-49C2-978A-0E4060C88819}" type="parTrans" cxnId="{ED721501-F15F-4426-8ED2-F5F980991CE9}">
      <dgm:prSet/>
      <dgm:spPr/>
      <dgm:t>
        <a:bodyPr/>
        <a:lstStyle/>
        <a:p>
          <a:endParaRPr lang="en-US"/>
        </a:p>
      </dgm:t>
    </dgm:pt>
    <dgm:pt modelId="{AE12AFE1-F698-48C6-9D0C-1FF7DD46D59F}" type="sibTrans" cxnId="{ED721501-F15F-4426-8ED2-F5F980991CE9}">
      <dgm:prSet/>
      <dgm:spPr/>
      <dgm:t>
        <a:bodyPr/>
        <a:lstStyle/>
        <a:p>
          <a:endParaRPr lang="en-US"/>
        </a:p>
      </dgm:t>
    </dgm:pt>
    <dgm:pt modelId="{EC640E27-3E0E-48CA-BF2F-230A437FC331}">
      <dgm:prSet/>
      <dgm:spPr/>
      <dgm:t>
        <a:bodyPr/>
        <a:lstStyle/>
        <a:p>
          <a:r>
            <a:rPr lang="fr-FR" b="1"/>
            <a:t>Relationships with the athletes</a:t>
          </a:r>
          <a:endParaRPr lang="en-US"/>
        </a:p>
      </dgm:t>
    </dgm:pt>
    <dgm:pt modelId="{6F65F21A-79B0-4F92-A3A0-47200F67DF57}" type="parTrans" cxnId="{16EF7759-4ED2-4B65-9E11-D10F536C1EEF}">
      <dgm:prSet/>
      <dgm:spPr/>
      <dgm:t>
        <a:bodyPr/>
        <a:lstStyle/>
        <a:p>
          <a:endParaRPr lang="en-US"/>
        </a:p>
      </dgm:t>
    </dgm:pt>
    <dgm:pt modelId="{B8DAB464-6E0B-4B03-9A1E-B04E812BC710}" type="sibTrans" cxnId="{16EF7759-4ED2-4B65-9E11-D10F536C1EEF}">
      <dgm:prSet/>
      <dgm:spPr/>
      <dgm:t>
        <a:bodyPr/>
        <a:lstStyle/>
        <a:p>
          <a:endParaRPr lang="en-US"/>
        </a:p>
      </dgm:t>
    </dgm:pt>
    <dgm:pt modelId="{D9316251-8524-48C6-BBF7-38A99085C5BF}">
      <dgm:prSet/>
      <dgm:spPr/>
      <dgm:t>
        <a:bodyPr/>
        <a:lstStyle/>
        <a:p>
          <a:r>
            <a:rPr lang="fr-FR" b="1"/>
            <a:t>« Special » information access</a:t>
          </a:r>
          <a:endParaRPr lang="en-US"/>
        </a:p>
      </dgm:t>
    </dgm:pt>
    <dgm:pt modelId="{B548BA45-BAEF-4F3B-B6F6-1C5624467767}" type="parTrans" cxnId="{3B14519B-A143-4102-BD98-7264BFC1D502}">
      <dgm:prSet/>
      <dgm:spPr/>
      <dgm:t>
        <a:bodyPr/>
        <a:lstStyle/>
        <a:p>
          <a:endParaRPr lang="en-US"/>
        </a:p>
      </dgm:t>
    </dgm:pt>
    <dgm:pt modelId="{63741929-59A8-4E03-97A8-510337CF806C}" type="sibTrans" cxnId="{3B14519B-A143-4102-BD98-7264BFC1D502}">
      <dgm:prSet/>
      <dgm:spPr/>
      <dgm:t>
        <a:bodyPr/>
        <a:lstStyle/>
        <a:p>
          <a:endParaRPr lang="en-US"/>
        </a:p>
      </dgm:t>
    </dgm:pt>
    <dgm:pt modelId="{27340F31-DA05-444B-89ED-4A4321E6F2FF}" type="pres">
      <dgm:prSet presAssocID="{C641411F-0D6D-4B8D-BE4C-CD4533DADB8C}" presName="root" presStyleCnt="0">
        <dgm:presLayoutVars>
          <dgm:dir/>
          <dgm:resizeHandles val="exact"/>
        </dgm:presLayoutVars>
      </dgm:prSet>
      <dgm:spPr/>
    </dgm:pt>
    <dgm:pt modelId="{88111014-A7B3-4118-9917-26C5A2D6B13A}" type="pres">
      <dgm:prSet presAssocID="{D6B589DA-86A0-45A1-AA20-44648EECE2F1}" presName="compNode" presStyleCnt="0"/>
      <dgm:spPr/>
    </dgm:pt>
    <dgm:pt modelId="{9E12EE85-D72F-44B5-830B-683B9E3087D5}" type="pres">
      <dgm:prSet presAssocID="{D6B589DA-86A0-45A1-AA20-44648EECE2F1}" presName="bgRect" presStyleLbl="bgShp" presStyleIdx="0" presStyleCnt="5"/>
      <dgm:spPr/>
    </dgm:pt>
    <dgm:pt modelId="{36821205-3257-4FDA-9EB2-7C8839A5E656}" type="pres">
      <dgm:prSet presAssocID="{D6B589DA-86A0-45A1-AA20-44648EECE2F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nd Chime"/>
        </a:ext>
      </dgm:extLst>
    </dgm:pt>
    <dgm:pt modelId="{261F3ED2-1F42-461E-AA76-04E7EA89E734}" type="pres">
      <dgm:prSet presAssocID="{D6B589DA-86A0-45A1-AA20-44648EECE2F1}" presName="spaceRect" presStyleCnt="0"/>
      <dgm:spPr/>
    </dgm:pt>
    <dgm:pt modelId="{868AC997-E316-44F8-9415-CAF99393E698}" type="pres">
      <dgm:prSet presAssocID="{D6B589DA-86A0-45A1-AA20-44648EECE2F1}" presName="parTx" presStyleLbl="revTx" presStyleIdx="0" presStyleCnt="5">
        <dgm:presLayoutVars>
          <dgm:chMax val="0"/>
          <dgm:chPref val="0"/>
        </dgm:presLayoutVars>
      </dgm:prSet>
      <dgm:spPr/>
    </dgm:pt>
    <dgm:pt modelId="{7E121B82-83B6-4AC1-9F9C-E3745F9CE24C}" type="pres">
      <dgm:prSet presAssocID="{EC9574FD-B00A-4F2E-A24D-407A0DB01074}" presName="sibTrans" presStyleCnt="0"/>
      <dgm:spPr/>
    </dgm:pt>
    <dgm:pt modelId="{BA96986A-A024-4AC5-94B1-DC33487E511D}" type="pres">
      <dgm:prSet presAssocID="{9DD84158-1D95-4336-9A49-1A94A82B694C}" presName="compNode" presStyleCnt="0"/>
      <dgm:spPr/>
    </dgm:pt>
    <dgm:pt modelId="{F1231E1A-A558-4CC2-8E9B-CE351220D7AA}" type="pres">
      <dgm:prSet presAssocID="{9DD84158-1D95-4336-9A49-1A94A82B694C}" presName="bgRect" presStyleLbl="bgShp" presStyleIdx="1" presStyleCnt="5"/>
      <dgm:spPr/>
    </dgm:pt>
    <dgm:pt modelId="{D9991188-FF8A-4785-8BC9-F3815B5F8A05}" type="pres">
      <dgm:prSet presAssocID="{9DD84158-1D95-4336-9A49-1A94A82B694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03E7BC09-4526-4626-9BEA-259C7CA44C25}" type="pres">
      <dgm:prSet presAssocID="{9DD84158-1D95-4336-9A49-1A94A82B694C}" presName="spaceRect" presStyleCnt="0"/>
      <dgm:spPr/>
    </dgm:pt>
    <dgm:pt modelId="{3AA5AB14-95D6-42B9-BD14-DE63A27003BC}" type="pres">
      <dgm:prSet presAssocID="{9DD84158-1D95-4336-9A49-1A94A82B694C}" presName="parTx" presStyleLbl="revTx" presStyleIdx="1" presStyleCnt="5">
        <dgm:presLayoutVars>
          <dgm:chMax val="0"/>
          <dgm:chPref val="0"/>
        </dgm:presLayoutVars>
      </dgm:prSet>
      <dgm:spPr/>
    </dgm:pt>
    <dgm:pt modelId="{0B09290F-F44A-48C9-A8AE-17EC7486A492}" type="pres">
      <dgm:prSet presAssocID="{A2078413-6B45-456E-8A35-A146944B6B87}" presName="sibTrans" presStyleCnt="0"/>
      <dgm:spPr/>
    </dgm:pt>
    <dgm:pt modelId="{3EAB0C22-9EC0-438C-8AB9-7CF398B10C40}" type="pres">
      <dgm:prSet presAssocID="{EBE6C118-8603-401D-A505-71D432B6EDF1}" presName="compNode" presStyleCnt="0"/>
      <dgm:spPr/>
    </dgm:pt>
    <dgm:pt modelId="{ACE57D12-5356-478C-84C0-D9732527244F}" type="pres">
      <dgm:prSet presAssocID="{EBE6C118-8603-401D-A505-71D432B6EDF1}" presName="bgRect" presStyleLbl="bgShp" presStyleIdx="2" presStyleCnt="5"/>
      <dgm:spPr/>
    </dgm:pt>
    <dgm:pt modelId="{166ECF77-8989-401D-B350-A02E02B044E4}" type="pres">
      <dgm:prSet presAssocID="{EBE6C118-8603-401D-A505-71D432B6EDF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sed Book"/>
        </a:ext>
      </dgm:extLst>
    </dgm:pt>
    <dgm:pt modelId="{B87E6F9D-CD70-451B-B0D9-40E828EFE1BA}" type="pres">
      <dgm:prSet presAssocID="{EBE6C118-8603-401D-A505-71D432B6EDF1}" presName="spaceRect" presStyleCnt="0"/>
      <dgm:spPr/>
    </dgm:pt>
    <dgm:pt modelId="{C38E78CF-AF41-4059-8435-91980E730CA1}" type="pres">
      <dgm:prSet presAssocID="{EBE6C118-8603-401D-A505-71D432B6EDF1}" presName="parTx" presStyleLbl="revTx" presStyleIdx="2" presStyleCnt="5">
        <dgm:presLayoutVars>
          <dgm:chMax val="0"/>
          <dgm:chPref val="0"/>
        </dgm:presLayoutVars>
      </dgm:prSet>
      <dgm:spPr/>
    </dgm:pt>
    <dgm:pt modelId="{FA118AAE-98A3-4E75-B800-FBA1C8BC315B}" type="pres">
      <dgm:prSet presAssocID="{AE12AFE1-F698-48C6-9D0C-1FF7DD46D59F}" presName="sibTrans" presStyleCnt="0"/>
      <dgm:spPr/>
    </dgm:pt>
    <dgm:pt modelId="{41D9FD38-6B19-4D91-9B8C-F1156BBA9B64}" type="pres">
      <dgm:prSet presAssocID="{EC640E27-3E0E-48CA-BF2F-230A437FC331}" presName="compNode" presStyleCnt="0"/>
      <dgm:spPr/>
    </dgm:pt>
    <dgm:pt modelId="{BDCD9F52-DB64-4F87-A4E7-C30074919025}" type="pres">
      <dgm:prSet presAssocID="{EC640E27-3E0E-48CA-BF2F-230A437FC331}" presName="bgRect" presStyleLbl="bgShp" presStyleIdx="3" presStyleCnt="5"/>
      <dgm:spPr/>
    </dgm:pt>
    <dgm:pt modelId="{0E20FBEE-36BE-4FBA-BD79-0719EC459400}" type="pres">
      <dgm:prSet presAssocID="{EC640E27-3E0E-48CA-BF2F-230A437FC33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ort Balls"/>
        </a:ext>
      </dgm:extLst>
    </dgm:pt>
    <dgm:pt modelId="{BB42E37A-6F0B-4C8C-B8AF-77092D9F04FD}" type="pres">
      <dgm:prSet presAssocID="{EC640E27-3E0E-48CA-BF2F-230A437FC331}" presName="spaceRect" presStyleCnt="0"/>
      <dgm:spPr/>
    </dgm:pt>
    <dgm:pt modelId="{018E5BAD-B77A-4DCA-AF4A-204461A18C96}" type="pres">
      <dgm:prSet presAssocID="{EC640E27-3E0E-48CA-BF2F-230A437FC331}" presName="parTx" presStyleLbl="revTx" presStyleIdx="3" presStyleCnt="5">
        <dgm:presLayoutVars>
          <dgm:chMax val="0"/>
          <dgm:chPref val="0"/>
        </dgm:presLayoutVars>
      </dgm:prSet>
      <dgm:spPr/>
    </dgm:pt>
    <dgm:pt modelId="{70E9AE70-E3B2-4CAB-A660-8AEC79334C77}" type="pres">
      <dgm:prSet presAssocID="{B8DAB464-6E0B-4B03-9A1E-B04E812BC710}" presName="sibTrans" presStyleCnt="0"/>
      <dgm:spPr/>
    </dgm:pt>
    <dgm:pt modelId="{1DE6E8E8-AAD3-4D8F-B6BE-5F9781D140E8}" type="pres">
      <dgm:prSet presAssocID="{D9316251-8524-48C6-BBF7-38A99085C5BF}" presName="compNode" presStyleCnt="0"/>
      <dgm:spPr/>
    </dgm:pt>
    <dgm:pt modelId="{9CFDA108-51DA-420B-A77B-6E4154C3B470}" type="pres">
      <dgm:prSet presAssocID="{D9316251-8524-48C6-BBF7-38A99085C5BF}" presName="bgRect" presStyleLbl="bgShp" presStyleIdx="4" presStyleCnt="5"/>
      <dgm:spPr/>
    </dgm:pt>
    <dgm:pt modelId="{AEF675D6-77FF-4437-98ED-BE95C6047B0B}" type="pres">
      <dgm:prSet presAssocID="{D9316251-8524-48C6-BBF7-38A99085C5B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ille"/>
        </a:ext>
      </dgm:extLst>
    </dgm:pt>
    <dgm:pt modelId="{FBDFE6AF-7F23-4CAF-A546-C2D6711AAD62}" type="pres">
      <dgm:prSet presAssocID="{D9316251-8524-48C6-BBF7-38A99085C5BF}" presName="spaceRect" presStyleCnt="0"/>
      <dgm:spPr/>
    </dgm:pt>
    <dgm:pt modelId="{2DC62487-F858-4F9F-B604-CB9F7700EDFD}" type="pres">
      <dgm:prSet presAssocID="{D9316251-8524-48C6-BBF7-38A99085C5BF}" presName="parTx" presStyleLbl="revTx" presStyleIdx="4" presStyleCnt="5">
        <dgm:presLayoutVars>
          <dgm:chMax val="0"/>
          <dgm:chPref val="0"/>
        </dgm:presLayoutVars>
      </dgm:prSet>
      <dgm:spPr/>
    </dgm:pt>
  </dgm:ptLst>
  <dgm:cxnLst>
    <dgm:cxn modelId="{ED721501-F15F-4426-8ED2-F5F980991CE9}" srcId="{C641411F-0D6D-4B8D-BE4C-CD4533DADB8C}" destId="{EBE6C118-8603-401D-A505-71D432B6EDF1}" srcOrd="2" destOrd="0" parTransId="{313DAC3E-F1C2-49C2-978A-0E4060C88819}" sibTransId="{AE12AFE1-F698-48C6-9D0C-1FF7DD46D59F}"/>
    <dgm:cxn modelId="{ACCA9411-8101-4225-987F-C1F24D6B0588}" type="presOf" srcId="{EC640E27-3E0E-48CA-BF2F-230A437FC331}" destId="{018E5BAD-B77A-4DCA-AF4A-204461A18C96}" srcOrd="0" destOrd="0" presId="urn:microsoft.com/office/officeart/2018/2/layout/IconVerticalSolidList"/>
    <dgm:cxn modelId="{E39A1514-FBF7-4244-8DB2-6E141EABCF81}" type="presOf" srcId="{D6B589DA-86A0-45A1-AA20-44648EECE2F1}" destId="{868AC997-E316-44F8-9415-CAF99393E698}" srcOrd="0" destOrd="0" presId="urn:microsoft.com/office/officeart/2018/2/layout/IconVerticalSolidList"/>
    <dgm:cxn modelId="{D4B50420-6BF9-42E0-B190-384C2BE90B17}" type="presOf" srcId="{D9316251-8524-48C6-BBF7-38A99085C5BF}" destId="{2DC62487-F858-4F9F-B604-CB9F7700EDFD}" srcOrd="0" destOrd="0" presId="urn:microsoft.com/office/officeart/2018/2/layout/IconVerticalSolidList"/>
    <dgm:cxn modelId="{DBFC7E5E-4A41-4921-A026-7387587D3886}" type="presOf" srcId="{EBE6C118-8603-401D-A505-71D432B6EDF1}" destId="{C38E78CF-AF41-4059-8435-91980E730CA1}" srcOrd="0" destOrd="0" presId="urn:microsoft.com/office/officeart/2018/2/layout/IconVerticalSolidList"/>
    <dgm:cxn modelId="{16EF7759-4ED2-4B65-9E11-D10F536C1EEF}" srcId="{C641411F-0D6D-4B8D-BE4C-CD4533DADB8C}" destId="{EC640E27-3E0E-48CA-BF2F-230A437FC331}" srcOrd="3" destOrd="0" parTransId="{6F65F21A-79B0-4F92-A3A0-47200F67DF57}" sibTransId="{B8DAB464-6E0B-4B03-9A1E-B04E812BC710}"/>
    <dgm:cxn modelId="{DA56A384-734C-41E3-A20D-3068C3853088}" type="presOf" srcId="{9DD84158-1D95-4336-9A49-1A94A82B694C}" destId="{3AA5AB14-95D6-42B9-BD14-DE63A27003BC}" srcOrd="0" destOrd="0" presId="urn:microsoft.com/office/officeart/2018/2/layout/IconVerticalSolidList"/>
    <dgm:cxn modelId="{3B14519B-A143-4102-BD98-7264BFC1D502}" srcId="{C641411F-0D6D-4B8D-BE4C-CD4533DADB8C}" destId="{D9316251-8524-48C6-BBF7-38A99085C5BF}" srcOrd="4" destOrd="0" parTransId="{B548BA45-BAEF-4F3B-B6F6-1C5624467767}" sibTransId="{63741929-59A8-4E03-97A8-510337CF806C}"/>
    <dgm:cxn modelId="{CCCCF3AC-3E3F-43EA-9EA2-CD4F3CC30C92}" srcId="{C641411F-0D6D-4B8D-BE4C-CD4533DADB8C}" destId="{9DD84158-1D95-4336-9A49-1A94A82B694C}" srcOrd="1" destOrd="0" parTransId="{A71C5396-689F-4C0D-8614-4FFE9CFF67A4}" sibTransId="{A2078413-6B45-456E-8A35-A146944B6B87}"/>
    <dgm:cxn modelId="{13761ABC-8A6F-4B66-8C82-2107FAC453B6}" srcId="{C641411F-0D6D-4B8D-BE4C-CD4533DADB8C}" destId="{D6B589DA-86A0-45A1-AA20-44648EECE2F1}" srcOrd="0" destOrd="0" parTransId="{3A0308F1-2A4D-433B-B892-E420F73B3ABE}" sibTransId="{EC9574FD-B00A-4F2E-A24D-407A0DB01074}"/>
    <dgm:cxn modelId="{BDDF20E3-B783-4C4C-9BF3-DC0BBE2760EB}" type="presOf" srcId="{C641411F-0D6D-4B8D-BE4C-CD4533DADB8C}" destId="{27340F31-DA05-444B-89ED-4A4321E6F2FF}" srcOrd="0" destOrd="0" presId="urn:microsoft.com/office/officeart/2018/2/layout/IconVerticalSolidList"/>
    <dgm:cxn modelId="{41F5E22B-6B21-4594-8C62-201DF36ED393}" type="presParOf" srcId="{27340F31-DA05-444B-89ED-4A4321E6F2FF}" destId="{88111014-A7B3-4118-9917-26C5A2D6B13A}" srcOrd="0" destOrd="0" presId="urn:microsoft.com/office/officeart/2018/2/layout/IconVerticalSolidList"/>
    <dgm:cxn modelId="{35E3A04B-321E-4A5C-BA1A-A1A7E400F17C}" type="presParOf" srcId="{88111014-A7B3-4118-9917-26C5A2D6B13A}" destId="{9E12EE85-D72F-44B5-830B-683B9E3087D5}" srcOrd="0" destOrd="0" presId="urn:microsoft.com/office/officeart/2018/2/layout/IconVerticalSolidList"/>
    <dgm:cxn modelId="{795F3B82-1983-46C4-9D90-B13932858688}" type="presParOf" srcId="{88111014-A7B3-4118-9917-26C5A2D6B13A}" destId="{36821205-3257-4FDA-9EB2-7C8839A5E656}" srcOrd="1" destOrd="0" presId="urn:microsoft.com/office/officeart/2018/2/layout/IconVerticalSolidList"/>
    <dgm:cxn modelId="{77BB9F2F-F933-4831-B71D-2F83A3746A86}" type="presParOf" srcId="{88111014-A7B3-4118-9917-26C5A2D6B13A}" destId="{261F3ED2-1F42-461E-AA76-04E7EA89E734}" srcOrd="2" destOrd="0" presId="urn:microsoft.com/office/officeart/2018/2/layout/IconVerticalSolidList"/>
    <dgm:cxn modelId="{D8F2122B-29B0-4092-8851-6E0ECD2622CE}" type="presParOf" srcId="{88111014-A7B3-4118-9917-26C5A2D6B13A}" destId="{868AC997-E316-44F8-9415-CAF99393E698}" srcOrd="3" destOrd="0" presId="urn:microsoft.com/office/officeart/2018/2/layout/IconVerticalSolidList"/>
    <dgm:cxn modelId="{A9D851EC-E164-4BA1-A168-6A301A643FDC}" type="presParOf" srcId="{27340F31-DA05-444B-89ED-4A4321E6F2FF}" destId="{7E121B82-83B6-4AC1-9F9C-E3745F9CE24C}" srcOrd="1" destOrd="0" presId="urn:microsoft.com/office/officeart/2018/2/layout/IconVerticalSolidList"/>
    <dgm:cxn modelId="{943F379A-B323-4C33-B81D-7502DFCF5D08}" type="presParOf" srcId="{27340F31-DA05-444B-89ED-4A4321E6F2FF}" destId="{BA96986A-A024-4AC5-94B1-DC33487E511D}" srcOrd="2" destOrd="0" presId="urn:microsoft.com/office/officeart/2018/2/layout/IconVerticalSolidList"/>
    <dgm:cxn modelId="{A095C494-7DDE-4DAA-9931-50B532D247D7}" type="presParOf" srcId="{BA96986A-A024-4AC5-94B1-DC33487E511D}" destId="{F1231E1A-A558-4CC2-8E9B-CE351220D7AA}" srcOrd="0" destOrd="0" presId="urn:microsoft.com/office/officeart/2018/2/layout/IconVerticalSolidList"/>
    <dgm:cxn modelId="{29D5FCE6-5970-41E9-9488-C23532DA9DB6}" type="presParOf" srcId="{BA96986A-A024-4AC5-94B1-DC33487E511D}" destId="{D9991188-FF8A-4785-8BC9-F3815B5F8A05}" srcOrd="1" destOrd="0" presId="urn:microsoft.com/office/officeart/2018/2/layout/IconVerticalSolidList"/>
    <dgm:cxn modelId="{22415054-C014-4370-B7CE-14BE6238BBCB}" type="presParOf" srcId="{BA96986A-A024-4AC5-94B1-DC33487E511D}" destId="{03E7BC09-4526-4626-9BEA-259C7CA44C25}" srcOrd="2" destOrd="0" presId="urn:microsoft.com/office/officeart/2018/2/layout/IconVerticalSolidList"/>
    <dgm:cxn modelId="{19CCDD7C-3951-4C95-AF97-60C03713188D}" type="presParOf" srcId="{BA96986A-A024-4AC5-94B1-DC33487E511D}" destId="{3AA5AB14-95D6-42B9-BD14-DE63A27003BC}" srcOrd="3" destOrd="0" presId="urn:microsoft.com/office/officeart/2018/2/layout/IconVerticalSolidList"/>
    <dgm:cxn modelId="{54066B22-059C-4978-AF94-812698C983AC}" type="presParOf" srcId="{27340F31-DA05-444B-89ED-4A4321E6F2FF}" destId="{0B09290F-F44A-48C9-A8AE-17EC7486A492}" srcOrd="3" destOrd="0" presId="urn:microsoft.com/office/officeart/2018/2/layout/IconVerticalSolidList"/>
    <dgm:cxn modelId="{BF149BD5-54FA-4268-B039-5C9EC555B516}" type="presParOf" srcId="{27340F31-DA05-444B-89ED-4A4321E6F2FF}" destId="{3EAB0C22-9EC0-438C-8AB9-7CF398B10C40}" srcOrd="4" destOrd="0" presId="urn:microsoft.com/office/officeart/2018/2/layout/IconVerticalSolidList"/>
    <dgm:cxn modelId="{8594546C-9738-4316-8B8E-895F5983BFD0}" type="presParOf" srcId="{3EAB0C22-9EC0-438C-8AB9-7CF398B10C40}" destId="{ACE57D12-5356-478C-84C0-D9732527244F}" srcOrd="0" destOrd="0" presId="urn:microsoft.com/office/officeart/2018/2/layout/IconVerticalSolidList"/>
    <dgm:cxn modelId="{34C2AE17-B979-49D6-AA84-E121FA2D965E}" type="presParOf" srcId="{3EAB0C22-9EC0-438C-8AB9-7CF398B10C40}" destId="{166ECF77-8989-401D-B350-A02E02B044E4}" srcOrd="1" destOrd="0" presId="urn:microsoft.com/office/officeart/2018/2/layout/IconVerticalSolidList"/>
    <dgm:cxn modelId="{024966D1-F002-4DF6-A845-09AE44CC49E1}" type="presParOf" srcId="{3EAB0C22-9EC0-438C-8AB9-7CF398B10C40}" destId="{B87E6F9D-CD70-451B-B0D9-40E828EFE1BA}" srcOrd="2" destOrd="0" presId="urn:microsoft.com/office/officeart/2018/2/layout/IconVerticalSolidList"/>
    <dgm:cxn modelId="{60A4ED75-1E6E-4C31-8981-68B6DBEC62CA}" type="presParOf" srcId="{3EAB0C22-9EC0-438C-8AB9-7CF398B10C40}" destId="{C38E78CF-AF41-4059-8435-91980E730CA1}" srcOrd="3" destOrd="0" presId="urn:microsoft.com/office/officeart/2018/2/layout/IconVerticalSolidList"/>
    <dgm:cxn modelId="{EBF59C3E-0415-47AE-97EC-142186B0583B}" type="presParOf" srcId="{27340F31-DA05-444B-89ED-4A4321E6F2FF}" destId="{FA118AAE-98A3-4E75-B800-FBA1C8BC315B}" srcOrd="5" destOrd="0" presId="urn:microsoft.com/office/officeart/2018/2/layout/IconVerticalSolidList"/>
    <dgm:cxn modelId="{D98C5BF1-55FE-46FB-8ED2-7925F271385D}" type="presParOf" srcId="{27340F31-DA05-444B-89ED-4A4321E6F2FF}" destId="{41D9FD38-6B19-4D91-9B8C-F1156BBA9B64}" srcOrd="6" destOrd="0" presId="urn:microsoft.com/office/officeart/2018/2/layout/IconVerticalSolidList"/>
    <dgm:cxn modelId="{55439743-4797-4C34-A9F5-2E201BDBC02B}" type="presParOf" srcId="{41D9FD38-6B19-4D91-9B8C-F1156BBA9B64}" destId="{BDCD9F52-DB64-4F87-A4E7-C30074919025}" srcOrd="0" destOrd="0" presId="urn:microsoft.com/office/officeart/2018/2/layout/IconVerticalSolidList"/>
    <dgm:cxn modelId="{974AC562-6C89-453D-B379-A6B5100BAC2D}" type="presParOf" srcId="{41D9FD38-6B19-4D91-9B8C-F1156BBA9B64}" destId="{0E20FBEE-36BE-4FBA-BD79-0719EC459400}" srcOrd="1" destOrd="0" presId="urn:microsoft.com/office/officeart/2018/2/layout/IconVerticalSolidList"/>
    <dgm:cxn modelId="{B1A7B990-D556-43F0-8B4F-B088B67E866A}" type="presParOf" srcId="{41D9FD38-6B19-4D91-9B8C-F1156BBA9B64}" destId="{BB42E37A-6F0B-4C8C-B8AF-77092D9F04FD}" srcOrd="2" destOrd="0" presId="urn:microsoft.com/office/officeart/2018/2/layout/IconVerticalSolidList"/>
    <dgm:cxn modelId="{3DD86A60-FB85-4EB7-BB26-C85EECDC1B7B}" type="presParOf" srcId="{41D9FD38-6B19-4D91-9B8C-F1156BBA9B64}" destId="{018E5BAD-B77A-4DCA-AF4A-204461A18C96}" srcOrd="3" destOrd="0" presId="urn:microsoft.com/office/officeart/2018/2/layout/IconVerticalSolidList"/>
    <dgm:cxn modelId="{9B2CE510-585A-489F-B51F-9432F1211653}" type="presParOf" srcId="{27340F31-DA05-444B-89ED-4A4321E6F2FF}" destId="{70E9AE70-E3B2-4CAB-A660-8AEC79334C77}" srcOrd="7" destOrd="0" presId="urn:microsoft.com/office/officeart/2018/2/layout/IconVerticalSolidList"/>
    <dgm:cxn modelId="{88FE9F7B-3CE1-4D2A-9CD0-F57CE517C90F}" type="presParOf" srcId="{27340F31-DA05-444B-89ED-4A4321E6F2FF}" destId="{1DE6E8E8-AAD3-4D8F-B6BE-5F9781D140E8}" srcOrd="8" destOrd="0" presId="urn:microsoft.com/office/officeart/2018/2/layout/IconVerticalSolidList"/>
    <dgm:cxn modelId="{07ED3506-13D3-490D-AA1A-6B97F9927AF4}" type="presParOf" srcId="{1DE6E8E8-AAD3-4D8F-B6BE-5F9781D140E8}" destId="{9CFDA108-51DA-420B-A77B-6E4154C3B470}" srcOrd="0" destOrd="0" presId="urn:microsoft.com/office/officeart/2018/2/layout/IconVerticalSolidList"/>
    <dgm:cxn modelId="{D8455D0E-8664-4F1C-9A14-232DF66DEC67}" type="presParOf" srcId="{1DE6E8E8-AAD3-4D8F-B6BE-5F9781D140E8}" destId="{AEF675D6-77FF-4437-98ED-BE95C6047B0B}" srcOrd="1" destOrd="0" presId="urn:microsoft.com/office/officeart/2018/2/layout/IconVerticalSolidList"/>
    <dgm:cxn modelId="{8ECBA30E-1202-43FE-A571-89FB0C03F2E3}" type="presParOf" srcId="{1DE6E8E8-AAD3-4D8F-B6BE-5F9781D140E8}" destId="{FBDFE6AF-7F23-4CAF-A546-C2D6711AAD62}" srcOrd="2" destOrd="0" presId="urn:microsoft.com/office/officeart/2018/2/layout/IconVerticalSolidList"/>
    <dgm:cxn modelId="{AF5DFEDD-FD46-49DB-A6D3-675ED95B0D15}" type="presParOf" srcId="{1DE6E8E8-AAD3-4D8F-B6BE-5F9781D140E8}" destId="{2DC62487-F858-4F9F-B604-CB9F7700EDF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98A52F-9BFE-4EFB-B00A-E63BBC0D2CE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39BADE2-0EE2-4876-9417-069F9A430229}">
      <dgm:prSet/>
      <dgm:spPr/>
      <dgm:t>
        <a:bodyPr/>
        <a:lstStyle/>
        <a:p>
          <a:r>
            <a:rPr lang="fr-FR" b="1" i="1"/>
            <a:t>Happiness &amp; passion </a:t>
          </a:r>
          <a:r>
            <a:rPr lang="fr-FR"/>
            <a:t>: individual « happiness therapy »</a:t>
          </a:r>
          <a:endParaRPr lang="en-US"/>
        </a:p>
      </dgm:t>
    </dgm:pt>
    <dgm:pt modelId="{945FDC4D-B114-42F8-A7D7-32492B255977}" type="parTrans" cxnId="{4F3BBD0D-08B2-4FF3-AB22-EE4E8502800E}">
      <dgm:prSet/>
      <dgm:spPr/>
      <dgm:t>
        <a:bodyPr/>
        <a:lstStyle/>
        <a:p>
          <a:endParaRPr lang="en-US"/>
        </a:p>
      </dgm:t>
    </dgm:pt>
    <dgm:pt modelId="{C66A9994-C056-486D-BFA2-6B25163691F9}" type="sibTrans" cxnId="{4F3BBD0D-08B2-4FF3-AB22-EE4E8502800E}">
      <dgm:prSet/>
      <dgm:spPr/>
      <dgm:t>
        <a:bodyPr/>
        <a:lstStyle/>
        <a:p>
          <a:endParaRPr lang="en-US"/>
        </a:p>
      </dgm:t>
    </dgm:pt>
    <dgm:pt modelId="{93B0473B-48F9-49D7-BAEB-16CE3B1B503F}">
      <dgm:prSet/>
      <dgm:spPr/>
      <dgm:t>
        <a:bodyPr/>
        <a:lstStyle/>
        <a:p>
          <a:r>
            <a:rPr lang="fr-FR" b="1" i="1"/>
            <a:t>Demontration : </a:t>
          </a:r>
          <a:r>
            <a:rPr lang="fr-FR"/>
            <a:t>be visible for their guests </a:t>
          </a:r>
          <a:endParaRPr lang="en-US"/>
        </a:p>
      </dgm:t>
    </dgm:pt>
    <dgm:pt modelId="{50C798CA-3536-4A09-B967-B4D5C03EEEE1}" type="parTrans" cxnId="{AE5100AB-3FCB-4E9F-A383-3AAD7E36CC6E}">
      <dgm:prSet/>
      <dgm:spPr/>
      <dgm:t>
        <a:bodyPr/>
        <a:lstStyle/>
        <a:p>
          <a:endParaRPr lang="en-US"/>
        </a:p>
      </dgm:t>
    </dgm:pt>
    <dgm:pt modelId="{15D34322-B38E-4D06-BAD1-9BD45283C945}" type="sibTrans" cxnId="{AE5100AB-3FCB-4E9F-A383-3AAD7E36CC6E}">
      <dgm:prSet/>
      <dgm:spPr/>
      <dgm:t>
        <a:bodyPr/>
        <a:lstStyle/>
        <a:p>
          <a:endParaRPr lang="en-US"/>
        </a:p>
      </dgm:t>
    </dgm:pt>
    <dgm:pt modelId="{35A1869D-243C-4F44-B64E-A05EFB321B2B}">
      <dgm:prSet/>
      <dgm:spPr/>
      <dgm:t>
        <a:bodyPr/>
        <a:lstStyle/>
        <a:p>
          <a:r>
            <a:rPr lang="fr-FR" b="1" i="1"/>
            <a:t>Strategic</a:t>
          </a:r>
          <a:r>
            <a:rPr lang="fr-FR"/>
            <a:t> : CRM and </a:t>
          </a:r>
          <a:r>
            <a:rPr lang="en-US"/>
            <a:t>collecting </a:t>
          </a:r>
          <a:r>
            <a:rPr lang="en-US" i="1"/>
            <a:t>information</a:t>
          </a:r>
          <a:r>
            <a:rPr lang="en-US"/>
            <a:t> about </a:t>
          </a:r>
          <a:r>
            <a:rPr lang="en-US" i="1"/>
            <a:t>guests</a:t>
          </a:r>
          <a:r>
            <a:rPr lang="en-US"/>
            <a:t> to anticipating their needs</a:t>
          </a:r>
        </a:p>
      </dgm:t>
    </dgm:pt>
    <dgm:pt modelId="{5DD01EBC-309A-4450-B5FB-83BB231285EF}" type="parTrans" cxnId="{3B33A0C4-2603-433D-953F-425B78271287}">
      <dgm:prSet/>
      <dgm:spPr/>
      <dgm:t>
        <a:bodyPr/>
        <a:lstStyle/>
        <a:p>
          <a:endParaRPr lang="en-US"/>
        </a:p>
      </dgm:t>
    </dgm:pt>
    <dgm:pt modelId="{177A5E7D-0712-42C6-93B6-4BCAC07A1DAE}" type="sibTrans" cxnId="{3B33A0C4-2603-433D-953F-425B78271287}">
      <dgm:prSet/>
      <dgm:spPr/>
      <dgm:t>
        <a:bodyPr/>
        <a:lstStyle/>
        <a:p>
          <a:endParaRPr lang="en-US"/>
        </a:p>
      </dgm:t>
    </dgm:pt>
    <dgm:pt modelId="{4753EFFC-CAE5-4643-BC0A-10500E489E66}" type="pres">
      <dgm:prSet presAssocID="{5E98A52F-9BFE-4EFB-B00A-E63BBC0D2CE6}" presName="root" presStyleCnt="0">
        <dgm:presLayoutVars>
          <dgm:dir/>
          <dgm:resizeHandles val="exact"/>
        </dgm:presLayoutVars>
      </dgm:prSet>
      <dgm:spPr/>
    </dgm:pt>
    <dgm:pt modelId="{882FFD42-76C6-4CC5-817F-BE65606ABC76}" type="pres">
      <dgm:prSet presAssocID="{639BADE2-0EE2-4876-9417-069F9A430229}" presName="compNode" presStyleCnt="0"/>
      <dgm:spPr/>
    </dgm:pt>
    <dgm:pt modelId="{53A8F7B6-DB9D-454D-9957-CB942D301764}" type="pres">
      <dgm:prSet presAssocID="{639BADE2-0EE2-4876-9417-069F9A430229}" presName="bgRect" presStyleLbl="bgShp" presStyleIdx="0" presStyleCnt="3"/>
      <dgm:spPr/>
    </dgm:pt>
    <dgm:pt modelId="{44AF76B8-560A-433B-B853-E2E81B60670F}" type="pres">
      <dgm:prSet presAssocID="{639BADE2-0EE2-4876-9417-069F9A43022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with Solid Fill"/>
        </a:ext>
      </dgm:extLst>
    </dgm:pt>
    <dgm:pt modelId="{DD26D41C-79FB-4DE5-93CA-22F7B00FC35F}" type="pres">
      <dgm:prSet presAssocID="{639BADE2-0EE2-4876-9417-069F9A430229}" presName="spaceRect" presStyleCnt="0"/>
      <dgm:spPr/>
    </dgm:pt>
    <dgm:pt modelId="{B5C00B21-DA65-4907-BF81-B78719AABC4C}" type="pres">
      <dgm:prSet presAssocID="{639BADE2-0EE2-4876-9417-069F9A430229}" presName="parTx" presStyleLbl="revTx" presStyleIdx="0" presStyleCnt="3">
        <dgm:presLayoutVars>
          <dgm:chMax val="0"/>
          <dgm:chPref val="0"/>
        </dgm:presLayoutVars>
      </dgm:prSet>
      <dgm:spPr/>
    </dgm:pt>
    <dgm:pt modelId="{FCCAC79C-57D7-4DF7-834B-1C7A72B30383}" type="pres">
      <dgm:prSet presAssocID="{C66A9994-C056-486D-BFA2-6B25163691F9}" presName="sibTrans" presStyleCnt="0"/>
      <dgm:spPr/>
    </dgm:pt>
    <dgm:pt modelId="{8709E8C0-7E41-4988-BD12-C81AE1C13C1E}" type="pres">
      <dgm:prSet presAssocID="{93B0473B-48F9-49D7-BAEB-16CE3B1B503F}" presName="compNode" presStyleCnt="0"/>
      <dgm:spPr/>
    </dgm:pt>
    <dgm:pt modelId="{6250AABA-F2E8-473B-B798-037F85CBCB3E}" type="pres">
      <dgm:prSet presAssocID="{93B0473B-48F9-49D7-BAEB-16CE3B1B503F}" presName="bgRect" presStyleLbl="bgShp" presStyleIdx="1" presStyleCnt="3"/>
      <dgm:spPr/>
    </dgm:pt>
    <dgm:pt modelId="{5DF0BD99-4922-4734-B604-AE0AEB8C4EA5}" type="pres">
      <dgm:prSet presAssocID="{93B0473B-48F9-49D7-BAEB-16CE3B1B503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iter"/>
        </a:ext>
      </dgm:extLst>
    </dgm:pt>
    <dgm:pt modelId="{22A15308-F2F4-484E-B8FA-C2E8321E5B40}" type="pres">
      <dgm:prSet presAssocID="{93B0473B-48F9-49D7-BAEB-16CE3B1B503F}" presName="spaceRect" presStyleCnt="0"/>
      <dgm:spPr/>
    </dgm:pt>
    <dgm:pt modelId="{BF9873FA-44AD-406B-AB37-9BD18EBF1ADA}" type="pres">
      <dgm:prSet presAssocID="{93B0473B-48F9-49D7-BAEB-16CE3B1B503F}" presName="parTx" presStyleLbl="revTx" presStyleIdx="1" presStyleCnt="3">
        <dgm:presLayoutVars>
          <dgm:chMax val="0"/>
          <dgm:chPref val="0"/>
        </dgm:presLayoutVars>
      </dgm:prSet>
      <dgm:spPr/>
    </dgm:pt>
    <dgm:pt modelId="{8867D2A8-6BF8-4253-B7DD-83236B5E9818}" type="pres">
      <dgm:prSet presAssocID="{15D34322-B38E-4D06-BAD1-9BD45283C945}" presName="sibTrans" presStyleCnt="0"/>
      <dgm:spPr/>
    </dgm:pt>
    <dgm:pt modelId="{107EF421-0056-4A92-8F48-16E91DA3CF26}" type="pres">
      <dgm:prSet presAssocID="{35A1869D-243C-4F44-B64E-A05EFB321B2B}" presName="compNode" presStyleCnt="0"/>
      <dgm:spPr/>
    </dgm:pt>
    <dgm:pt modelId="{1AE53CD3-B818-447E-96A7-24AA7E6DE7F3}" type="pres">
      <dgm:prSet presAssocID="{35A1869D-243C-4F44-B64E-A05EFB321B2B}" presName="bgRect" presStyleLbl="bgShp" presStyleIdx="2" presStyleCnt="3"/>
      <dgm:spPr/>
    </dgm:pt>
    <dgm:pt modelId="{BCE86856-8696-454E-A23A-670E9B548283}" type="pres">
      <dgm:prSet presAssocID="{35A1869D-243C-4F44-B64E-A05EFB321B2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nfluencer"/>
        </a:ext>
      </dgm:extLst>
    </dgm:pt>
    <dgm:pt modelId="{2221A3DE-1442-4795-A163-5CCF391A18AB}" type="pres">
      <dgm:prSet presAssocID="{35A1869D-243C-4F44-B64E-A05EFB321B2B}" presName="spaceRect" presStyleCnt="0"/>
      <dgm:spPr/>
    </dgm:pt>
    <dgm:pt modelId="{FEC3F717-6938-4A81-AC17-8EE3DE19AC9D}" type="pres">
      <dgm:prSet presAssocID="{35A1869D-243C-4F44-B64E-A05EFB321B2B}" presName="parTx" presStyleLbl="revTx" presStyleIdx="2" presStyleCnt="3">
        <dgm:presLayoutVars>
          <dgm:chMax val="0"/>
          <dgm:chPref val="0"/>
        </dgm:presLayoutVars>
      </dgm:prSet>
      <dgm:spPr/>
    </dgm:pt>
  </dgm:ptLst>
  <dgm:cxnLst>
    <dgm:cxn modelId="{4F3BBD0D-08B2-4FF3-AB22-EE4E8502800E}" srcId="{5E98A52F-9BFE-4EFB-B00A-E63BBC0D2CE6}" destId="{639BADE2-0EE2-4876-9417-069F9A430229}" srcOrd="0" destOrd="0" parTransId="{945FDC4D-B114-42F8-A7D7-32492B255977}" sibTransId="{C66A9994-C056-486D-BFA2-6B25163691F9}"/>
    <dgm:cxn modelId="{5ACB9E36-A42F-470E-AE5B-A78E747B704B}" type="presOf" srcId="{93B0473B-48F9-49D7-BAEB-16CE3B1B503F}" destId="{BF9873FA-44AD-406B-AB37-9BD18EBF1ADA}" srcOrd="0" destOrd="0" presId="urn:microsoft.com/office/officeart/2018/2/layout/IconVerticalSolidList"/>
    <dgm:cxn modelId="{00D69E7A-2AF9-48B4-9C1A-A8E47AF8A5DE}" type="presOf" srcId="{639BADE2-0EE2-4876-9417-069F9A430229}" destId="{B5C00B21-DA65-4907-BF81-B78719AABC4C}" srcOrd="0" destOrd="0" presId="urn:microsoft.com/office/officeart/2018/2/layout/IconVerticalSolidList"/>
    <dgm:cxn modelId="{42B75D8C-C6D3-46E7-BF7B-F0F9BFD92FF2}" type="presOf" srcId="{5E98A52F-9BFE-4EFB-B00A-E63BBC0D2CE6}" destId="{4753EFFC-CAE5-4643-BC0A-10500E489E66}" srcOrd="0" destOrd="0" presId="urn:microsoft.com/office/officeart/2018/2/layout/IconVerticalSolidList"/>
    <dgm:cxn modelId="{AE5100AB-3FCB-4E9F-A383-3AAD7E36CC6E}" srcId="{5E98A52F-9BFE-4EFB-B00A-E63BBC0D2CE6}" destId="{93B0473B-48F9-49D7-BAEB-16CE3B1B503F}" srcOrd="1" destOrd="0" parTransId="{50C798CA-3536-4A09-B967-B4D5C03EEEE1}" sibTransId="{15D34322-B38E-4D06-BAD1-9BD45283C945}"/>
    <dgm:cxn modelId="{3B33A0C4-2603-433D-953F-425B78271287}" srcId="{5E98A52F-9BFE-4EFB-B00A-E63BBC0D2CE6}" destId="{35A1869D-243C-4F44-B64E-A05EFB321B2B}" srcOrd="2" destOrd="0" parTransId="{5DD01EBC-309A-4450-B5FB-83BB231285EF}" sibTransId="{177A5E7D-0712-42C6-93B6-4BCAC07A1DAE}"/>
    <dgm:cxn modelId="{D17CA9E3-9963-4CBB-BC79-F69E8FCEA859}" type="presOf" srcId="{35A1869D-243C-4F44-B64E-A05EFB321B2B}" destId="{FEC3F717-6938-4A81-AC17-8EE3DE19AC9D}" srcOrd="0" destOrd="0" presId="urn:microsoft.com/office/officeart/2018/2/layout/IconVerticalSolidList"/>
    <dgm:cxn modelId="{AD69DBCC-8253-4BD7-8B1F-FDB73470B4FF}" type="presParOf" srcId="{4753EFFC-CAE5-4643-BC0A-10500E489E66}" destId="{882FFD42-76C6-4CC5-817F-BE65606ABC76}" srcOrd="0" destOrd="0" presId="urn:microsoft.com/office/officeart/2018/2/layout/IconVerticalSolidList"/>
    <dgm:cxn modelId="{C45932F6-6734-4F4C-9CFB-BAA3AB10814E}" type="presParOf" srcId="{882FFD42-76C6-4CC5-817F-BE65606ABC76}" destId="{53A8F7B6-DB9D-454D-9957-CB942D301764}" srcOrd="0" destOrd="0" presId="urn:microsoft.com/office/officeart/2018/2/layout/IconVerticalSolidList"/>
    <dgm:cxn modelId="{732EB859-CD67-4987-8EDA-D716BC8C7E1E}" type="presParOf" srcId="{882FFD42-76C6-4CC5-817F-BE65606ABC76}" destId="{44AF76B8-560A-433B-B853-E2E81B60670F}" srcOrd="1" destOrd="0" presId="urn:microsoft.com/office/officeart/2018/2/layout/IconVerticalSolidList"/>
    <dgm:cxn modelId="{B575E2B1-6FFB-4F04-A530-0FC59808C12D}" type="presParOf" srcId="{882FFD42-76C6-4CC5-817F-BE65606ABC76}" destId="{DD26D41C-79FB-4DE5-93CA-22F7B00FC35F}" srcOrd="2" destOrd="0" presId="urn:microsoft.com/office/officeart/2018/2/layout/IconVerticalSolidList"/>
    <dgm:cxn modelId="{275F26D3-9214-4C60-B590-A6219C7991C0}" type="presParOf" srcId="{882FFD42-76C6-4CC5-817F-BE65606ABC76}" destId="{B5C00B21-DA65-4907-BF81-B78719AABC4C}" srcOrd="3" destOrd="0" presId="urn:microsoft.com/office/officeart/2018/2/layout/IconVerticalSolidList"/>
    <dgm:cxn modelId="{BBD54AD2-557D-488F-AF60-4D51DDD16576}" type="presParOf" srcId="{4753EFFC-CAE5-4643-BC0A-10500E489E66}" destId="{FCCAC79C-57D7-4DF7-834B-1C7A72B30383}" srcOrd="1" destOrd="0" presId="urn:microsoft.com/office/officeart/2018/2/layout/IconVerticalSolidList"/>
    <dgm:cxn modelId="{345F7D35-F4D9-42A3-86DE-8ED7AFF9497D}" type="presParOf" srcId="{4753EFFC-CAE5-4643-BC0A-10500E489E66}" destId="{8709E8C0-7E41-4988-BD12-C81AE1C13C1E}" srcOrd="2" destOrd="0" presId="urn:microsoft.com/office/officeart/2018/2/layout/IconVerticalSolidList"/>
    <dgm:cxn modelId="{F98D70B8-85AD-4134-9CF3-098895626425}" type="presParOf" srcId="{8709E8C0-7E41-4988-BD12-C81AE1C13C1E}" destId="{6250AABA-F2E8-473B-B798-037F85CBCB3E}" srcOrd="0" destOrd="0" presId="urn:microsoft.com/office/officeart/2018/2/layout/IconVerticalSolidList"/>
    <dgm:cxn modelId="{0A3CF929-FF8D-4B2B-9986-077399895412}" type="presParOf" srcId="{8709E8C0-7E41-4988-BD12-C81AE1C13C1E}" destId="{5DF0BD99-4922-4734-B604-AE0AEB8C4EA5}" srcOrd="1" destOrd="0" presId="urn:microsoft.com/office/officeart/2018/2/layout/IconVerticalSolidList"/>
    <dgm:cxn modelId="{F1FB48C9-6A05-4EE6-BCC2-B39E6E1555D9}" type="presParOf" srcId="{8709E8C0-7E41-4988-BD12-C81AE1C13C1E}" destId="{22A15308-F2F4-484E-B8FA-C2E8321E5B40}" srcOrd="2" destOrd="0" presId="urn:microsoft.com/office/officeart/2018/2/layout/IconVerticalSolidList"/>
    <dgm:cxn modelId="{5238CF83-089C-43EC-A028-6E9144506873}" type="presParOf" srcId="{8709E8C0-7E41-4988-BD12-C81AE1C13C1E}" destId="{BF9873FA-44AD-406B-AB37-9BD18EBF1ADA}" srcOrd="3" destOrd="0" presId="urn:microsoft.com/office/officeart/2018/2/layout/IconVerticalSolidList"/>
    <dgm:cxn modelId="{DAB1D6CE-4000-4EE3-9A9A-1E0CE1C0DF7D}" type="presParOf" srcId="{4753EFFC-CAE5-4643-BC0A-10500E489E66}" destId="{8867D2A8-6BF8-4253-B7DD-83236B5E9818}" srcOrd="3" destOrd="0" presId="urn:microsoft.com/office/officeart/2018/2/layout/IconVerticalSolidList"/>
    <dgm:cxn modelId="{B5304BA8-F82F-43E9-9293-EE74FE0498D6}" type="presParOf" srcId="{4753EFFC-CAE5-4643-BC0A-10500E489E66}" destId="{107EF421-0056-4A92-8F48-16E91DA3CF26}" srcOrd="4" destOrd="0" presId="urn:microsoft.com/office/officeart/2018/2/layout/IconVerticalSolidList"/>
    <dgm:cxn modelId="{2C418DF1-235B-44B5-88E3-9061778F0A27}" type="presParOf" srcId="{107EF421-0056-4A92-8F48-16E91DA3CF26}" destId="{1AE53CD3-B818-447E-96A7-24AA7E6DE7F3}" srcOrd="0" destOrd="0" presId="urn:microsoft.com/office/officeart/2018/2/layout/IconVerticalSolidList"/>
    <dgm:cxn modelId="{68D81ED2-9160-4F04-AA91-7ED4D87395D9}" type="presParOf" srcId="{107EF421-0056-4A92-8F48-16E91DA3CF26}" destId="{BCE86856-8696-454E-A23A-670E9B548283}" srcOrd="1" destOrd="0" presId="urn:microsoft.com/office/officeart/2018/2/layout/IconVerticalSolidList"/>
    <dgm:cxn modelId="{18C29B33-053C-4515-9767-A5F675796806}" type="presParOf" srcId="{107EF421-0056-4A92-8F48-16E91DA3CF26}" destId="{2221A3DE-1442-4795-A163-5CCF391A18AB}" srcOrd="2" destOrd="0" presId="urn:microsoft.com/office/officeart/2018/2/layout/IconVerticalSolidList"/>
    <dgm:cxn modelId="{7F6AC1D2-5223-4E9C-B3EA-B0DC6519484C}" type="presParOf" srcId="{107EF421-0056-4A92-8F48-16E91DA3CF26}" destId="{FEC3F717-6938-4A81-AC17-8EE3DE19AC9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EE49A6-9388-437C-BC3D-7076D51CE8F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A2CFFE7-7178-491A-8F7B-7C8DDFA4222E}">
      <dgm:prSet/>
      <dgm:spPr/>
      <dgm:t>
        <a:bodyPr/>
        <a:lstStyle/>
        <a:p>
          <a:r>
            <a:rPr lang="fr-FR"/>
            <a:t>Do not reduce PR with press relations</a:t>
          </a:r>
          <a:endParaRPr lang="en-US"/>
        </a:p>
      </dgm:t>
    </dgm:pt>
    <dgm:pt modelId="{46CDDC0F-4526-44E8-AFD8-4A25E6970142}" type="parTrans" cxnId="{E7D48357-302D-456A-A823-698438C65331}">
      <dgm:prSet/>
      <dgm:spPr/>
      <dgm:t>
        <a:bodyPr/>
        <a:lstStyle/>
        <a:p>
          <a:endParaRPr lang="en-US"/>
        </a:p>
      </dgm:t>
    </dgm:pt>
    <dgm:pt modelId="{55ADD992-B63B-4100-B895-6F6E9F7D1D78}" type="sibTrans" cxnId="{E7D48357-302D-456A-A823-698438C65331}">
      <dgm:prSet/>
      <dgm:spPr/>
      <dgm:t>
        <a:bodyPr/>
        <a:lstStyle/>
        <a:p>
          <a:endParaRPr lang="en-US"/>
        </a:p>
      </dgm:t>
    </dgm:pt>
    <dgm:pt modelId="{1894BBF0-480A-49B6-9379-FBA8A35FEAB1}">
      <dgm:prSet/>
      <dgm:spPr/>
      <dgm:t>
        <a:bodyPr/>
        <a:lstStyle/>
        <a:p>
          <a:r>
            <a:rPr lang="fr-FR"/>
            <a:t>Generally, PR are using to (Occurrence Agency Study, 2003) :</a:t>
          </a:r>
          <a:endParaRPr lang="en-US"/>
        </a:p>
      </dgm:t>
    </dgm:pt>
    <dgm:pt modelId="{EC4A77BA-3592-46BF-8102-2EB8E90B9FE6}" type="parTrans" cxnId="{341C290C-993F-4EEE-8AC5-2C06AF480210}">
      <dgm:prSet/>
      <dgm:spPr/>
      <dgm:t>
        <a:bodyPr/>
        <a:lstStyle/>
        <a:p>
          <a:endParaRPr lang="en-US"/>
        </a:p>
      </dgm:t>
    </dgm:pt>
    <dgm:pt modelId="{CF220FA8-FE48-4B4F-AD18-8BFE8C8CB98F}" type="sibTrans" cxnId="{341C290C-993F-4EEE-8AC5-2C06AF480210}">
      <dgm:prSet/>
      <dgm:spPr/>
      <dgm:t>
        <a:bodyPr/>
        <a:lstStyle/>
        <a:p>
          <a:endParaRPr lang="en-US"/>
        </a:p>
      </dgm:t>
    </dgm:pt>
    <dgm:pt modelId="{8EC0FD3C-05A5-410F-9E7B-FA71E42C3AE8}">
      <dgm:prSet/>
      <dgm:spPr/>
      <dgm:t>
        <a:bodyPr/>
        <a:lstStyle/>
        <a:p>
          <a:r>
            <a:rPr lang="fr-FR"/>
            <a:t>Brands and products communication (70 %)</a:t>
          </a:r>
          <a:endParaRPr lang="en-US"/>
        </a:p>
      </dgm:t>
    </dgm:pt>
    <dgm:pt modelId="{8741B086-15A2-4540-9582-B17D99364795}" type="parTrans" cxnId="{7DB1B8B6-C868-4EDC-8665-5817F1AD968B}">
      <dgm:prSet/>
      <dgm:spPr/>
      <dgm:t>
        <a:bodyPr/>
        <a:lstStyle/>
        <a:p>
          <a:endParaRPr lang="en-US"/>
        </a:p>
      </dgm:t>
    </dgm:pt>
    <dgm:pt modelId="{E68D290F-A432-471A-A86E-4255B7CA66B7}" type="sibTrans" cxnId="{7DB1B8B6-C868-4EDC-8665-5817F1AD968B}">
      <dgm:prSet/>
      <dgm:spPr/>
      <dgm:t>
        <a:bodyPr/>
        <a:lstStyle/>
        <a:p>
          <a:endParaRPr lang="en-US"/>
        </a:p>
      </dgm:t>
    </dgm:pt>
    <dgm:pt modelId="{C632C3F0-1B6A-4FFC-AAED-A0130F342AED}">
      <dgm:prSet/>
      <dgm:spPr/>
      <dgm:t>
        <a:bodyPr/>
        <a:lstStyle/>
        <a:p>
          <a:r>
            <a:rPr lang="fr-FR"/>
            <a:t>Institutional communication</a:t>
          </a:r>
          <a:endParaRPr lang="en-US"/>
        </a:p>
      </dgm:t>
    </dgm:pt>
    <dgm:pt modelId="{C6942B36-AC8E-4F9F-B267-CD4D7AF5B5BD}" type="parTrans" cxnId="{1FF1F03D-CEA1-4CF5-8859-B806CB11AFCD}">
      <dgm:prSet/>
      <dgm:spPr/>
      <dgm:t>
        <a:bodyPr/>
        <a:lstStyle/>
        <a:p>
          <a:endParaRPr lang="en-US"/>
        </a:p>
      </dgm:t>
    </dgm:pt>
    <dgm:pt modelId="{E05F2C00-1056-4AAF-90F2-989D3DD21E9E}" type="sibTrans" cxnId="{1FF1F03D-CEA1-4CF5-8859-B806CB11AFCD}">
      <dgm:prSet/>
      <dgm:spPr/>
      <dgm:t>
        <a:bodyPr/>
        <a:lstStyle/>
        <a:p>
          <a:endParaRPr lang="en-US"/>
        </a:p>
      </dgm:t>
    </dgm:pt>
    <dgm:pt modelId="{B0009A17-3914-4290-99D9-7B1DE832FF4B}">
      <dgm:prSet/>
      <dgm:spPr/>
      <dgm:t>
        <a:bodyPr/>
        <a:lstStyle/>
        <a:p>
          <a:r>
            <a:rPr lang="fr-FR"/>
            <a:t>Press relations (53 %)</a:t>
          </a:r>
          <a:endParaRPr lang="en-US"/>
        </a:p>
      </dgm:t>
    </dgm:pt>
    <dgm:pt modelId="{EA436EB1-4B0A-4DAE-B8C7-B1D12016A1EA}" type="parTrans" cxnId="{07D7B63B-3F1E-4CA9-9831-7A85FEC7F4F5}">
      <dgm:prSet/>
      <dgm:spPr/>
      <dgm:t>
        <a:bodyPr/>
        <a:lstStyle/>
        <a:p>
          <a:endParaRPr lang="en-US"/>
        </a:p>
      </dgm:t>
    </dgm:pt>
    <dgm:pt modelId="{8A8D8DE7-648C-46E1-960C-6C71F5A106B4}" type="sibTrans" cxnId="{07D7B63B-3F1E-4CA9-9831-7A85FEC7F4F5}">
      <dgm:prSet/>
      <dgm:spPr/>
      <dgm:t>
        <a:bodyPr/>
        <a:lstStyle/>
        <a:p>
          <a:endParaRPr lang="en-US"/>
        </a:p>
      </dgm:t>
    </dgm:pt>
    <dgm:pt modelId="{50539F3C-FC20-4DFB-A957-C3BDDE3F415E}">
      <dgm:prSet/>
      <dgm:spPr/>
      <dgm:t>
        <a:bodyPr/>
        <a:lstStyle/>
        <a:p>
          <a:r>
            <a:rPr lang="fr-FR"/>
            <a:t>But on the fiels, the tools are :</a:t>
          </a:r>
          <a:endParaRPr lang="en-US"/>
        </a:p>
      </dgm:t>
    </dgm:pt>
    <dgm:pt modelId="{1F016C41-3E02-44D3-A756-DC16268BD1D1}" type="parTrans" cxnId="{38B4FDDB-8C11-44FF-BEA7-F456993A5E10}">
      <dgm:prSet/>
      <dgm:spPr/>
      <dgm:t>
        <a:bodyPr/>
        <a:lstStyle/>
        <a:p>
          <a:endParaRPr lang="en-US"/>
        </a:p>
      </dgm:t>
    </dgm:pt>
    <dgm:pt modelId="{8E700CD5-EEA2-44B9-8640-26DDF0F00209}" type="sibTrans" cxnId="{38B4FDDB-8C11-44FF-BEA7-F456993A5E10}">
      <dgm:prSet/>
      <dgm:spPr/>
      <dgm:t>
        <a:bodyPr/>
        <a:lstStyle/>
        <a:p>
          <a:endParaRPr lang="en-US"/>
        </a:p>
      </dgm:t>
    </dgm:pt>
    <dgm:pt modelId="{9F3FAC37-1C4F-4F80-A773-0B96A1712D0B}">
      <dgm:prSet/>
      <dgm:spPr/>
      <dgm:t>
        <a:bodyPr/>
        <a:lstStyle/>
        <a:p>
          <a:r>
            <a:rPr lang="fr-FR"/>
            <a:t>Press relations (97 %)</a:t>
          </a:r>
          <a:endParaRPr lang="en-US"/>
        </a:p>
      </dgm:t>
    </dgm:pt>
    <dgm:pt modelId="{EDBEAE8A-7E6C-4460-B980-E65D1A229CED}" type="parTrans" cxnId="{1854D742-C112-4C29-AC78-F47F5C1E3226}">
      <dgm:prSet/>
      <dgm:spPr/>
      <dgm:t>
        <a:bodyPr/>
        <a:lstStyle/>
        <a:p>
          <a:endParaRPr lang="en-US"/>
        </a:p>
      </dgm:t>
    </dgm:pt>
    <dgm:pt modelId="{281F801D-9316-411D-A3A7-0A657D4F6BFC}" type="sibTrans" cxnId="{1854D742-C112-4C29-AC78-F47F5C1E3226}">
      <dgm:prSet/>
      <dgm:spPr/>
      <dgm:t>
        <a:bodyPr/>
        <a:lstStyle/>
        <a:p>
          <a:endParaRPr lang="en-US"/>
        </a:p>
      </dgm:t>
    </dgm:pt>
    <dgm:pt modelId="{FF38F831-6247-4DA0-83D7-EA60E614CBAA}">
      <dgm:prSet/>
      <dgm:spPr/>
      <dgm:t>
        <a:bodyPr/>
        <a:lstStyle/>
        <a:p>
          <a:r>
            <a:rPr lang="fr-FR"/>
            <a:t>Institutional communication (91 %)</a:t>
          </a:r>
          <a:endParaRPr lang="en-US"/>
        </a:p>
      </dgm:t>
    </dgm:pt>
    <dgm:pt modelId="{5DA64404-77F8-4A9A-BC2D-741E9623B9DB}" type="parTrans" cxnId="{B140ADC7-72A9-46B8-A574-3C7798B52F75}">
      <dgm:prSet/>
      <dgm:spPr/>
      <dgm:t>
        <a:bodyPr/>
        <a:lstStyle/>
        <a:p>
          <a:endParaRPr lang="en-US"/>
        </a:p>
      </dgm:t>
    </dgm:pt>
    <dgm:pt modelId="{5FB49C8E-40A1-45F3-9365-74026315B8F4}" type="sibTrans" cxnId="{B140ADC7-72A9-46B8-A574-3C7798B52F75}">
      <dgm:prSet/>
      <dgm:spPr/>
      <dgm:t>
        <a:bodyPr/>
        <a:lstStyle/>
        <a:p>
          <a:endParaRPr lang="en-US"/>
        </a:p>
      </dgm:t>
    </dgm:pt>
    <dgm:pt modelId="{27668343-CBD0-4F3B-8781-BB16908ACD50}">
      <dgm:prSet/>
      <dgm:spPr/>
      <dgm:t>
        <a:bodyPr/>
        <a:lstStyle/>
        <a:p>
          <a:r>
            <a:rPr lang="fr-FR"/>
            <a:t>Internal communication (89 %) </a:t>
          </a:r>
          <a:endParaRPr lang="en-US"/>
        </a:p>
      </dgm:t>
    </dgm:pt>
    <dgm:pt modelId="{03F24E18-4210-40F9-8BD7-B792709838E4}" type="parTrans" cxnId="{EADBD971-8C6D-468F-A2F1-9FF7887B53A6}">
      <dgm:prSet/>
      <dgm:spPr/>
      <dgm:t>
        <a:bodyPr/>
        <a:lstStyle/>
        <a:p>
          <a:endParaRPr lang="en-US"/>
        </a:p>
      </dgm:t>
    </dgm:pt>
    <dgm:pt modelId="{6BB96507-D80D-4C7D-9ED9-9E1847067F94}" type="sibTrans" cxnId="{EADBD971-8C6D-468F-A2F1-9FF7887B53A6}">
      <dgm:prSet/>
      <dgm:spPr/>
      <dgm:t>
        <a:bodyPr/>
        <a:lstStyle/>
        <a:p>
          <a:endParaRPr lang="en-US"/>
        </a:p>
      </dgm:t>
    </dgm:pt>
    <dgm:pt modelId="{E5AF3243-F638-46C7-8D70-A7EF3C0F6162}" type="pres">
      <dgm:prSet presAssocID="{76EE49A6-9388-437C-BC3D-7076D51CE8FE}" presName="root" presStyleCnt="0">
        <dgm:presLayoutVars>
          <dgm:dir/>
          <dgm:resizeHandles val="exact"/>
        </dgm:presLayoutVars>
      </dgm:prSet>
      <dgm:spPr/>
    </dgm:pt>
    <dgm:pt modelId="{A62D0341-8F43-4586-B996-0C2E704D833F}" type="pres">
      <dgm:prSet presAssocID="{AA2CFFE7-7178-491A-8F7B-7C8DDFA4222E}" presName="compNode" presStyleCnt="0"/>
      <dgm:spPr/>
    </dgm:pt>
    <dgm:pt modelId="{C6224CDA-B9E2-4B40-AD44-C0450E7AE1A7}" type="pres">
      <dgm:prSet presAssocID="{AA2CFFE7-7178-491A-8F7B-7C8DDFA4222E}" presName="bgRect" presStyleLbl="bgShp" presStyleIdx="0" presStyleCnt="3"/>
      <dgm:spPr/>
    </dgm:pt>
    <dgm:pt modelId="{BA87EA10-839A-4D55-B074-F7BAD772EAEB}" type="pres">
      <dgm:prSet presAssocID="{AA2CFFE7-7178-491A-8F7B-7C8DDFA422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08B2A6F3-43B5-4071-A093-10507349D7CD}" type="pres">
      <dgm:prSet presAssocID="{AA2CFFE7-7178-491A-8F7B-7C8DDFA4222E}" presName="spaceRect" presStyleCnt="0"/>
      <dgm:spPr/>
    </dgm:pt>
    <dgm:pt modelId="{3E25D14E-5A32-42D3-A121-D79DDB3F5CC5}" type="pres">
      <dgm:prSet presAssocID="{AA2CFFE7-7178-491A-8F7B-7C8DDFA4222E}" presName="parTx" presStyleLbl="revTx" presStyleIdx="0" presStyleCnt="5">
        <dgm:presLayoutVars>
          <dgm:chMax val="0"/>
          <dgm:chPref val="0"/>
        </dgm:presLayoutVars>
      </dgm:prSet>
      <dgm:spPr/>
    </dgm:pt>
    <dgm:pt modelId="{953CA8E3-4245-40D8-924A-8B461D7CACB5}" type="pres">
      <dgm:prSet presAssocID="{55ADD992-B63B-4100-B895-6F6E9F7D1D78}" presName="sibTrans" presStyleCnt="0"/>
      <dgm:spPr/>
    </dgm:pt>
    <dgm:pt modelId="{A1EC3A07-AF84-439B-9547-54FD1497975D}" type="pres">
      <dgm:prSet presAssocID="{1894BBF0-480A-49B6-9379-FBA8A35FEAB1}" presName="compNode" presStyleCnt="0"/>
      <dgm:spPr/>
    </dgm:pt>
    <dgm:pt modelId="{2502745E-4176-4AC8-BCB7-4E62964AF8C4}" type="pres">
      <dgm:prSet presAssocID="{1894BBF0-480A-49B6-9379-FBA8A35FEAB1}" presName="bgRect" presStyleLbl="bgShp" presStyleIdx="1" presStyleCnt="3"/>
      <dgm:spPr/>
    </dgm:pt>
    <dgm:pt modelId="{5867BA07-846C-4415-A7ED-C31604B45CA0}" type="pres">
      <dgm:prSet presAssocID="{1894BBF0-480A-49B6-9379-FBA8A35FEAB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E336214A-F506-4F4C-B3D2-DFC224797654}" type="pres">
      <dgm:prSet presAssocID="{1894BBF0-480A-49B6-9379-FBA8A35FEAB1}" presName="spaceRect" presStyleCnt="0"/>
      <dgm:spPr/>
    </dgm:pt>
    <dgm:pt modelId="{CFA2EDD1-AEA9-4A23-A779-E88DE13C6C83}" type="pres">
      <dgm:prSet presAssocID="{1894BBF0-480A-49B6-9379-FBA8A35FEAB1}" presName="parTx" presStyleLbl="revTx" presStyleIdx="1" presStyleCnt="5">
        <dgm:presLayoutVars>
          <dgm:chMax val="0"/>
          <dgm:chPref val="0"/>
        </dgm:presLayoutVars>
      </dgm:prSet>
      <dgm:spPr/>
    </dgm:pt>
    <dgm:pt modelId="{87E573C1-8865-45C3-A5C9-95D9C45C2FBB}" type="pres">
      <dgm:prSet presAssocID="{1894BBF0-480A-49B6-9379-FBA8A35FEAB1}" presName="desTx" presStyleLbl="revTx" presStyleIdx="2" presStyleCnt="5">
        <dgm:presLayoutVars/>
      </dgm:prSet>
      <dgm:spPr/>
    </dgm:pt>
    <dgm:pt modelId="{8727A6BE-71D5-425C-9F9A-C3513D362EB3}" type="pres">
      <dgm:prSet presAssocID="{CF220FA8-FE48-4B4F-AD18-8BFE8C8CB98F}" presName="sibTrans" presStyleCnt="0"/>
      <dgm:spPr/>
    </dgm:pt>
    <dgm:pt modelId="{6D785366-226A-4CA1-934C-84896BF3AD79}" type="pres">
      <dgm:prSet presAssocID="{50539F3C-FC20-4DFB-A957-C3BDDE3F415E}" presName="compNode" presStyleCnt="0"/>
      <dgm:spPr/>
    </dgm:pt>
    <dgm:pt modelId="{62DD73D7-BE51-4B32-8213-E59C5ACD45C0}" type="pres">
      <dgm:prSet presAssocID="{50539F3C-FC20-4DFB-A957-C3BDDE3F415E}" presName="bgRect" presStyleLbl="bgShp" presStyleIdx="2" presStyleCnt="3"/>
      <dgm:spPr/>
    </dgm:pt>
    <dgm:pt modelId="{974AB0CD-62E8-4399-AAA0-CB3E8A826E8A}" type="pres">
      <dgm:prSet presAssocID="{50539F3C-FC20-4DFB-A957-C3BDDE3F415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3F2D9172-EC91-4FCB-AEB7-ABD4BD7AE2E1}" type="pres">
      <dgm:prSet presAssocID="{50539F3C-FC20-4DFB-A957-C3BDDE3F415E}" presName="spaceRect" presStyleCnt="0"/>
      <dgm:spPr/>
    </dgm:pt>
    <dgm:pt modelId="{EDCE9A06-0BA5-49AD-B657-9729AC0A312D}" type="pres">
      <dgm:prSet presAssocID="{50539F3C-FC20-4DFB-A957-C3BDDE3F415E}" presName="parTx" presStyleLbl="revTx" presStyleIdx="3" presStyleCnt="5">
        <dgm:presLayoutVars>
          <dgm:chMax val="0"/>
          <dgm:chPref val="0"/>
        </dgm:presLayoutVars>
      </dgm:prSet>
      <dgm:spPr/>
    </dgm:pt>
    <dgm:pt modelId="{CED216ED-FFE6-422A-9B1C-B847325EBF5D}" type="pres">
      <dgm:prSet presAssocID="{50539F3C-FC20-4DFB-A957-C3BDDE3F415E}" presName="desTx" presStyleLbl="revTx" presStyleIdx="4" presStyleCnt="5">
        <dgm:presLayoutVars/>
      </dgm:prSet>
      <dgm:spPr/>
    </dgm:pt>
  </dgm:ptLst>
  <dgm:cxnLst>
    <dgm:cxn modelId="{341C290C-993F-4EEE-8AC5-2C06AF480210}" srcId="{76EE49A6-9388-437C-BC3D-7076D51CE8FE}" destId="{1894BBF0-480A-49B6-9379-FBA8A35FEAB1}" srcOrd="1" destOrd="0" parTransId="{EC4A77BA-3592-46BF-8102-2EB8E90B9FE6}" sibTransId="{CF220FA8-FE48-4B4F-AD18-8BFE8C8CB98F}"/>
    <dgm:cxn modelId="{54641421-868D-4CB4-B48F-6AF3951F0572}" type="presOf" srcId="{27668343-CBD0-4F3B-8781-BB16908ACD50}" destId="{CED216ED-FFE6-422A-9B1C-B847325EBF5D}" srcOrd="0" destOrd="2" presId="urn:microsoft.com/office/officeart/2018/2/layout/IconVerticalSolidList"/>
    <dgm:cxn modelId="{07D7B63B-3F1E-4CA9-9831-7A85FEC7F4F5}" srcId="{1894BBF0-480A-49B6-9379-FBA8A35FEAB1}" destId="{B0009A17-3914-4290-99D9-7B1DE832FF4B}" srcOrd="2" destOrd="0" parTransId="{EA436EB1-4B0A-4DAE-B8C7-B1D12016A1EA}" sibTransId="{8A8D8DE7-648C-46E1-960C-6C71F5A106B4}"/>
    <dgm:cxn modelId="{1FF1F03D-CEA1-4CF5-8859-B806CB11AFCD}" srcId="{1894BBF0-480A-49B6-9379-FBA8A35FEAB1}" destId="{C632C3F0-1B6A-4FFC-AAED-A0130F342AED}" srcOrd="1" destOrd="0" parTransId="{C6942B36-AC8E-4F9F-B267-CD4D7AF5B5BD}" sibTransId="{E05F2C00-1056-4AAF-90F2-989D3DD21E9E}"/>
    <dgm:cxn modelId="{1854D742-C112-4C29-AC78-F47F5C1E3226}" srcId="{50539F3C-FC20-4DFB-A957-C3BDDE3F415E}" destId="{9F3FAC37-1C4F-4F80-A773-0B96A1712D0B}" srcOrd="0" destOrd="0" parTransId="{EDBEAE8A-7E6C-4460-B980-E65D1A229CED}" sibTransId="{281F801D-9316-411D-A3A7-0A657D4F6BFC}"/>
    <dgm:cxn modelId="{DB5D4147-9790-4F54-BE58-9746F45E1B65}" type="presOf" srcId="{9F3FAC37-1C4F-4F80-A773-0B96A1712D0B}" destId="{CED216ED-FFE6-422A-9B1C-B847325EBF5D}" srcOrd="0" destOrd="0" presId="urn:microsoft.com/office/officeart/2018/2/layout/IconVerticalSolidList"/>
    <dgm:cxn modelId="{48004D68-1BBA-443A-9D96-ED16F86A1FBB}" type="presOf" srcId="{FF38F831-6247-4DA0-83D7-EA60E614CBAA}" destId="{CED216ED-FFE6-422A-9B1C-B847325EBF5D}" srcOrd="0" destOrd="1" presId="urn:microsoft.com/office/officeart/2018/2/layout/IconVerticalSolidList"/>
    <dgm:cxn modelId="{49C4024E-133E-4FEB-835A-81435BE2CC2E}" type="presOf" srcId="{50539F3C-FC20-4DFB-A957-C3BDDE3F415E}" destId="{EDCE9A06-0BA5-49AD-B657-9729AC0A312D}" srcOrd="0" destOrd="0" presId="urn:microsoft.com/office/officeart/2018/2/layout/IconVerticalSolidList"/>
    <dgm:cxn modelId="{DC67D16E-8718-4872-80C9-B2676D2489AA}" type="presOf" srcId="{AA2CFFE7-7178-491A-8F7B-7C8DDFA4222E}" destId="{3E25D14E-5A32-42D3-A121-D79DDB3F5CC5}" srcOrd="0" destOrd="0" presId="urn:microsoft.com/office/officeart/2018/2/layout/IconVerticalSolidList"/>
    <dgm:cxn modelId="{EADBD971-8C6D-468F-A2F1-9FF7887B53A6}" srcId="{50539F3C-FC20-4DFB-A957-C3BDDE3F415E}" destId="{27668343-CBD0-4F3B-8781-BB16908ACD50}" srcOrd="2" destOrd="0" parTransId="{03F24E18-4210-40F9-8BD7-B792709838E4}" sibTransId="{6BB96507-D80D-4C7D-9ED9-9E1847067F94}"/>
    <dgm:cxn modelId="{E7D48357-302D-456A-A823-698438C65331}" srcId="{76EE49A6-9388-437C-BC3D-7076D51CE8FE}" destId="{AA2CFFE7-7178-491A-8F7B-7C8DDFA4222E}" srcOrd="0" destOrd="0" parTransId="{46CDDC0F-4526-44E8-AFD8-4A25E6970142}" sibTransId="{55ADD992-B63B-4100-B895-6F6E9F7D1D78}"/>
    <dgm:cxn modelId="{26AA8B7A-3376-4F5C-934E-24A073D97ACA}" type="presOf" srcId="{B0009A17-3914-4290-99D9-7B1DE832FF4B}" destId="{87E573C1-8865-45C3-A5C9-95D9C45C2FBB}" srcOrd="0" destOrd="2" presId="urn:microsoft.com/office/officeart/2018/2/layout/IconVerticalSolidList"/>
    <dgm:cxn modelId="{0F867EB5-C3CB-45D3-9F9F-F44A584F2C89}" type="presOf" srcId="{76EE49A6-9388-437C-BC3D-7076D51CE8FE}" destId="{E5AF3243-F638-46C7-8D70-A7EF3C0F6162}" srcOrd="0" destOrd="0" presId="urn:microsoft.com/office/officeart/2018/2/layout/IconVerticalSolidList"/>
    <dgm:cxn modelId="{7DB1B8B6-C868-4EDC-8665-5817F1AD968B}" srcId="{1894BBF0-480A-49B6-9379-FBA8A35FEAB1}" destId="{8EC0FD3C-05A5-410F-9E7B-FA71E42C3AE8}" srcOrd="0" destOrd="0" parTransId="{8741B086-15A2-4540-9582-B17D99364795}" sibTransId="{E68D290F-A432-471A-A86E-4255B7CA66B7}"/>
    <dgm:cxn modelId="{B140ADC7-72A9-46B8-A574-3C7798B52F75}" srcId="{50539F3C-FC20-4DFB-A957-C3BDDE3F415E}" destId="{FF38F831-6247-4DA0-83D7-EA60E614CBAA}" srcOrd="1" destOrd="0" parTransId="{5DA64404-77F8-4A9A-BC2D-741E9623B9DB}" sibTransId="{5FB49C8E-40A1-45F3-9365-74026315B8F4}"/>
    <dgm:cxn modelId="{38B4FDDB-8C11-44FF-BEA7-F456993A5E10}" srcId="{76EE49A6-9388-437C-BC3D-7076D51CE8FE}" destId="{50539F3C-FC20-4DFB-A957-C3BDDE3F415E}" srcOrd="2" destOrd="0" parTransId="{1F016C41-3E02-44D3-A756-DC16268BD1D1}" sibTransId="{8E700CD5-EEA2-44B9-8640-26DDF0F00209}"/>
    <dgm:cxn modelId="{59CAACEF-A456-4D28-A046-6E99F498D3B5}" type="presOf" srcId="{1894BBF0-480A-49B6-9379-FBA8A35FEAB1}" destId="{CFA2EDD1-AEA9-4A23-A779-E88DE13C6C83}" srcOrd="0" destOrd="0" presId="urn:microsoft.com/office/officeart/2018/2/layout/IconVerticalSolidList"/>
    <dgm:cxn modelId="{0D3DA3F1-AF76-4046-A786-1A26F19982A2}" type="presOf" srcId="{C632C3F0-1B6A-4FFC-AAED-A0130F342AED}" destId="{87E573C1-8865-45C3-A5C9-95D9C45C2FBB}" srcOrd="0" destOrd="1" presId="urn:microsoft.com/office/officeart/2018/2/layout/IconVerticalSolidList"/>
    <dgm:cxn modelId="{234247FE-8D8D-440B-8DE0-FF00E93A29E1}" type="presOf" srcId="{8EC0FD3C-05A5-410F-9E7B-FA71E42C3AE8}" destId="{87E573C1-8865-45C3-A5C9-95D9C45C2FBB}" srcOrd="0" destOrd="0" presId="urn:microsoft.com/office/officeart/2018/2/layout/IconVerticalSolidList"/>
    <dgm:cxn modelId="{C6E6648E-5151-4144-B589-68BFEF99CBBD}" type="presParOf" srcId="{E5AF3243-F638-46C7-8D70-A7EF3C0F6162}" destId="{A62D0341-8F43-4586-B996-0C2E704D833F}" srcOrd="0" destOrd="0" presId="urn:microsoft.com/office/officeart/2018/2/layout/IconVerticalSolidList"/>
    <dgm:cxn modelId="{A1C1A33E-E188-483F-A4D0-741A70B8AF9F}" type="presParOf" srcId="{A62D0341-8F43-4586-B996-0C2E704D833F}" destId="{C6224CDA-B9E2-4B40-AD44-C0450E7AE1A7}" srcOrd="0" destOrd="0" presId="urn:microsoft.com/office/officeart/2018/2/layout/IconVerticalSolidList"/>
    <dgm:cxn modelId="{A54D050F-EEE5-489A-8860-951FF442ED7B}" type="presParOf" srcId="{A62D0341-8F43-4586-B996-0C2E704D833F}" destId="{BA87EA10-839A-4D55-B074-F7BAD772EAEB}" srcOrd="1" destOrd="0" presId="urn:microsoft.com/office/officeart/2018/2/layout/IconVerticalSolidList"/>
    <dgm:cxn modelId="{FAA2E9DD-5464-49E0-8E7B-4B88FB4F77C0}" type="presParOf" srcId="{A62D0341-8F43-4586-B996-0C2E704D833F}" destId="{08B2A6F3-43B5-4071-A093-10507349D7CD}" srcOrd="2" destOrd="0" presId="urn:microsoft.com/office/officeart/2018/2/layout/IconVerticalSolidList"/>
    <dgm:cxn modelId="{4140D2E4-555B-434D-989F-BCF4FA6DB9DB}" type="presParOf" srcId="{A62D0341-8F43-4586-B996-0C2E704D833F}" destId="{3E25D14E-5A32-42D3-A121-D79DDB3F5CC5}" srcOrd="3" destOrd="0" presId="urn:microsoft.com/office/officeart/2018/2/layout/IconVerticalSolidList"/>
    <dgm:cxn modelId="{FF461DA0-F7B6-4553-9FB3-4B4ACF52AA0E}" type="presParOf" srcId="{E5AF3243-F638-46C7-8D70-A7EF3C0F6162}" destId="{953CA8E3-4245-40D8-924A-8B461D7CACB5}" srcOrd="1" destOrd="0" presId="urn:microsoft.com/office/officeart/2018/2/layout/IconVerticalSolidList"/>
    <dgm:cxn modelId="{06A94EE6-B05F-497E-A05E-AA3922AA20BC}" type="presParOf" srcId="{E5AF3243-F638-46C7-8D70-A7EF3C0F6162}" destId="{A1EC3A07-AF84-439B-9547-54FD1497975D}" srcOrd="2" destOrd="0" presId="urn:microsoft.com/office/officeart/2018/2/layout/IconVerticalSolidList"/>
    <dgm:cxn modelId="{EDE7666C-3118-42C3-B44C-09BC4C0FFD1D}" type="presParOf" srcId="{A1EC3A07-AF84-439B-9547-54FD1497975D}" destId="{2502745E-4176-4AC8-BCB7-4E62964AF8C4}" srcOrd="0" destOrd="0" presId="urn:microsoft.com/office/officeart/2018/2/layout/IconVerticalSolidList"/>
    <dgm:cxn modelId="{AFBC7A4E-3136-445D-BF4F-11501CED094C}" type="presParOf" srcId="{A1EC3A07-AF84-439B-9547-54FD1497975D}" destId="{5867BA07-846C-4415-A7ED-C31604B45CA0}" srcOrd="1" destOrd="0" presId="urn:microsoft.com/office/officeart/2018/2/layout/IconVerticalSolidList"/>
    <dgm:cxn modelId="{74B7B5C5-A94C-4E22-86D5-5A9D9101D73A}" type="presParOf" srcId="{A1EC3A07-AF84-439B-9547-54FD1497975D}" destId="{E336214A-F506-4F4C-B3D2-DFC224797654}" srcOrd="2" destOrd="0" presId="urn:microsoft.com/office/officeart/2018/2/layout/IconVerticalSolidList"/>
    <dgm:cxn modelId="{AFB53FC5-250A-48F9-B86B-D8542BB4EDF0}" type="presParOf" srcId="{A1EC3A07-AF84-439B-9547-54FD1497975D}" destId="{CFA2EDD1-AEA9-4A23-A779-E88DE13C6C83}" srcOrd="3" destOrd="0" presId="urn:microsoft.com/office/officeart/2018/2/layout/IconVerticalSolidList"/>
    <dgm:cxn modelId="{CE30CCC9-9F43-49AD-B5E9-9B60A8272A3E}" type="presParOf" srcId="{A1EC3A07-AF84-439B-9547-54FD1497975D}" destId="{87E573C1-8865-45C3-A5C9-95D9C45C2FBB}" srcOrd="4" destOrd="0" presId="urn:microsoft.com/office/officeart/2018/2/layout/IconVerticalSolidList"/>
    <dgm:cxn modelId="{D8879A22-7885-485F-937F-3DC80CF9DE33}" type="presParOf" srcId="{E5AF3243-F638-46C7-8D70-A7EF3C0F6162}" destId="{8727A6BE-71D5-425C-9F9A-C3513D362EB3}" srcOrd="3" destOrd="0" presId="urn:microsoft.com/office/officeart/2018/2/layout/IconVerticalSolidList"/>
    <dgm:cxn modelId="{B43136EA-8BAE-4253-B707-1D57EF930A85}" type="presParOf" srcId="{E5AF3243-F638-46C7-8D70-A7EF3C0F6162}" destId="{6D785366-226A-4CA1-934C-84896BF3AD79}" srcOrd="4" destOrd="0" presId="urn:microsoft.com/office/officeart/2018/2/layout/IconVerticalSolidList"/>
    <dgm:cxn modelId="{11FF6AA6-4048-4F6F-9D97-4334FD3A4FF2}" type="presParOf" srcId="{6D785366-226A-4CA1-934C-84896BF3AD79}" destId="{62DD73D7-BE51-4B32-8213-E59C5ACD45C0}" srcOrd="0" destOrd="0" presId="urn:microsoft.com/office/officeart/2018/2/layout/IconVerticalSolidList"/>
    <dgm:cxn modelId="{5C10D8BE-FC20-4AEC-A300-01B3A6B2101D}" type="presParOf" srcId="{6D785366-226A-4CA1-934C-84896BF3AD79}" destId="{974AB0CD-62E8-4399-AAA0-CB3E8A826E8A}" srcOrd="1" destOrd="0" presId="urn:microsoft.com/office/officeart/2018/2/layout/IconVerticalSolidList"/>
    <dgm:cxn modelId="{C46D789A-6963-4891-AFC0-E483D37EDAE1}" type="presParOf" srcId="{6D785366-226A-4CA1-934C-84896BF3AD79}" destId="{3F2D9172-EC91-4FCB-AEB7-ABD4BD7AE2E1}" srcOrd="2" destOrd="0" presId="urn:microsoft.com/office/officeart/2018/2/layout/IconVerticalSolidList"/>
    <dgm:cxn modelId="{693BB0B7-4249-4FEE-B977-C88FE3F48D72}" type="presParOf" srcId="{6D785366-226A-4CA1-934C-84896BF3AD79}" destId="{EDCE9A06-0BA5-49AD-B657-9729AC0A312D}" srcOrd="3" destOrd="0" presId="urn:microsoft.com/office/officeart/2018/2/layout/IconVerticalSolidList"/>
    <dgm:cxn modelId="{8A01B5F9-A812-4162-AF4A-307D51A9D584}" type="presParOf" srcId="{6D785366-226A-4CA1-934C-84896BF3AD79}" destId="{CED216ED-FFE6-422A-9B1C-B847325EBF5D}"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9E074-1EFC-4D5E-9607-82E18FEC13FD}">
      <dsp:nvSpPr>
        <dsp:cNvPr id="0" name=""/>
        <dsp:cNvSpPr/>
      </dsp:nvSpPr>
      <dsp:spPr>
        <a:xfrm>
          <a:off x="0" y="2151"/>
          <a:ext cx="5678424" cy="10905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EEB70E-CBB9-4444-BFC3-369537A6C115}">
      <dsp:nvSpPr>
        <dsp:cNvPr id="0" name=""/>
        <dsp:cNvSpPr/>
      </dsp:nvSpPr>
      <dsp:spPr>
        <a:xfrm>
          <a:off x="329906" y="247536"/>
          <a:ext cx="599829" cy="5998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F82B91-3186-496F-BD6A-081800C746AC}">
      <dsp:nvSpPr>
        <dsp:cNvPr id="0" name=""/>
        <dsp:cNvSpPr/>
      </dsp:nvSpPr>
      <dsp:spPr>
        <a:xfrm>
          <a:off x="1259641" y="2151"/>
          <a:ext cx="4418782" cy="109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22" tIns="115422" rIns="115422" bIns="115422" numCol="1" spcCol="1270" anchor="ctr" anchorCtr="0">
          <a:noAutofit/>
        </a:bodyPr>
        <a:lstStyle/>
        <a:p>
          <a:pPr marL="0" lvl="0" indent="0" algn="l" defTabSz="977900">
            <a:lnSpc>
              <a:spcPct val="90000"/>
            </a:lnSpc>
            <a:spcBef>
              <a:spcPct val="0"/>
            </a:spcBef>
            <a:spcAft>
              <a:spcPct val="35000"/>
            </a:spcAft>
            <a:buNone/>
          </a:pPr>
          <a:r>
            <a:rPr lang="fr-FR" sz="2200" kern="1200"/>
            <a:t>How to implement ?</a:t>
          </a:r>
          <a:endParaRPr lang="en-US" sz="2200" kern="1200"/>
        </a:p>
      </dsp:txBody>
      <dsp:txXfrm>
        <a:off x="1259641" y="2151"/>
        <a:ext cx="4418782" cy="1090598"/>
      </dsp:txXfrm>
    </dsp:sp>
    <dsp:sp modelId="{9AC03C5B-5D25-4852-85AE-4CA2C5A9B6D6}">
      <dsp:nvSpPr>
        <dsp:cNvPr id="0" name=""/>
        <dsp:cNvSpPr/>
      </dsp:nvSpPr>
      <dsp:spPr>
        <a:xfrm>
          <a:off x="0" y="1365400"/>
          <a:ext cx="5678424" cy="10905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58CE92-594A-4476-8097-A7AC0ECE7327}">
      <dsp:nvSpPr>
        <dsp:cNvPr id="0" name=""/>
        <dsp:cNvSpPr/>
      </dsp:nvSpPr>
      <dsp:spPr>
        <a:xfrm>
          <a:off x="329906" y="1610785"/>
          <a:ext cx="599829" cy="5998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48DE4C-7472-4AC6-88A7-6A6EAB73DA90}">
      <dsp:nvSpPr>
        <dsp:cNvPr id="0" name=""/>
        <dsp:cNvSpPr/>
      </dsp:nvSpPr>
      <dsp:spPr>
        <a:xfrm>
          <a:off x="1259641" y="1365400"/>
          <a:ext cx="4418782" cy="109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22" tIns="115422" rIns="115422" bIns="115422" numCol="1" spcCol="1270" anchor="ctr" anchorCtr="0">
          <a:noAutofit/>
        </a:bodyPr>
        <a:lstStyle/>
        <a:p>
          <a:pPr marL="0" lvl="0" indent="0" algn="l" defTabSz="977900">
            <a:lnSpc>
              <a:spcPct val="90000"/>
            </a:lnSpc>
            <a:spcBef>
              <a:spcPct val="0"/>
            </a:spcBef>
            <a:spcAft>
              <a:spcPct val="35000"/>
            </a:spcAft>
            <a:buNone/>
          </a:pPr>
          <a:r>
            <a:rPr lang="fr-FR" sz="2200" kern="1200"/>
            <a:t>How to involve ?</a:t>
          </a:r>
          <a:endParaRPr lang="en-US" sz="2200" kern="1200"/>
        </a:p>
      </dsp:txBody>
      <dsp:txXfrm>
        <a:off x="1259641" y="1365400"/>
        <a:ext cx="4418782" cy="1090598"/>
      </dsp:txXfrm>
    </dsp:sp>
    <dsp:sp modelId="{5937BE96-677F-4643-B71A-6459B15A98E8}">
      <dsp:nvSpPr>
        <dsp:cNvPr id="0" name=""/>
        <dsp:cNvSpPr/>
      </dsp:nvSpPr>
      <dsp:spPr>
        <a:xfrm>
          <a:off x="0" y="2728648"/>
          <a:ext cx="5678424" cy="10905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6C6764-7F88-4F39-8669-E48D6D18812D}">
      <dsp:nvSpPr>
        <dsp:cNvPr id="0" name=""/>
        <dsp:cNvSpPr/>
      </dsp:nvSpPr>
      <dsp:spPr>
        <a:xfrm>
          <a:off x="329906" y="2974033"/>
          <a:ext cx="599829" cy="5998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BAB1AE-F8C0-49F4-B648-84332013C3AF}">
      <dsp:nvSpPr>
        <dsp:cNvPr id="0" name=""/>
        <dsp:cNvSpPr/>
      </dsp:nvSpPr>
      <dsp:spPr>
        <a:xfrm>
          <a:off x="1259641" y="2728648"/>
          <a:ext cx="4418782" cy="109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22" tIns="115422" rIns="115422" bIns="115422" numCol="1" spcCol="1270" anchor="ctr" anchorCtr="0">
          <a:noAutofit/>
        </a:bodyPr>
        <a:lstStyle/>
        <a:p>
          <a:pPr marL="0" lvl="0" indent="0" algn="l" defTabSz="977900">
            <a:lnSpc>
              <a:spcPct val="90000"/>
            </a:lnSpc>
            <a:spcBef>
              <a:spcPct val="0"/>
            </a:spcBef>
            <a:spcAft>
              <a:spcPct val="35000"/>
            </a:spcAft>
            <a:buNone/>
          </a:pPr>
          <a:r>
            <a:rPr lang="fr-FR" sz="2200" kern="1200"/>
            <a:t>How to maintain ?</a:t>
          </a:r>
          <a:endParaRPr lang="en-US" sz="2200" kern="1200"/>
        </a:p>
      </dsp:txBody>
      <dsp:txXfrm>
        <a:off x="1259641" y="2728648"/>
        <a:ext cx="4418782" cy="1090598"/>
      </dsp:txXfrm>
    </dsp:sp>
    <dsp:sp modelId="{10FE9133-2F8E-4A7A-9A3F-42DCD504D1D5}">
      <dsp:nvSpPr>
        <dsp:cNvPr id="0" name=""/>
        <dsp:cNvSpPr/>
      </dsp:nvSpPr>
      <dsp:spPr>
        <a:xfrm>
          <a:off x="0" y="4091897"/>
          <a:ext cx="5678424" cy="10905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708A67-AA58-4029-906C-61DA5A2FC1AA}">
      <dsp:nvSpPr>
        <dsp:cNvPr id="0" name=""/>
        <dsp:cNvSpPr/>
      </dsp:nvSpPr>
      <dsp:spPr>
        <a:xfrm>
          <a:off x="329906" y="4337282"/>
          <a:ext cx="599829" cy="5998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B41B62-7B4E-40BD-88F9-8A33667AF358}">
      <dsp:nvSpPr>
        <dsp:cNvPr id="0" name=""/>
        <dsp:cNvSpPr/>
      </dsp:nvSpPr>
      <dsp:spPr>
        <a:xfrm>
          <a:off x="1259641" y="4091897"/>
          <a:ext cx="4418782" cy="109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22" tIns="115422" rIns="115422" bIns="115422" numCol="1" spcCol="1270" anchor="ctr" anchorCtr="0">
          <a:noAutofit/>
        </a:bodyPr>
        <a:lstStyle/>
        <a:p>
          <a:pPr marL="0" lvl="0" indent="0" algn="l" defTabSz="977900">
            <a:lnSpc>
              <a:spcPct val="90000"/>
            </a:lnSpc>
            <a:spcBef>
              <a:spcPct val="0"/>
            </a:spcBef>
            <a:spcAft>
              <a:spcPct val="35000"/>
            </a:spcAft>
            <a:buNone/>
          </a:pPr>
          <a:r>
            <a:rPr lang="fr-FR" sz="2200" kern="1200"/>
            <a:t>How to create dependency and control the external environment ?</a:t>
          </a:r>
          <a:endParaRPr lang="en-US" sz="2200" kern="1200"/>
        </a:p>
      </dsp:txBody>
      <dsp:txXfrm>
        <a:off x="1259641" y="4091897"/>
        <a:ext cx="4418782" cy="10905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5C8A9-847B-4A9C-84F2-F71A3BB9333B}">
      <dsp:nvSpPr>
        <dsp:cNvPr id="0" name=""/>
        <dsp:cNvSpPr/>
      </dsp:nvSpPr>
      <dsp:spPr>
        <a:xfrm>
          <a:off x="0" y="491"/>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5337F1-F648-4C2B-B21E-9FFB70FA039B}">
      <dsp:nvSpPr>
        <dsp:cNvPr id="0" name=""/>
        <dsp:cNvSpPr/>
      </dsp:nvSpPr>
      <dsp:spPr>
        <a:xfrm>
          <a:off x="347648" y="259072"/>
          <a:ext cx="632087" cy="6320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28DF9B-7334-4EC9-A41E-F59F98E7FFB5}">
      <dsp:nvSpPr>
        <dsp:cNvPr id="0" name=""/>
        <dsp:cNvSpPr/>
      </dsp:nvSpPr>
      <dsp:spPr>
        <a:xfrm>
          <a:off x="1327384" y="491"/>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Too much ties to manage ? Strength or Weak Ties ?</a:t>
          </a:r>
        </a:p>
      </dsp:txBody>
      <dsp:txXfrm>
        <a:off x="1327384" y="491"/>
        <a:ext cx="8392688" cy="1149250"/>
      </dsp:txXfrm>
    </dsp:sp>
    <dsp:sp modelId="{77371A57-0895-4B26-8279-B6FF0951E63F}">
      <dsp:nvSpPr>
        <dsp:cNvPr id="0" name=""/>
        <dsp:cNvSpPr/>
      </dsp:nvSpPr>
      <dsp:spPr>
        <a:xfrm>
          <a:off x="0" y="1437054"/>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A12659-8955-4D44-9C4C-0736419AFCEF}">
      <dsp:nvSpPr>
        <dsp:cNvPr id="0" name=""/>
        <dsp:cNvSpPr/>
      </dsp:nvSpPr>
      <dsp:spPr>
        <a:xfrm>
          <a:off x="347648" y="1695636"/>
          <a:ext cx="632087" cy="6320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B5D6D5-6DCF-4C0B-A49F-A967BD9C9A4A}">
      <dsp:nvSpPr>
        <dsp:cNvPr id="0" name=""/>
        <dsp:cNvSpPr/>
      </dsp:nvSpPr>
      <dsp:spPr>
        <a:xfrm>
          <a:off x="1327384" y="1437054"/>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Dependency ?</a:t>
          </a:r>
        </a:p>
      </dsp:txBody>
      <dsp:txXfrm>
        <a:off x="1327384" y="1437054"/>
        <a:ext cx="8392688" cy="1149250"/>
      </dsp:txXfrm>
    </dsp:sp>
    <dsp:sp modelId="{9BEF4178-F590-4503-ADEA-7B3627B892EB}">
      <dsp:nvSpPr>
        <dsp:cNvPr id="0" name=""/>
        <dsp:cNvSpPr/>
      </dsp:nvSpPr>
      <dsp:spPr>
        <a:xfrm>
          <a:off x="0" y="2873618"/>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7C1FEE-9EFB-4FDE-8683-C10E2E85E675}">
      <dsp:nvSpPr>
        <dsp:cNvPr id="0" name=""/>
        <dsp:cNvSpPr/>
      </dsp:nvSpPr>
      <dsp:spPr>
        <a:xfrm>
          <a:off x="347648" y="3132199"/>
          <a:ext cx="632087" cy="6320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941AA2-ADA8-4892-A62D-37D5E1EC4FC7}">
      <dsp:nvSpPr>
        <dsp:cNvPr id="0" name=""/>
        <dsp:cNvSpPr/>
      </dsp:nvSpPr>
      <dsp:spPr>
        <a:xfrm>
          <a:off x="1327384" y="2873618"/>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Be careful to the rumors inside the networks…</a:t>
          </a:r>
        </a:p>
      </dsp:txBody>
      <dsp:txXfrm>
        <a:off x="1327384" y="2873618"/>
        <a:ext cx="8392688" cy="11492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A73A0-CA31-4FAF-BAA0-C6C323A3551F}">
      <dsp:nvSpPr>
        <dsp:cNvPr id="0" name=""/>
        <dsp:cNvSpPr/>
      </dsp:nvSpPr>
      <dsp:spPr>
        <a:xfrm>
          <a:off x="0" y="491"/>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22C2A7-6FCD-4ADB-B2F8-13A394AB962F}">
      <dsp:nvSpPr>
        <dsp:cNvPr id="0" name=""/>
        <dsp:cNvSpPr/>
      </dsp:nvSpPr>
      <dsp:spPr>
        <a:xfrm>
          <a:off x="347648" y="259072"/>
          <a:ext cx="632087" cy="6320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3E667C-6764-4F36-9A29-72B19F2A5C41}">
      <dsp:nvSpPr>
        <dsp:cNvPr id="0" name=""/>
        <dsp:cNvSpPr/>
      </dsp:nvSpPr>
      <dsp:spPr>
        <a:xfrm>
          <a:off x="1327384" y="491"/>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Balance between PR / Public event or Sport / Business ?</a:t>
          </a:r>
        </a:p>
      </dsp:txBody>
      <dsp:txXfrm>
        <a:off x="1327384" y="491"/>
        <a:ext cx="8392688" cy="1149250"/>
      </dsp:txXfrm>
    </dsp:sp>
    <dsp:sp modelId="{6E9E8E8F-E7F4-4DAD-A8D8-38AB8BCCB80E}">
      <dsp:nvSpPr>
        <dsp:cNvPr id="0" name=""/>
        <dsp:cNvSpPr/>
      </dsp:nvSpPr>
      <dsp:spPr>
        <a:xfrm>
          <a:off x="0" y="1437054"/>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CF4E8B-D8C8-4BF2-802E-0D747494367E}">
      <dsp:nvSpPr>
        <dsp:cNvPr id="0" name=""/>
        <dsp:cNvSpPr/>
      </dsp:nvSpPr>
      <dsp:spPr>
        <a:xfrm>
          <a:off x="347648" y="1695636"/>
          <a:ext cx="632087" cy="6320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9FB34D-6E0C-445E-9171-06398D1E8C37}">
      <dsp:nvSpPr>
        <dsp:cNvPr id="0" name=""/>
        <dsp:cNvSpPr/>
      </dsp:nvSpPr>
      <dsp:spPr>
        <a:xfrm>
          <a:off x="1327384" y="1437054"/>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Question : sponsors turnover and control ?</a:t>
          </a:r>
        </a:p>
      </dsp:txBody>
      <dsp:txXfrm>
        <a:off x="1327384" y="1437054"/>
        <a:ext cx="8392688" cy="1149250"/>
      </dsp:txXfrm>
    </dsp:sp>
    <dsp:sp modelId="{043DA3A5-0B73-4076-A84F-65CBF8FC03F9}">
      <dsp:nvSpPr>
        <dsp:cNvPr id="0" name=""/>
        <dsp:cNvSpPr/>
      </dsp:nvSpPr>
      <dsp:spPr>
        <a:xfrm>
          <a:off x="0" y="2873618"/>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517C2D-3620-42DE-B274-C786B7B5A20D}">
      <dsp:nvSpPr>
        <dsp:cNvPr id="0" name=""/>
        <dsp:cNvSpPr/>
      </dsp:nvSpPr>
      <dsp:spPr>
        <a:xfrm>
          <a:off x="347648" y="3132199"/>
          <a:ext cx="632087" cy="6320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EF0114-261B-4127-B082-8CE68CFC5A2C}">
      <dsp:nvSpPr>
        <dsp:cNvPr id="0" name=""/>
        <dsp:cNvSpPr/>
      </dsp:nvSpPr>
      <dsp:spPr>
        <a:xfrm>
          <a:off x="1327384" y="2873618"/>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PR rarity ? Overflowing ? </a:t>
          </a:r>
        </a:p>
      </dsp:txBody>
      <dsp:txXfrm>
        <a:off x="1327384" y="2873618"/>
        <a:ext cx="8392688" cy="11492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A1FF3-4B06-4465-9405-ADE5C083681A}">
      <dsp:nvSpPr>
        <dsp:cNvPr id="0" name=""/>
        <dsp:cNvSpPr/>
      </dsp:nvSpPr>
      <dsp:spPr>
        <a:xfrm>
          <a:off x="0" y="314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D97F2C-E21A-4A3A-B7D5-5E81642A3643}">
      <dsp:nvSpPr>
        <dsp:cNvPr id="0" name=""/>
        <dsp:cNvSpPr/>
      </dsp:nvSpPr>
      <dsp:spPr>
        <a:xfrm>
          <a:off x="202527" y="153783"/>
          <a:ext cx="368231" cy="368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3EC09D-3BB5-47F3-BD94-336CEB45D895}">
      <dsp:nvSpPr>
        <dsp:cNvPr id="0" name=""/>
        <dsp:cNvSpPr/>
      </dsp:nvSpPr>
      <dsp:spPr>
        <a:xfrm>
          <a:off x="773286" y="314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New place (stadium) and new business model ?</a:t>
          </a:r>
          <a:endParaRPr lang="en-US" sz="1900" kern="1200"/>
        </a:p>
      </dsp:txBody>
      <dsp:txXfrm>
        <a:off x="773286" y="3143"/>
        <a:ext cx="8946786" cy="669512"/>
      </dsp:txXfrm>
    </dsp:sp>
    <dsp:sp modelId="{0006B923-0DC9-4600-90E5-D47C17A07419}">
      <dsp:nvSpPr>
        <dsp:cNvPr id="0" name=""/>
        <dsp:cNvSpPr/>
      </dsp:nvSpPr>
      <dsp:spPr>
        <a:xfrm>
          <a:off x="0" y="84003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C0A004-14C8-4092-98EC-607190D6FD58}">
      <dsp:nvSpPr>
        <dsp:cNvPr id="0" name=""/>
        <dsp:cNvSpPr/>
      </dsp:nvSpPr>
      <dsp:spPr>
        <a:xfrm>
          <a:off x="202527" y="990673"/>
          <a:ext cx="368231" cy="3682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6406A7-5E2B-4BCE-9AFC-CAB5ED5A1A01}">
      <dsp:nvSpPr>
        <dsp:cNvPr id="0" name=""/>
        <dsp:cNvSpPr/>
      </dsp:nvSpPr>
      <dsp:spPr>
        <a:xfrm>
          <a:off x="773286" y="84003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Competencies ?</a:t>
          </a:r>
          <a:endParaRPr lang="en-US" sz="1900" kern="1200"/>
        </a:p>
      </dsp:txBody>
      <dsp:txXfrm>
        <a:off x="773286" y="840033"/>
        <a:ext cx="8946786" cy="669512"/>
      </dsp:txXfrm>
    </dsp:sp>
    <dsp:sp modelId="{329E7C48-A0CA-4B34-BD31-62334E0870D3}">
      <dsp:nvSpPr>
        <dsp:cNvPr id="0" name=""/>
        <dsp:cNvSpPr/>
      </dsp:nvSpPr>
      <dsp:spPr>
        <a:xfrm>
          <a:off x="0" y="167692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6D364-7C55-470B-8E8E-72CC2DA36C43}">
      <dsp:nvSpPr>
        <dsp:cNvPr id="0" name=""/>
        <dsp:cNvSpPr/>
      </dsp:nvSpPr>
      <dsp:spPr>
        <a:xfrm>
          <a:off x="202527" y="1827564"/>
          <a:ext cx="368231" cy="3682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C24765-9B60-44BD-A061-0ACB92FDE9D4}">
      <dsp:nvSpPr>
        <dsp:cNvPr id="0" name=""/>
        <dsp:cNvSpPr/>
      </dsp:nvSpPr>
      <dsp:spPr>
        <a:xfrm>
          <a:off x="773286" y="167692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Reputation – relation Construction ?</a:t>
          </a:r>
          <a:endParaRPr lang="en-US" sz="1900" kern="1200"/>
        </a:p>
      </dsp:txBody>
      <dsp:txXfrm>
        <a:off x="773286" y="1676923"/>
        <a:ext cx="8946786" cy="669512"/>
      </dsp:txXfrm>
    </dsp:sp>
    <dsp:sp modelId="{EFD8745A-7FE5-4547-A2A6-48C2B1D062C0}">
      <dsp:nvSpPr>
        <dsp:cNvPr id="0" name=""/>
        <dsp:cNvSpPr/>
      </dsp:nvSpPr>
      <dsp:spPr>
        <a:xfrm>
          <a:off x="0" y="251381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4DDAE4-7511-413C-93EB-335F4242E635}">
      <dsp:nvSpPr>
        <dsp:cNvPr id="0" name=""/>
        <dsp:cNvSpPr/>
      </dsp:nvSpPr>
      <dsp:spPr>
        <a:xfrm>
          <a:off x="202527" y="2664454"/>
          <a:ext cx="368231" cy="3682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C4E7D7-4912-4EF0-92AB-BF48689A686A}">
      <dsp:nvSpPr>
        <dsp:cNvPr id="0" name=""/>
        <dsp:cNvSpPr/>
      </dsp:nvSpPr>
      <dsp:spPr>
        <a:xfrm>
          <a:off x="773286" y="251381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To pay the players (the central offer) you need money ! </a:t>
          </a:r>
          <a:endParaRPr lang="en-US" sz="1900" kern="1200"/>
        </a:p>
      </dsp:txBody>
      <dsp:txXfrm>
        <a:off x="773286" y="2513814"/>
        <a:ext cx="8946786" cy="669512"/>
      </dsp:txXfrm>
    </dsp:sp>
    <dsp:sp modelId="{CF886400-C3D3-4B18-BB69-77FF8EEFEB49}">
      <dsp:nvSpPr>
        <dsp:cNvPr id="0" name=""/>
        <dsp:cNvSpPr/>
      </dsp:nvSpPr>
      <dsp:spPr>
        <a:xfrm>
          <a:off x="0" y="335070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E60FED-E32D-4E41-BEFF-22E8A42F4889}">
      <dsp:nvSpPr>
        <dsp:cNvPr id="0" name=""/>
        <dsp:cNvSpPr/>
      </dsp:nvSpPr>
      <dsp:spPr>
        <a:xfrm>
          <a:off x="202527" y="3501344"/>
          <a:ext cx="368231" cy="3682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D40BFD-9012-4317-98F4-005BE4E89461}">
      <dsp:nvSpPr>
        <dsp:cNvPr id="0" name=""/>
        <dsp:cNvSpPr/>
      </dsp:nvSpPr>
      <dsp:spPr>
        <a:xfrm>
          <a:off x="773286" y="335070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Coopetition / Resource-Supplier ? </a:t>
          </a:r>
          <a:endParaRPr lang="en-US" sz="1900" kern="1200"/>
        </a:p>
      </dsp:txBody>
      <dsp:txXfrm>
        <a:off x="773286" y="3350704"/>
        <a:ext cx="8946786" cy="6695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4D920-9A7D-3746-85F3-8156378841E7}">
      <dsp:nvSpPr>
        <dsp:cNvPr id="0" name=""/>
        <dsp:cNvSpPr/>
      </dsp:nvSpPr>
      <dsp:spPr>
        <a:xfrm>
          <a:off x="1896876" y="3374359"/>
          <a:ext cx="3734543"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D1A508-0519-8A45-9BE4-25F3E8392882}">
      <dsp:nvSpPr>
        <dsp:cNvPr id="0" name=""/>
        <dsp:cNvSpPr/>
      </dsp:nvSpPr>
      <dsp:spPr>
        <a:xfrm>
          <a:off x="1896876" y="2453045"/>
          <a:ext cx="3108960"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18E858-8B48-AB4F-B307-D8D396CC4D41}">
      <dsp:nvSpPr>
        <dsp:cNvPr id="0" name=""/>
        <dsp:cNvSpPr/>
      </dsp:nvSpPr>
      <dsp:spPr>
        <a:xfrm>
          <a:off x="1896876" y="1338369"/>
          <a:ext cx="3108960"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B94DC9-E0D1-CC42-806B-E6D2C75146B3}">
      <dsp:nvSpPr>
        <dsp:cNvPr id="0" name=""/>
        <dsp:cNvSpPr/>
      </dsp:nvSpPr>
      <dsp:spPr>
        <a:xfrm>
          <a:off x="1896876" y="417055"/>
          <a:ext cx="3734543"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FCFF91-3272-7E4A-AA45-F8FA6F699020}">
      <dsp:nvSpPr>
        <dsp:cNvPr id="0" name=""/>
        <dsp:cNvSpPr/>
      </dsp:nvSpPr>
      <dsp:spPr>
        <a:xfrm>
          <a:off x="1169" y="0"/>
          <a:ext cx="3791415" cy="3791415"/>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3A3380D8-84DD-F546-99B0-0CDA809A2FB7}">
      <dsp:nvSpPr>
        <dsp:cNvPr id="0" name=""/>
        <dsp:cNvSpPr/>
      </dsp:nvSpPr>
      <dsp:spPr>
        <a:xfrm>
          <a:off x="683623" y="2013241"/>
          <a:ext cx="2426505" cy="1251166"/>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b" anchorCtr="0">
          <a:noAutofit/>
        </a:bodyPr>
        <a:lstStyle/>
        <a:p>
          <a:pPr marL="0" lvl="0" indent="0" algn="ctr" defTabSz="711200">
            <a:lnSpc>
              <a:spcPct val="90000"/>
            </a:lnSpc>
            <a:spcBef>
              <a:spcPct val="0"/>
            </a:spcBef>
            <a:spcAft>
              <a:spcPct val="35000"/>
            </a:spcAft>
            <a:buNone/>
          </a:pPr>
          <a:endParaRPr lang="fr-FR" sz="1600" kern="1200" dirty="0"/>
        </a:p>
      </dsp:txBody>
      <dsp:txXfrm>
        <a:off x="683623" y="2013241"/>
        <a:ext cx="2426505" cy="1251166"/>
      </dsp:txXfrm>
    </dsp:sp>
    <dsp:sp modelId="{EF98394E-3A29-CC4D-8CAF-BF8B79A77A34}">
      <dsp:nvSpPr>
        <dsp:cNvPr id="0" name=""/>
        <dsp:cNvSpPr/>
      </dsp:nvSpPr>
      <dsp:spPr>
        <a:xfrm>
          <a:off x="5214364" y="0"/>
          <a:ext cx="834111" cy="834111"/>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5A7C08B7-6B39-4941-A121-2AFED0DC7EF4}">
      <dsp:nvSpPr>
        <dsp:cNvPr id="0" name=""/>
        <dsp:cNvSpPr/>
      </dsp:nvSpPr>
      <dsp:spPr>
        <a:xfrm>
          <a:off x="6048475" y="0"/>
          <a:ext cx="2477947" cy="83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B33313"/>
              </a:solidFill>
              <a:cs typeface="Trade Gothic LT Std Cn"/>
            </a:rPr>
            <a:t>More </a:t>
          </a:r>
          <a:r>
            <a:rPr lang="fr-FR" sz="1600" b="1" kern="1200" dirty="0" err="1">
              <a:solidFill>
                <a:srgbClr val="B33313"/>
              </a:solidFill>
              <a:cs typeface="Trade Gothic LT Std Cn"/>
            </a:rPr>
            <a:t>than</a:t>
          </a:r>
          <a:r>
            <a:rPr lang="fr-FR" sz="1600" b="1" kern="1200" dirty="0">
              <a:solidFill>
                <a:srgbClr val="B33313"/>
              </a:solidFill>
              <a:cs typeface="Trade Gothic LT Std Cn"/>
            </a:rPr>
            <a:t> 50 </a:t>
          </a:r>
          <a:r>
            <a:rPr lang="fr-FR" sz="1600" b="1" kern="1200" dirty="0" err="1">
              <a:solidFill>
                <a:srgbClr val="B33313"/>
              </a:solidFill>
              <a:cs typeface="Trade Gothic LT Std Cn"/>
            </a:rPr>
            <a:t>hours</a:t>
          </a:r>
          <a:r>
            <a:rPr lang="fr-FR" sz="1600" b="1" kern="1200" dirty="0">
              <a:solidFill>
                <a:srgbClr val="B33313"/>
              </a:solidFill>
              <a:cs typeface="Trade Gothic LT Std Cn"/>
            </a:rPr>
            <a:t> </a:t>
          </a:r>
          <a:r>
            <a:rPr lang="fr-FR" sz="1600" b="1" kern="1200" dirty="0" err="1">
              <a:solidFill>
                <a:srgbClr val="B33313"/>
              </a:solidFill>
              <a:cs typeface="Trade Gothic LT Std Cn"/>
            </a:rPr>
            <a:t>broadcasted</a:t>
          </a:r>
          <a:r>
            <a:rPr lang="fr-FR" sz="1600" b="1" kern="1200" dirty="0">
              <a:solidFill>
                <a:srgbClr val="B33313"/>
              </a:solidFill>
              <a:cs typeface="Trade Gothic LT Std Cn"/>
            </a:rPr>
            <a:t> on TV</a:t>
          </a:r>
          <a:endParaRPr lang="fr-FR" sz="1600" kern="1200" dirty="0">
            <a:solidFill>
              <a:srgbClr val="B33313"/>
            </a:solidFill>
          </a:endParaRPr>
        </a:p>
      </dsp:txBody>
      <dsp:txXfrm>
        <a:off x="6048475" y="0"/>
        <a:ext cx="2477947" cy="834111"/>
      </dsp:txXfrm>
    </dsp:sp>
    <dsp:sp modelId="{5FFC198E-2E04-F94C-9399-128D1CBF5DE8}">
      <dsp:nvSpPr>
        <dsp:cNvPr id="0" name=""/>
        <dsp:cNvSpPr/>
      </dsp:nvSpPr>
      <dsp:spPr>
        <a:xfrm>
          <a:off x="4588781" y="921313"/>
          <a:ext cx="834111" cy="834111"/>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D2B0CE3-0893-4D47-9052-0F62A2C04D35}">
      <dsp:nvSpPr>
        <dsp:cNvPr id="0" name=""/>
        <dsp:cNvSpPr/>
      </dsp:nvSpPr>
      <dsp:spPr>
        <a:xfrm>
          <a:off x="5422892" y="921313"/>
          <a:ext cx="3102545" cy="83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B33313"/>
              </a:solidFill>
              <a:cs typeface="Trade Gothic LT Std Cn"/>
            </a:rPr>
            <a:t>42 ATP </a:t>
          </a:r>
          <a:r>
            <a:rPr lang="fr-FR" sz="1600" b="1" kern="1200" dirty="0" err="1">
              <a:solidFill>
                <a:srgbClr val="B33313"/>
              </a:solidFill>
              <a:cs typeface="Trade Gothic LT Std Cn"/>
            </a:rPr>
            <a:t>Tournament</a:t>
          </a:r>
          <a:r>
            <a:rPr lang="fr-FR" sz="1600" b="1" kern="1200" dirty="0">
              <a:solidFill>
                <a:srgbClr val="B33313"/>
              </a:solidFill>
              <a:cs typeface="Trade Gothic LT Std Cn"/>
            </a:rPr>
            <a:t> (250) in the World </a:t>
          </a:r>
          <a:endParaRPr lang="fr-FR" sz="1600" kern="1200" dirty="0">
            <a:solidFill>
              <a:srgbClr val="B33313"/>
            </a:solidFill>
          </a:endParaRPr>
        </a:p>
      </dsp:txBody>
      <dsp:txXfrm>
        <a:off x="5422892" y="921313"/>
        <a:ext cx="3102545" cy="834111"/>
      </dsp:txXfrm>
    </dsp:sp>
    <dsp:sp modelId="{5135F763-0430-DE49-A8F8-659F42530C0C}">
      <dsp:nvSpPr>
        <dsp:cNvPr id="0" name=""/>
        <dsp:cNvSpPr/>
      </dsp:nvSpPr>
      <dsp:spPr>
        <a:xfrm>
          <a:off x="4588781" y="2035989"/>
          <a:ext cx="834111" cy="834111"/>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56B97DC-D37B-B84A-BF5A-516F53FC7F21}">
      <dsp:nvSpPr>
        <dsp:cNvPr id="0" name=""/>
        <dsp:cNvSpPr/>
      </dsp:nvSpPr>
      <dsp:spPr>
        <a:xfrm>
          <a:off x="5422892" y="2035989"/>
          <a:ext cx="3101283" cy="83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ctr" defTabSz="711200">
            <a:lnSpc>
              <a:spcPct val="90000"/>
            </a:lnSpc>
            <a:spcBef>
              <a:spcPct val="0"/>
            </a:spcBef>
            <a:spcAft>
              <a:spcPct val="35000"/>
            </a:spcAft>
            <a:buNone/>
          </a:pPr>
          <a:r>
            <a:rPr lang="fr-FR" sz="1600" b="1" kern="1200" dirty="0" err="1">
              <a:solidFill>
                <a:srgbClr val="B33313"/>
              </a:solidFill>
              <a:cs typeface="Trade Gothic LT Std Cn"/>
            </a:rPr>
            <a:t>Only</a:t>
          </a:r>
          <a:r>
            <a:rPr lang="fr-FR" sz="1600" b="1" kern="1200" dirty="0">
              <a:solidFill>
                <a:srgbClr val="B33313"/>
              </a:solidFill>
              <a:cs typeface="Trade Gothic LT Std Cn"/>
            </a:rPr>
            <a:t> 4 in France : </a:t>
          </a:r>
          <a:r>
            <a:rPr lang="fr-FR" sz="1600" b="1" i="1" kern="1200" dirty="0">
              <a:solidFill>
                <a:srgbClr val="B33313"/>
              </a:solidFill>
              <a:cs typeface="Trade Gothic LT Std Cn"/>
            </a:rPr>
            <a:t>Open Sud de Montpellier</a:t>
          </a:r>
          <a:r>
            <a:rPr lang="fr-FR" sz="1600" b="1" kern="1200" dirty="0">
              <a:solidFill>
                <a:srgbClr val="B33313"/>
              </a:solidFill>
              <a:cs typeface="Trade Gothic LT Std Cn"/>
            </a:rPr>
            <a:t>, </a:t>
          </a:r>
          <a:r>
            <a:rPr lang="fr-FR" sz="1600" b="1" i="1" kern="1200" dirty="0">
              <a:solidFill>
                <a:srgbClr val="B33313"/>
              </a:solidFill>
              <a:cs typeface="Trade Gothic LT Std Cn"/>
            </a:rPr>
            <a:t>Open 13 Provence</a:t>
          </a:r>
          <a:r>
            <a:rPr lang="fr-FR" sz="1600" b="1" kern="1200" dirty="0">
              <a:solidFill>
                <a:srgbClr val="B33313"/>
              </a:solidFill>
              <a:cs typeface="Trade Gothic LT Std Cn"/>
            </a:rPr>
            <a:t>, </a:t>
          </a:r>
          <a:r>
            <a:rPr lang="fr-FR" sz="1600" b="1" i="1" kern="1200" dirty="0">
              <a:solidFill>
                <a:srgbClr val="B33313"/>
              </a:solidFill>
              <a:cs typeface="Trade Gothic LT Std Cn"/>
            </a:rPr>
            <a:t>Open de Moselle </a:t>
          </a:r>
          <a:r>
            <a:rPr lang="fr-FR" sz="1600" b="1" kern="1200" dirty="0">
              <a:solidFill>
                <a:srgbClr val="B33313"/>
              </a:solidFill>
              <a:cs typeface="Trade Gothic LT Std Cn"/>
            </a:rPr>
            <a:t>et </a:t>
          </a:r>
          <a:r>
            <a:rPr lang="fr-FR" sz="1600" b="1" i="1" kern="1200" dirty="0">
              <a:solidFill>
                <a:srgbClr val="B33313"/>
              </a:solidFill>
              <a:cs typeface="Trade Gothic LT Std Cn"/>
            </a:rPr>
            <a:t>Open Parc Auvergne-Rhône-Alpes </a:t>
          </a:r>
          <a:endParaRPr lang="fr-FR" sz="1600" b="1" i="1" kern="1200" dirty="0">
            <a:solidFill>
              <a:srgbClr val="B33313"/>
            </a:solidFill>
          </a:endParaRPr>
        </a:p>
      </dsp:txBody>
      <dsp:txXfrm>
        <a:off x="5422892" y="2035989"/>
        <a:ext cx="3101283" cy="834111"/>
      </dsp:txXfrm>
    </dsp:sp>
    <dsp:sp modelId="{7EBE54B9-79C9-404F-8DAF-95D8EC33DF56}">
      <dsp:nvSpPr>
        <dsp:cNvPr id="0" name=""/>
        <dsp:cNvSpPr/>
      </dsp:nvSpPr>
      <dsp:spPr>
        <a:xfrm>
          <a:off x="5214364" y="2957303"/>
          <a:ext cx="834111" cy="834111"/>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44A1E50-1D0A-C94A-AAD3-00C156FFA73E}">
      <dsp:nvSpPr>
        <dsp:cNvPr id="0" name=""/>
        <dsp:cNvSpPr/>
      </dsp:nvSpPr>
      <dsp:spPr>
        <a:xfrm>
          <a:off x="6048475" y="2957303"/>
          <a:ext cx="2477565" cy="83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B33313"/>
              </a:solidFill>
              <a:cs typeface="Trade Gothic LT Std Cn"/>
            </a:rPr>
            <a:t>More </a:t>
          </a:r>
          <a:r>
            <a:rPr lang="fr-FR" sz="1600" b="1" kern="1200" dirty="0" err="1">
              <a:solidFill>
                <a:srgbClr val="B33313"/>
              </a:solidFill>
              <a:cs typeface="Trade Gothic LT Std Cn"/>
            </a:rPr>
            <a:t>than</a:t>
          </a:r>
          <a:r>
            <a:rPr lang="fr-FR" sz="1600" b="1" kern="1200" dirty="0">
              <a:solidFill>
                <a:srgbClr val="B33313"/>
              </a:solidFill>
              <a:cs typeface="Trade Gothic LT Std Cn"/>
            </a:rPr>
            <a:t> 280 millions of contacts</a:t>
          </a:r>
          <a:endParaRPr lang="fr-FR" sz="1600" kern="1200" dirty="0">
            <a:solidFill>
              <a:srgbClr val="B33313"/>
            </a:solidFill>
          </a:endParaRPr>
        </a:p>
      </dsp:txBody>
      <dsp:txXfrm>
        <a:off x="6048475" y="2957303"/>
        <a:ext cx="2477565" cy="8341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090FE-5169-4F79-A727-35828B6BD548}">
      <dsp:nvSpPr>
        <dsp:cNvPr id="0" name=""/>
        <dsp:cNvSpPr/>
      </dsp:nvSpPr>
      <dsp:spPr>
        <a:xfrm>
          <a:off x="0" y="1669"/>
          <a:ext cx="9720072" cy="846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DF2C7-DDC8-4E7C-AE46-A1AC7525E444}">
      <dsp:nvSpPr>
        <dsp:cNvPr id="0" name=""/>
        <dsp:cNvSpPr/>
      </dsp:nvSpPr>
      <dsp:spPr>
        <a:xfrm>
          <a:off x="256011" y="192091"/>
          <a:ext cx="465476" cy="4654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5D97AF-A715-46B8-9BD2-59F9841A39B2}">
      <dsp:nvSpPr>
        <dsp:cNvPr id="0" name=""/>
        <dsp:cNvSpPr/>
      </dsp:nvSpPr>
      <dsp:spPr>
        <a:xfrm>
          <a:off x="977499" y="1669"/>
          <a:ext cx="8742573"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marL="0" lvl="0" indent="0" algn="l" defTabSz="977900">
            <a:lnSpc>
              <a:spcPct val="90000"/>
            </a:lnSpc>
            <a:spcBef>
              <a:spcPct val="0"/>
            </a:spcBef>
            <a:spcAft>
              <a:spcPct val="35000"/>
            </a:spcAft>
            <a:buNone/>
          </a:pPr>
          <a:r>
            <a:rPr lang="fr-FR" sz="2200" b="1" i="1" kern="1200"/>
            <a:t>To generate profit with Public Relations &amp; Hospitality</a:t>
          </a:r>
          <a:endParaRPr lang="en-US" sz="2200" kern="1200"/>
        </a:p>
      </dsp:txBody>
      <dsp:txXfrm>
        <a:off x="977499" y="1669"/>
        <a:ext cx="8742573" cy="846320"/>
      </dsp:txXfrm>
    </dsp:sp>
    <dsp:sp modelId="{C02A6C27-73B8-4AD6-9729-0ABE2ED3D81C}">
      <dsp:nvSpPr>
        <dsp:cNvPr id="0" name=""/>
        <dsp:cNvSpPr/>
      </dsp:nvSpPr>
      <dsp:spPr>
        <a:xfrm>
          <a:off x="0" y="1059569"/>
          <a:ext cx="9720072" cy="846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003E9D-77E3-4BBA-BA2A-2CD93EA352EE}">
      <dsp:nvSpPr>
        <dsp:cNvPr id="0" name=""/>
        <dsp:cNvSpPr/>
      </dsp:nvSpPr>
      <dsp:spPr>
        <a:xfrm>
          <a:off x="256011" y="1249991"/>
          <a:ext cx="465476" cy="4654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AD94C1-6345-444C-BABD-1C44881B4A35}">
      <dsp:nvSpPr>
        <dsp:cNvPr id="0" name=""/>
        <dsp:cNvSpPr/>
      </dsp:nvSpPr>
      <dsp:spPr>
        <a:xfrm>
          <a:off x="977499" y="1059569"/>
          <a:ext cx="8742573"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marL="0" lvl="0" indent="0" algn="l" defTabSz="977900">
            <a:lnSpc>
              <a:spcPct val="90000"/>
            </a:lnSpc>
            <a:spcBef>
              <a:spcPct val="0"/>
            </a:spcBef>
            <a:spcAft>
              <a:spcPct val="35000"/>
            </a:spcAft>
            <a:buNone/>
          </a:pPr>
          <a:r>
            <a:rPr lang="fr-FR" sz="2200" b="1" i="1" kern="1200"/>
            <a:t>With the support of Social capital &amp; Networking core compencies</a:t>
          </a:r>
          <a:endParaRPr lang="en-US" sz="2200" kern="1200"/>
        </a:p>
      </dsp:txBody>
      <dsp:txXfrm>
        <a:off x="977499" y="1059569"/>
        <a:ext cx="8742573" cy="846320"/>
      </dsp:txXfrm>
    </dsp:sp>
    <dsp:sp modelId="{E75E8986-C7DE-489B-AFFE-86040BE963AB}">
      <dsp:nvSpPr>
        <dsp:cNvPr id="0" name=""/>
        <dsp:cNvSpPr/>
      </dsp:nvSpPr>
      <dsp:spPr>
        <a:xfrm>
          <a:off x="0" y="2117470"/>
          <a:ext cx="9720072" cy="846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D2D366-C772-4D3A-A389-2629D6A8CF12}">
      <dsp:nvSpPr>
        <dsp:cNvPr id="0" name=""/>
        <dsp:cNvSpPr/>
      </dsp:nvSpPr>
      <dsp:spPr>
        <a:xfrm>
          <a:off x="256011" y="2307892"/>
          <a:ext cx="465476" cy="4654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F634A2-031E-4A8A-9D40-69343138DE5D}">
      <dsp:nvSpPr>
        <dsp:cNvPr id="0" name=""/>
        <dsp:cNvSpPr/>
      </dsp:nvSpPr>
      <dsp:spPr>
        <a:xfrm>
          <a:off x="977499" y="2117470"/>
          <a:ext cx="8742573"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marL="0" lvl="0" indent="0" algn="l" defTabSz="977900">
            <a:lnSpc>
              <a:spcPct val="90000"/>
            </a:lnSpc>
            <a:spcBef>
              <a:spcPct val="0"/>
            </a:spcBef>
            <a:spcAft>
              <a:spcPct val="35000"/>
            </a:spcAft>
            <a:buNone/>
          </a:pPr>
          <a:r>
            <a:rPr lang="fr-FR" sz="2200" b="1" i="1" kern="1200"/>
            <a:t>With the understanding of sports events organizations as « THE PLACE TO BE » !</a:t>
          </a:r>
          <a:endParaRPr lang="en-US" sz="2200" kern="1200"/>
        </a:p>
      </dsp:txBody>
      <dsp:txXfrm>
        <a:off x="977499" y="2117470"/>
        <a:ext cx="8742573" cy="846320"/>
      </dsp:txXfrm>
    </dsp:sp>
    <dsp:sp modelId="{3A369D48-6137-40E2-A910-1737880CD7DC}">
      <dsp:nvSpPr>
        <dsp:cNvPr id="0" name=""/>
        <dsp:cNvSpPr/>
      </dsp:nvSpPr>
      <dsp:spPr>
        <a:xfrm>
          <a:off x="0" y="3175370"/>
          <a:ext cx="9720072" cy="846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D2178-0581-4EF6-BE35-4D5F3C0C89E9}">
      <dsp:nvSpPr>
        <dsp:cNvPr id="0" name=""/>
        <dsp:cNvSpPr/>
      </dsp:nvSpPr>
      <dsp:spPr>
        <a:xfrm>
          <a:off x="256011" y="3365792"/>
          <a:ext cx="465476" cy="4654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D6B228-93D2-4144-9A6A-AB57EA26AF53}">
      <dsp:nvSpPr>
        <dsp:cNvPr id="0" name=""/>
        <dsp:cNvSpPr/>
      </dsp:nvSpPr>
      <dsp:spPr>
        <a:xfrm>
          <a:off x="977499" y="3175370"/>
          <a:ext cx="8742573"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marL="0" lvl="0" indent="0" algn="l" defTabSz="977900">
            <a:lnSpc>
              <a:spcPct val="90000"/>
            </a:lnSpc>
            <a:spcBef>
              <a:spcPct val="0"/>
            </a:spcBef>
            <a:spcAft>
              <a:spcPct val="35000"/>
            </a:spcAft>
            <a:buNone/>
          </a:pPr>
          <a:r>
            <a:rPr lang="fr-FR" sz="2200" b="1" i="1" kern="1200"/>
            <a:t>BtB markets and relationships</a:t>
          </a:r>
          <a:endParaRPr lang="en-US" sz="2200" kern="1200"/>
        </a:p>
      </dsp:txBody>
      <dsp:txXfrm>
        <a:off x="977499" y="3175370"/>
        <a:ext cx="8742573" cy="8463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39B2C-5FFD-49AB-950B-C57C657225C7}">
      <dsp:nvSpPr>
        <dsp:cNvPr id="0" name=""/>
        <dsp:cNvSpPr/>
      </dsp:nvSpPr>
      <dsp:spPr>
        <a:xfrm>
          <a:off x="0" y="314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E87F73-3DA1-4F42-9C06-DEB26E8FF93F}">
      <dsp:nvSpPr>
        <dsp:cNvPr id="0" name=""/>
        <dsp:cNvSpPr/>
      </dsp:nvSpPr>
      <dsp:spPr>
        <a:xfrm>
          <a:off x="202527" y="153783"/>
          <a:ext cx="368231" cy="368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D08E4B-8A3E-446C-AE62-674BA845AF22}">
      <dsp:nvSpPr>
        <dsp:cNvPr id="0" name=""/>
        <dsp:cNvSpPr/>
      </dsp:nvSpPr>
      <dsp:spPr>
        <a:xfrm>
          <a:off x="773286" y="314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i="1" kern="1200"/>
            <a:t>The relation = </a:t>
          </a:r>
          <a:endParaRPr lang="en-US" sz="1900" kern="1200"/>
        </a:p>
      </dsp:txBody>
      <dsp:txXfrm>
        <a:off x="773286" y="3143"/>
        <a:ext cx="8946786" cy="669512"/>
      </dsp:txXfrm>
    </dsp:sp>
    <dsp:sp modelId="{93C97A62-1616-47A1-B2C9-37E14BFE2E96}">
      <dsp:nvSpPr>
        <dsp:cNvPr id="0" name=""/>
        <dsp:cNvSpPr/>
      </dsp:nvSpPr>
      <dsp:spPr>
        <a:xfrm>
          <a:off x="0" y="84003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8A4092-875C-4D85-9061-2D55B33E45C8}">
      <dsp:nvSpPr>
        <dsp:cNvPr id="0" name=""/>
        <dsp:cNvSpPr/>
      </dsp:nvSpPr>
      <dsp:spPr>
        <a:xfrm>
          <a:off x="202527" y="990673"/>
          <a:ext cx="368231" cy="3682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561203-5F98-44E2-9933-F26B6362B64C}">
      <dsp:nvSpPr>
        <dsp:cNvPr id="0" name=""/>
        <dsp:cNvSpPr/>
      </dsp:nvSpPr>
      <dsp:spPr>
        <a:xfrm>
          <a:off x="773286" y="84003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Your social capital</a:t>
          </a:r>
          <a:endParaRPr lang="en-US" sz="1900" kern="1200"/>
        </a:p>
      </dsp:txBody>
      <dsp:txXfrm>
        <a:off x="773286" y="840033"/>
        <a:ext cx="8946786" cy="669512"/>
      </dsp:txXfrm>
    </dsp:sp>
    <dsp:sp modelId="{44081600-DBCA-4812-A3D3-FC6C4F89B05F}">
      <dsp:nvSpPr>
        <dsp:cNvPr id="0" name=""/>
        <dsp:cNvSpPr/>
      </dsp:nvSpPr>
      <dsp:spPr>
        <a:xfrm>
          <a:off x="0" y="167692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0040E0-FE02-4A05-87BB-D75C12ABE5D2}">
      <dsp:nvSpPr>
        <dsp:cNvPr id="0" name=""/>
        <dsp:cNvSpPr/>
      </dsp:nvSpPr>
      <dsp:spPr>
        <a:xfrm>
          <a:off x="202527" y="1827564"/>
          <a:ext cx="368231" cy="3682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42B851-729A-404B-8BDA-86F10677AB33}">
      <dsp:nvSpPr>
        <dsp:cNvPr id="0" name=""/>
        <dsp:cNvSpPr/>
      </dsp:nvSpPr>
      <dsp:spPr>
        <a:xfrm>
          <a:off x="773286" y="167692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Your individual relationships</a:t>
          </a:r>
          <a:endParaRPr lang="en-US" sz="1900" kern="1200"/>
        </a:p>
      </dsp:txBody>
      <dsp:txXfrm>
        <a:off x="773286" y="1676923"/>
        <a:ext cx="8946786" cy="669512"/>
      </dsp:txXfrm>
    </dsp:sp>
    <dsp:sp modelId="{E8A1615B-1C45-4B98-A950-8BEBC203DA82}">
      <dsp:nvSpPr>
        <dsp:cNvPr id="0" name=""/>
        <dsp:cNvSpPr/>
      </dsp:nvSpPr>
      <dsp:spPr>
        <a:xfrm>
          <a:off x="0" y="251381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E9546A-E531-4626-BB3D-30CC8A6CFC64}">
      <dsp:nvSpPr>
        <dsp:cNvPr id="0" name=""/>
        <dsp:cNvSpPr/>
      </dsp:nvSpPr>
      <dsp:spPr>
        <a:xfrm>
          <a:off x="202527" y="2664454"/>
          <a:ext cx="368231" cy="3682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2DDE52-E97B-472A-8D1C-327B7AB8EAAC}">
      <dsp:nvSpPr>
        <dsp:cNvPr id="0" name=""/>
        <dsp:cNvSpPr/>
      </dsp:nvSpPr>
      <dsp:spPr>
        <a:xfrm>
          <a:off x="773286" y="251381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Your support (place) = hospitality = way of life (french touch for instance) </a:t>
          </a:r>
          <a:endParaRPr lang="en-US" sz="1900" kern="1200"/>
        </a:p>
      </dsp:txBody>
      <dsp:txXfrm>
        <a:off x="773286" y="2513814"/>
        <a:ext cx="8946786" cy="669512"/>
      </dsp:txXfrm>
    </dsp:sp>
    <dsp:sp modelId="{22153DF2-AB09-4D04-A38C-A2EA265E16AE}">
      <dsp:nvSpPr>
        <dsp:cNvPr id="0" name=""/>
        <dsp:cNvSpPr/>
      </dsp:nvSpPr>
      <dsp:spPr>
        <a:xfrm>
          <a:off x="0" y="335070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5F1574-F6C6-4BEB-B269-13628ADC4CD2}">
      <dsp:nvSpPr>
        <dsp:cNvPr id="0" name=""/>
        <dsp:cNvSpPr/>
      </dsp:nvSpPr>
      <dsp:spPr>
        <a:xfrm>
          <a:off x="202527" y="3501344"/>
          <a:ext cx="368231" cy="3682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B40DDF-FD1C-41BF-A64D-5E37E382C322}">
      <dsp:nvSpPr>
        <dsp:cNvPr id="0" name=""/>
        <dsp:cNvSpPr/>
      </dsp:nvSpPr>
      <dsp:spPr>
        <a:xfrm>
          <a:off x="773286" y="335070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Your optimization = sport as emotional moment and place to generate extrabusinesses</a:t>
          </a:r>
          <a:endParaRPr lang="en-US" sz="1900" kern="1200"/>
        </a:p>
      </dsp:txBody>
      <dsp:txXfrm>
        <a:off x="773286" y="3350704"/>
        <a:ext cx="8946786" cy="669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67D2A-3DFE-4616-A287-561C700DD985}">
      <dsp:nvSpPr>
        <dsp:cNvPr id="0" name=""/>
        <dsp:cNvSpPr/>
      </dsp:nvSpPr>
      <dsp:spPr>
        <a:xfrm>
          <a:off x="0" y="653795"/>
          <a:ext cx="9720072" cy="12070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7CC8B-4FA7-402E-8071-7D784FA6EB6A}">
      <dsp:nvSpPr>
        <dsp:cNvPr id="0" name=""/>
        <dsp:cNvSpPr/>
      </dsp:nvSpPr>
      <dsp:spPr>
        <a:xfrm>
          <a:off x="365119" y="925372"/>
          <a:ext cx="663854" cy="663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B47A6B-C81B-47ED-B331-CC559E22280E}">
      <dsp:nvSpPr>
        <dsp:cNvPr id="0" name=""/>
        <dsp:cNvSpPr/>
      </dsp:nvSpPr>
      <dsp:spPr>
        <a:xfrm>
          <a:off x="1394094" y="653795"/>
          <a:ext cx="8325978"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844550">
            <a:lnSpc>
              <a:spcPct val="90000"/>
            </a:lnSpc>
            <a:spcBef>
              <a:spcPct val="0"/>
            </a:spcBef>
            <a:spcAft>
              <a:spcPct val="35000"/>
            </a:spcAft>
            <a:buNone/>
          </a:pPr>
          <a:r>
            <a:rPr lang="fr-FR" sz="1900" b="1" kern="1200"/>
            <a:t>Public Relations is a management function which tabulates public attitudes, defines the policies, procedures and interest of an organization followed by executing a program of action to earn public understanding and acceptance. " (Edward Bernays)</a:t>
          </a:r>
          <a:endParaRPr lang="en-US" sz="1900" kern="1200"/>
        </a:p>
      </dsp:txBody>
      <dsp:txXfrm>
        <a:off x="1394094" y="653795"/>
        <a:ext cx="8325978" cy="1207008"/>
      </dsp:txXfrm>
    </dsp:sp>
    <dsp:sp modelId="{352B7C75-7712-4A48-9ECC-4ED662549828}">
      <dsp:nvSpPr>
        <dsp:cNvPr id="0" name=""/>
        <dsp:cNvSpPr/>
      </dsp:nvSpPr>
      <dsp:spPr>
        <a:xfrm>
          <a:off x="0" y="2162556"/>
          <a:ext cx="9720072" cy="12070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633D91-FF48-437B-AC31-3C5505CDD1C3}">
      <dsp:nvSpPr>
        <dsp:cNvPr id="0" name=""/>
        <dsp:cNvSpPr/>
      </dsp:nvSpPr>
      <dsp:spPr>
        <a:xfrm>
          <a:off x="365119" y="2434132"/>
          <a:ext cx="663854" cy="663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EBBF79-3FBC-424C-A7C6-121B10F50D2C}">
      <dsp:nvSpPr>
        <dsp:cNvPr id="0" name=""/>
        <dsp:cNvSpPr/>
      </dsp:nvSpPr>
      <dsp:spPr>
        <a:xfrm>
          <a:off x="1394094" y="2162556"/>
          <a:ext cx="8325978"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844550">
            <a:lnSpc>
              <a:spcPct val="90000"/>
            </a:lnSpc>
            <a:spcBef>
              <a:spcPct val="0"/>
            </a:spcBef>
            <a:spcAft>
              <a:spcPct val="35000"/>
            </a:spcAft>
            <a:buNone/>
          </a:pPr>
          <a:r>
            <a:rPr lang="fr-FR" sz="1900" b="1" kern="1200"/>
            <a:t>According to Michel Crozier (1957) : Public Relations is a set of processes used by managers to gain external publics’ sympathy and goodwill.</a:t>
          </a:r>
          <a:endParaRPr lang="en-US" sz="1900" kern="1200"/>
        </a:p>
      </dsp:txBody>
      <dsp:txXfrm>
        <a:off x="1394094" y="2162556"/>
        <a:ext cx="8325978" cy="12070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FC4CC-9CD1-4AF7-A65B-5BE0A77B3FB8}">
      <dsp:nvSpPr>
        <dsp:cNvPr id="0" name=""/>
        <dsp:cNvSpPr/>
      </dsp:nvSpPr>
      <dsp:spPr>
        <a:xfrm>
          <a:off x="0" y="653795"/>
          <a:ext cx="9720072" cy="12070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54A1C-DF5C-45D4-A76D-D764161223F2}">
      <dsp:nvSpPr>
        <dsp:cNvPr id="0" name=""/>
        <dsp:cNvSpPr/>
      </dsp:nvSpPr>
      <dsp:spPr>
        <a:xfrm>
          <a:off x="365119" y="925372"/>
          <a:ext cx="663854" cy="663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77BCEC-614D-4F0E-A499-227BE5C2DABB}">
      <dsp:nvSpPr>
        <dsp:cNvPr id="0" name=""/>
        <dsp:cNvSpPr/>
      </dsp:nvSpPr>
      <dsp:spPr>
        <a:xfrm>
          <a:off x="1394094" y="653795"/>
          <a:ext cx="8325978"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666750">
            <a:lnSpc>
              <a:spcPct val="90000"/>
            </a:lnSpc>
            <a:spcBef>
              <a:spcPct val="0"/>
            </a:spcBef>
            <a:spcAft>
              <a:spcPct val="35000"/>
            </a:spcAft>
            <a:buNone/>
          </a:pPr>
          <a:r>
            <a:rPr lang="fr-FR" sz="1500" b="1" kern="1200"/>
            <a:t>A very « large » communication tool : financial communication, lobbying, media, Sponsorship…</a:t>
          </a:r>
          <a:endParaRPr lang="en-US" sz="1500" kern="1200"/>
        </a:p>
      </dsp:txBody>
      <dsp:txXfrm>
        <a:off x="1394094" y="653795"/>
        <a:ext cx="8325978" cy="1207008"/>
      </dsp:txXfrm>
    </dsp:sp>
    <dsp:sp modelId="{F5B80F83-BDF7-481C-B52E-333FC46D31F0}">
      <dsp:nvSpPr>
        <dsp:cNvPr id="0" name=""/>
        <dsp:cNvSpPr/>
      </dsp:nvSpPr>
      <dsp:spPr>
        <a:xfrm>
          <a:off x="0" y="2162556"/>
          <a:ext cx="9720072" cy="12070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E4493B-D383-4EE9-BD1E-B7F3090C9083}">
      <dsp:nvSpPr>
        <dsp:cNvPr id="0" name=""/>
        <dsp:cNvSpPr/>
      </dsp:nvSpPr>
      <dsp:spPr>
        <a:xfrm>
          <a:off x="365119" y="2434132"/>
          <a:ext cx="663854" cy="663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3050EC-4B5C-4ACC-B9E2-497F80ADD1E7}">
      <dsp:nvSpPr>
        <dsp:cNvPr id="0" name=""/>
        <dsp:cNvSpPr/>
      </dsp:nvSpPr>
      <dsp:spPr>
        <a:xfrm>
          <a:off x="1394094" y="2162556"/>
          <a:ext cx="8325978"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666750">
            <a:lnSpc>
              <a:spcPct val="90000"/>
            </a:lnSpc>
            <a:spcBef>
              <a:spcPct val="0"/>
            </a:spcBef>
            <a:spcAft>
              <a:spcPct val="35000"/>
            </a:spcAft>
            <a:buNone/>
          </a:pPr>
          <a:r>
            <a:rPr lang="fr-FR" sz="1500" b="1" kern="1200"/>
            <a:t>More than 200 definitions… for us : It’s a marketing activity implemented by a firm, a public or private organization, a person or a group, to create, establish, maintain or improve, on the one hand loyalty, understanding and sympathy, and on the other hand, the relationships with the public inside and outside the institution, at the origign of its development (Kotler and Dubois, 2004). </a:t>
          </a:r>
          <a:endParaRPr lang="en-US" sz="1500" kern="1200"/>
        </a:p>
      </dsp:txBody>
      <dsp:txXfrm>
        <a:off x="1394094" y="2162556"/>
        <a:ext cx="8325978" cy="12070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80374-21D6-4B03-A580-022C6B6C69AC}">
      <dsp:nvSpPr>
        <dsp:cNvPr id="0" name=""/>
        <dsp:cNvSpPr/>
      </dsp:nvSpPr>
      <dsp:spPr>
        <a:xfrm>
          <a:off x="0" y="1301"/>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1EAF05-CEE7-48D6-B05D-7584D2BAD618}">
      <dsp:nvSpPr>
        <dsp:cNvPr id="0" name=""/>
        <dsp:cNvSpPr/>
      </dsp:nvSpPr>
      <dsp:spPr>
        <a:xfrm>
          <a:off x="167762" y="126083"/>
          <a:ext cx="305022" cy="3050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354CD3-B50F-4035-B580-10D1B13BA09E}">
      <dsp:nvSpPr>
        <dsp:cNvPr id="0" name=""/>
        <dsp:cNvSpPr/>
      </dsp:nvSpPr>
      <dsp:spPr>
        <a:xfrm>
          <a:off x="640548" y="1301"/>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Press-relations : control &amp; development</a:t>
          </a:r>
          <a:endParaRPr lang="en-US" sz="1700" kern="1200"/>
        </a:p>
      </dsp:txBody>
      <dsp:txXfrm>
        <a:off x="640548" y="1301"/>
        <a:ext cx="9079524" cy="554587"/>
      </dsp:txXfrm>
    </dsp:sp>
    <dsp:sp modelId="{E38B7A16-6658-47B7-B839-24F0A9029D44}">
      <dsp:nvSpPr>
        <dsp:cNvPr id="0" name=""/>
        <dsp:cNvSpPr/>
      </dsp:nvSpPr>
      <dsp:spPr>
        <a:xfrm>
          <a:off x="0" y="694535"/>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C5B0FB-ABBE-488C-9474-7CBAB78F1119}">
      <dsp:nvSpPr>
        <dsp:cNvPr id="0" name=""/>
        <dsp:cNvSpPr/>
      </dsp:nvSpPr>
      <dsp:spPr>
        <a:xfrm>
          <a:off x="167762" y="819317"/>
          <a:ext cx="305022" cy="3050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B22979-D033-4A38-9611-9AC21D08C3BF}">
      <dsp:nvSpPr>
        <dsp:cNvPr id="0" name=""/>
        <dsp:cNvSpPr/>
      </dsp:nvSpPr>
      <dsp:spPr>
        <a:xfrm>
          <a:off x="640548" y="694535"/>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Events creation during your event</a:t>
          </a:r>
          <a:endParaRPr lang="en-US" sz="1700" kern="1200"/>
        </a:p>
      </dsp:txBody>
      <dsp:txXfrm>
        <a:off x="640548" y="694535"/>
        <a:ext cx="9079524" cy="554587"/>
      </dsp:txXfrm>
    </dsp:sp>
    <dsp:sp modelId="{2B2724F2-5186-48C7-AF04-DA07055FA65A}">
      <dsp:nvSpPr>
        <dsp:cNvPr id="0" name=""/>
        <dsp:cNvSpPr/>
      </dsp:nvSpPr>
      <dsp:spPr>
        <a:xfrm>
          <a:off x="0" y="1387769"/>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E466D1-99E3-4B7C-8BB3-5F39F860BF87}">
      <dsp:nvSpPr>
        <dsp:cNvPr id="0" name=""/>
        <dsp:cNvSpPr/>
      </dsp:nvSpPr>
      <dsp:spPr>
        <a:xfrm>
          <a:off x="167762" y="1512551"/>
          <a:ext cx="305022" cy="3050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E8CDE1-F052-4AB5-AAA2-A47DB953B0DD}">
      <dsp:nvSpPr>
        <dsp:cNvPr id="0" name=""/>
        <dsp:cNvSpPr/>
      </dsp:nvSpPr>
      <dsp:spPr>
        <a:xfrm>
          <a:off x="640548" y="1387769"/>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Political PR</a:t>
          </a:r>
          <a:endParaRPr lang="en-US" sz="1700" kern="1200"/>
        </a:p>
      </dsp:txBody>
      <dsp:txXfrm>
        <a:off x="640548" y="1387769"/>
        <a:ext cx="9079524" cy="554587"/>
      </dsp:txXfrm>
    </dsp:sp>
    <dsp:sp modelId="{1A78B60B-57E6-4DDE-81E6-B532F783F7DD}">
      <dsp:nvSpPr>
        <dsp:cNvPr id="0" name=""/>
        <dsp:cNvSpPr/>
      </dsp:nvSpPr>
      <dsp:spPr>
        <a:xfrm>
          <a:off x="0" y="2081003"/>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6F48E1-0F48-4619-B9DE-FC1285E9B618}">
      <dsp:nvSpPr>
        <dsp:cNvPr id="0" name=""/>
        <dsp:cNvSpPr/>
      </dsp:nvSpPr>
      <dsp:spPr>
        <a:xfrm>
          <a:off x="167762" y="2205785"/>
          <a:ext cx="305022" cy="3050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E76FF7-A20D-4125-8BA5-C7683106289D}">
      <dsp:nvSpPr>
        <dsp:cNvPr id="0" name=""/>
        <dsp:cNvSpPr/>
      </dsp:nvSpPr>
      <dsp:spPr>
        <a:xfrm>
          <a:off x="640548" y="2081003"/>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 People » exploitation (dedicated person in your organization)</a:t>
          </a:r>
          <a:endParaRPr lang="en-US" sz="1700" kern="1200"/>
        </a:p>
      </dsp:txBody>
      <dsp:txXfrm>
        <a:off x="640548" y="2081003"/>
        <a:ext cx="9079524" cy="554587"/>
      </dsp:txXfrm>
    </dsp:sp>
    <dsp:sp modelId="{61049C9F-3001-4BA0-B676-26CAFBEFFA69}">
      <dsp:nvSpPr>
        <dsp:cNvPr id="0" name=""/>
        <dsp:cNvSpPr/>
      </dsp:nvSpPr>
      <dsp:spPr>
        <a:xfrm>
          <a:off x="0" y="2774237"/>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DB5C63-ABD8-40A8-875F-20CA04AD7A76}">
      <dsp:nvSpPr>
        <dsp:cNvPr id="0" name=""/>
        <dsp:cNvSpPr/>
      </dsp:nvSpPr>
      <dsp:spPr>
        <a:xfrm>
          <a:off x="167762" y="2899019"/>
          <a:ext cx="305022" cy="30502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E11A66-DA46-4A60-A87E-951B6A44E242}">
      <dsp:nvSpPr>
        <dsp:cNvPr id="0" name=""/>
        <dsp:cNvSpPr/>
      </dsp:nvSpPr>
      <dsp:spPr>
        <a:xfrm>
          <a:off x="640548" y="2774237"/>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Construction and management of relational networks inside and outside your event</a:t>
          </a:r>
          <a:endParaRPr lang="en-US" sz="1700" kern="1200"/>
        </a:p>
      </dsp:txBody>
      <dsp:txXfrm>
        <a:off x="640548" y="2774237"/>
        <a:ext cx="9079524" cy="554587"/>
      </dsp:txXfrm>
    </dsp:sp>
    <dsp:sp modelId="{DB5C8F02-E7A6-4EF6-8374-D8CF36B1177A}">
      <dsp:nvSpPr>
        <dsp:cNvPr id="0" name=""/>
        <dsp:cNvSpPr/>
      </dsp:nvSpPr>
      <dsp:spPr>
        <a:xfrm>
          <a:off x="0" y="3467471"/>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510D6-7B41-4C85-9C52-76F0379D0835}">
      <dsp:nvSpPr>
        <dsp:cNvPr id="0" name=""/>
        <dsp:cNvSpPr/>
      </dsp:nvSpPr>
      <dsp:spPr>
        <a:xfrm>
          <a:off x="167762" y="3592253"/>
          <a:ext cx="305022" cy="30502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04412B-9FF6-4F0A-B343-C050DFC0225F}">
      <dsp:nvSpPr>
        <dsp:cNvPr id="0" name=""/>
        <dsp:cNvSpPr/>
      </dsp:nvSpPr>
      <dsp:spPr>
        <a:xfrm>
          <a:off x="640548" y="3467471"/>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Forging an « iron cage » for your event network : be carefull about the balance between quantitative and qualitative interpersonal relationships</a:t>
          </a:r>
          <a:endParaRPr lang="en-US" sz="1700" kern="1200"/>
        </a:p>
      </dsp:txBody>
      <dsp:txXfrm>
        <a:off x="640548" y="3467471"/>
        <a:ext cx="9079524" cy="5545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2EE85-D72F-44B5-830B-683B9E3087D5}">
      <dsp:nvSpPr>
        <dsp:cNvPr id="0" name=""/>
        <dsp:cNvSpPr/>
      </dsp:nvSpPr>
      <dsp:spPr>
        <a:xfrm>
          <a:off x="0" y="314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21205-3257-4FDA-9EB2-7C8839A5E656}">
      <dsp:nvSpPr>
        <dsp:cNvPr id="0" name=""/>
        <dsp:cNvSpPr/>
      </dsp:nvSpPr>
      <dsp:spPr>
        <a:xfrm>
          <a:off x="202527" y="153783"/>
          <a:ext cx="368231" cy="368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8AC997-E316-44F8-9415-CAF99393E698}">
      <dsp:nvSpPr>
        <dsp:cNvPr id="0" name=""/>
        <dsp:cNvSpPr/>
      </dsp:nvSpPr>
      <dsp:spPr>
        <a:xfrm>
          <a:off x="773286" y="314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 Open the doors »…</a:t>
          </a:r>
          <a:endParaRPr lang="en-US" sz="1900" kern="1200"/>
        </a:p>
      </dsp:txBody>
      <dsp:txXfrm>
        <a:off x="773286" y="3143"/>
        <a:ext cx="8946786" cy="669512"/>
      </dsp:txXfrm>
    </dsp:sp>
    <dsp:sp modelId="{F1231E1A-A558-4CC2-8E9B-CE351220D7AA}">
      <dsp:nvSpPr>
        <dsp:cNvPr id="0" name=""/>
        <dsp:cNvSpPr/>
      </dsp:nvSpPr>
      <dsp:spPr>
        <a:xfrm>
          <a:off x="0" y="84003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991188-FF8A-4785-8BC9-F3815B5F8A05}">
      <dsp:nvSpPr>
        <dsp:cNvPr id="0" name=""/>
        <dsp:cNvSpPr/>
      </dsp:nvSpPr>
      <dsp:spPr>
        <a:xfrm>
          <a:off x="202527" y="990673"/>
          <a:ext cx="368231" cy="3682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A5AB14-95D6-42B9-BD14-DE63A27003BC}">
      <dsp:nvSpPr>
        <dsp:cNvPr id="0" name=""/>
        <dsp:cNvSpPr/>
      </dsp:nvSpPr>
      <dsp:spPr>
        <a:xfrm>
          <a:off x="773286" y="84003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Personal relationships with important CEO</a:t>
          </a:r>
          <a:endParaRPr lang="en-US" sz="1900" kern="1200"/>
        </a:p>
      </dsp:txBody>
      <dsp:txXfrm>
        <a:off x="773286" y="840033"/>
        <a:ext cx="8946786" cy="669512"/>
      </dsp:txXfrm>
    </dsp:sp>
    <dsp:sp modelId="{ACE57D12-5356-478C-84C0-D9732527244F}">
      <dsp:nvSpPr>
        <dsp:cNvPr id="0" name=""/>
        <dsp:cNvSpPr/>
      </dsp:nvSpPr>
      <dsp:spPr>
        <a:xfrm>
          <a:off x="0" y="167692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6ECF77-8989-401D-B350-A02E02B044E4}">
      <dsp:nvSpPr>
        <dsp:cNvPr id="0" name=""/>
        <dsp:cNvSpPr/>
      </dsp:nvSpPr>
      <dsp:spPr>
        <a:xfrm>
          <a:off x="202527" y="1827564"/>
          <a:ext cx="368231" cy="3682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8E78CF-AF41-4059-8435-91980E730CA1}">
      <dsp:nvSpPr>
        <dsp:cNvPr id="0" name=""/>
        <dsp:cNvSpPr/>
      </dsp:nvSpPr>
      <dsp:spPr>
        <a:xfrm>
          <a:off x="773286" y="167692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Adress book</a:t>
          </a:r>
          <a:endParaRPr lang="en-US" sz="1900" kern="1200"/>
        </a:p>
      </dsp:txBody>
      <dsp:txXfrm>
        <a:off x="773286" y="1676923"/>
        <a:ext cx="8946786" cy="669512"/>
      </dsp:txXfrm>
    </dsp:sp>
    <dsp:sp modelId="{BDCD9F52-DB64-4F87-A4E7-C30074919025}">
      <dsp:nvSpPr>
        <dsp:cNvPr id="0" name=""/>
        <dsp:cNvSpPr/>
      </dsp:nvSpPr>
      <dsp:spPr>
        <a:xfrm>
          <a:off x="0" y="251381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20FBEE-36BE-4FBA-BD79-0719EC459400}">
      <dsp:nvSpPr>
        <dsp:cNvPr id="0" name=""/>
        <dsp:cNvSpPr/>
      </dsp:nvSpPr>
      <dsp:spPr>
        <a:xfrm>
          <a:off x="202527" y="2664454"/>
          <a:ext cx="368231" cy="3682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8E5BAD-B77A-4DCA-AF4A-204461A18C96}">
      <dsp:nvSpPr>
        <dsp:cNvPr id="0" name=""/>
        <dsp:cNvSpPr/>
      </dsp:nvSpPr>
      <dsp:spPr>
        <a:xfrm>
          <a:off x="773286" y="251381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Relationships with the athletes</a:t>
          </a:r>
          <a:endParaRPr lang="en-US" sz="1900" kern="1200"/>
        </a:p>
      </dsp:txBody>
      <dsp:txXfrm>
        <a:off x="773286" y="2513814"/>
        <a:ext cx="8946786" cy="669512"/>
      </dsp:txXfrm>
    </dsp:sp>
    <dsp:sp modelId="{9CFDA108-51DA-420B-A77B-6E4154C3B470}">
      <dsp:nvSpPr>
        <dsp:cNvPr id="0" name=""/>
        <dsp:cNvSpPr/>
      </dsp:nvSpPr>
      <dsp:spPr>
        <a:xfrm>
          <a:off x="0" y="335070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F675D6-77FF-4437-98ED-BE95C6047B0B}">
      <dsp:nvSpPr>
        <dsp:cNvPr id="0" name=""/>
        <dsp:cNvSpPr/>
      </dsp:nvSpPr>
      <dsp:spPr>
        <a:xfrm>
          <a:off x="202527" y="3501344"/>
          <a:ext cx="368231" cy="3682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C62487-F858-4F9F-B604-CB9F7700EDFD}">
      <dsp:nvSpPr>
        <dsp:cNvPr id="0" name=""/>
        <dsp:cNvSpPr/>
      </dsp:nvSpPr>
      <dsp:spPr>
        <a:xfrm>
          <a:off x="773286" y="335070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 Special » information access</a:t>
          </a:r>
          <a:endParaRPr lang="en-US" sz="1900" kern="1200"/>
        </a:p>
      </dsp:txBody>
      <dsp:txXfrm>
        <a:off x="773286" y="3350704"/>
        <a:ext cx="8946786" cy="6695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8F7B6-DB9D-454D-9957-CB942D301764}">
      <dsp:nvSpPr>
        <dsp:cNvPr id="0" name=""/>
        <dsp:cNvSpPr/>
      </dsp:nvSpPr>
      <dsp:spPr>
        <a:xfrm>
          <a:off x="0" y="632"/>
          <a:ext cx="5678424" cy="1480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AF76B8-560A-433B-B853-E2E81B60670F}">
      <dsp:nvSpPr>
        <dsp:cNvPr id="0" name=""/>
        <dsp:cNvSpPr/>
      </dsp:nvSpPr>
      <dsp:spPr>
        <a:xfrm>
          <a:off x="447992" y="333850"/>
          <a:ext cx="814531" cy="8145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C00B21-DA65-4907-BF81-B78719AABC4C}">
      <dsp:nvSpPr>
        <dsp:cNvPr id="0" name=""/>
        <dsp:cNvSpPr/>
      </dsp:nvSpPr>
      <dsp:spPr>
        <a:xfrm>
          <a:off x="1710516" y="632"/>
          <a:ext cx="3967907" cy="1480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156736" rIns="156736" bIns="156736" numCol="1" spcCol="1270" anchor="ctr" anchorCtr="0">
          <a:noAutofit/>
        </a:bodyPr>
        <a:lstStyle/>
        <a:p>
          <a:pPr marL="0" lvl="0" indent="0" algn="l" defTabSz="1066800">
            <a:lnSpc>
              <a:spcPct val="90000"/>
            </a:lnSpc>
            <a:spcBef>
              <a:spcPct val="0"/>
            </a:spcBef>
            <a:spcAft>
              <a:spcPct val="35000"/>
            </a:spcAft>
            <a:buNone/>
          </a:pPr>
          <a:r>
            <a:rPr lang="fr-FR" sz="2400" b="1" i="1" kern="1200"/>
            <a:t>Happiness &amp; passion </a:t>
          </a:r>
          <a:r>
            <a:rPr lang="fr-FR" sz="2400" kern="1200"/>
            <a:t>: individual « happiness therapy »</a:t>
          </a:r>
          <a:endParaRPr lang="en-US" sz="2400" kern="1200"/>
        </a:p>
      </dsp:txBody>
      <dsp:txXfrm>
        <a:off x="1710516" y="632"/>
        <a:ext cx="3967907" cy="1480966"/>
      </dsp:txXfrm>
    </dsp:sp>
    <dsp:sp modelId="{6250AABA-F2E8-473B-B798-037F85CBCB3E}">
      <dsp:nvSpPr>
        <dsp:cNvPr id="0" name=""/>
        <dsp:cNvSpPr/>
      </dsp:nvSpPr>
      <dsp:spPr>
        <a:xfrm>
          <a:off x="0" y="1851840"/>
          <a:ext cx="5678424" cy="1480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F0BD99-4922-4734-B604-AE0AEB8C4EA5}">
      <dsp:nvSpPr>
        <dsp:cNvPr id="0" name=""/>
        <dsp:cNvSpPr/>
      </dsp:nvSpPr>
      <dsp:spPr>
        <a:xfrm>
          <a:off x="447992" y="2185058"/>
          <a:ext cx="814531" cy="8145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9873FA-44AD-406B-AB37-9BD18EBF1ADA}">
      <dsp:nvSpPr>
        <dsp:cNvPr id="0" name=""/>
        <dsp:cNvSpPr/>
      </dsp:nvSpPr>
      <dsp:spPr>
        <a:xfrm>
          <a:off x="1710516" y="1851840"/>
          <a:ext cx="3967907" cy="1480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156736" rIns="156736" bIns="156736" numCol="1" spcCol="1270" anchor="ctr" anchorCtr="0">
          <a:noAutofit/>
        </a:bodyPr>
        <a:lstStyle/>
        <a:p>
          <a:pPr marL="0" lvl="0" indent="0" algn="l" defTabSz="1066800">
            <a:lnSpc>
              <a:spcPct val="90000"/>
            </a:lnSpc>
            <a:spcBef>
              <a:spcPct val="0"/>
            </a:spcBef>
            <a:spcAft>
              <a:spcPct val="35000"/>
            </a:spcAft>
            <a:buNone/>
          </a:pPr>
          <a:r>
            <a:rPr lang="fr-FR" sz="2400" b="1" i="1" kern="1200"/>
            <a:t>Demontration : </a:t>
          </a:r>
          <a:r>
            <a:rPr lang="fr-FR" sz="2400" kern="1200"/>
            <a:t>be visible for their guests </a:t>
          </a:r>
          <a:endParaRPr lang="en-US" sz="2400" kern="1200"/>
        </a:p>
      </dsp:txBody>
      <dsp:txXfrm>
        <a:off x="1710516" y="1851840"/>
        <a:ext cx="3967907" cy="1480966"/>
      </dsp:txXfrm>
    </dsp:sp>
    <dsp:sp modelId="{1AE53CD3-B818-447E-96A7-24AA7E6DE7F3}">
      <dsp:nvSpPr>
        <dsp:cNvPr id="0" name=""/>
        <dsp:cNvSpPr/>
      </dsp:nvSpPr>
      <dsp:spPr>
        <a:xfrm>
          <a:off x="0" y="3703048"/>
          <a:ext cx="5678424" cy="1480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E86856-8696-454E-A23A-670E9B548283}">
      <dsp:nvSpPr>
        <dsp:cNvPr id="0" name=""/>
        <dsp:cNvSpPr/>
      </dsp:nvSpPr>
      <dsp:spPr>
        <a:xfrm>
          <a:off x="447992" y="4036266"/>
          <a:ext cx="814531" cy="8145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C3F717-6938-4A81-AC17-8EE3DE19AC9D}">
      <dsp:nvSpPr>
        <dsp:cNvPr id="0" name=""/>
        <dsp:cNvSpPr/>
      </dsp:nvSpPr>
      <dsp:spPr>
        <a:xfrm>
          <a:off x="1710516" y="3703048"/>
          <a:ext cx="3967907" cy="1480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156736" rIns="156736" bIns="156736" numCol="1" spcCol="1270" anchor="ctr" anchorCtr="0">
          <a:noAutofit/>
        </a:bodyPr>
        <a:lstStyle/>
        <a:p>
          <a:pPr marL="0" lvl="0" indent="0" algn="l" defTabSz="1066800">
            <a:lnSpc>
              <a:spcPct val="90000"/>
            </a:lnSpc>
            <a:spcBef>
              <a:spcPct val="0"/>
            </a:spcBef>
            <a:spcAft>
              <a:spcPct val="35000"/>
            </a:spcAft>
            <a:buNone/>
          </a:pPr>
          <a:r>
            <a:rPr lang="fr-FR" sz="2400" b="1" i="1" kern="1200"/>
            <a:t>Strategic</a:t>
          </a:r>
          <a:r>
            <a:rPr lang="fr-FR" sz="2400" kern="1200"/>
            <a:t> : CRM and </a:t>
          </a:r>
          <a:r>
            <a:rPr lang="en-US" sz="2400" kern="1200"/>
            <a:t>collecting </a:t>
          </a:r>
          <a:r>
            <a:rPr lang="en-US" sz="2400" i="1" kern="1200"/>
            <a:t>information</a:t>
          </a:r>
          <a:r>
            <a:rPr lang="en-US" sz="2400" kern="1200"/>
            <a:t> about </a:t>
          </a:r>
          <a:r>
            <a:rPr lang="en-US" sz="2400" i="1" kern="1200"/>
            <a:t>guests</a:t>
          </a:r>
          <a:r>
            <a:rPr lang="en-US" sz="2400" kern="1200"/>
            <a:t> to anticipating their needs</a:t>
          </a:r>
        </a:p>
      </dsp:txBody>
      <dsp:txXfrm>
        <a:off x="1710516" y="3703048"/>
        <a:ext cx="3967907" cy="14809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24CDA-B9E2-4B40-AD44-C0450E7AE1A7}">
      <dsp:nvSpPr>
        <dsp:cNvPr id="0" name=""/>
        <dsp:cNvSpPr/>
      </dsp:nvSpPr>
      <dsp:spPr>
        <a:xfrm>
          <a:off x="0" y="491"/>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7EA10-839A-4D55-B074-F7BAD772EAEB}">
      <dsp:nvSpPr>
        <dsp:cNvPr id="0" name=""/>
        <dsp:cNvSpPr/>
      </dsp:nvSpPr>
      <dsp:spPr>
        <a:xfrm>
          <a:off x="347648" y="259072"/>
          <a:ext cx="632087" cy="6320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25D14E-5A32-42D3-A121-D79DDB3F5CC5}">
      <dsp:nvSpPr>
        <dsp:cNvPr id="0" name=""/>
        <dsp:cNvSpPr/>
      </dsp:nvSpPr>
      <dsp:spPr>
        <a:xfrm>
          <a:off x="1327384" y="491"/>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066800">
            <a:lnSpc>
              <a:spcPct val="90000"/>
            </a:lnSpc>
            <a:spcBef>
              <a:spcPct val="0"/>
            </a:spcBef>
            <a:spcAft>
              <a:spcPct val="35000"/>
            </a:spcAft>
            <a:buNone/>
          </a:pPr>
          <a:r>
            <a:rPr lang="fr-FR" sz="2400" kern="1200"/>
            <a:t>Do not reduce PR with press relations</a:t>
          </a:r>
          <a:endParaRPr lang="en-US" sz="2400" kern="1200"/>
        </a:p>
      </dsp:txBody>
      <dsp:txXfrm>
        <a:off x="1327384" y="491"/>
        <a:ext cx="8392688" cy="1149250"/>
      </dsp:txXfrm>
    </dsp:sp>
    <dsp:sp modelId="{2502745E-4176-4AC8-BCB7-4E62964AF8C4}">
      <dsp:nvSpPr>
        <dsp:cNvPr id="0" name=""/>
        <dsp:cNvSpPr/>
      </dsp:nvSpPr>
      <dsp:spPr>
        <a:xfrm>
          <a:off x="0" y="1437054"/>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67BA07-846C-4415-A7ED-C31604B45CA0}">
      <dsp:nvSpPr>
        <dsp:cNvPr id="0" name=""/>
        <dsp:cNvSpPr/>
      </dsp:nvSpPr>
      <dsp:spPr>
        <a:xfrm>
          <a:off x="347648" y="1695636"/>
          <a:ext cx="632087" cy="6320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A2EDD1-AEA9-4A23-A779-E88DE13C6C83}">
      <dsp:nvSpPr>
        <dsp:cNvPr id="0" name=""/>
        <dsp:cNvSpPr/>
      </dsp:nvSpPr>
      <dsp:spPr>
        <a:xfrm>
          <a:off x="1327384" y="1437054"/>
          <a:ext cx="4374032"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066800">
            <a:lnSpc>
              <a:spcPct val="90000"/>
            </a:lnSpc>
            <a:spcBef>
              <a:spcPct val="0"/>
            </a:spcBef>
            <a:spcAft>
              <a:spcPct val="35000"/>
            </a:spcAft>
            <a:buNone/>
          </a:pPr>
          <a:r>
            <a:rPr lang="fr-FR" sz="2400" kern="1200"/>
            <a:t>Generally, PR are using to (Occurrence Agency Study, 2003) :</a:t>
          </a:r>
          <a:endParaRPr lang="en-US" sz="2400" kern="1200"/>
        </a:p>
      </dsp:txBody>
      <dsp:txXfrm>
        <a:off x="1327384" y="1437054"/>
        <a:ext cx="4374032" cy="1149250"/>
      </dsp:txXfrm>
    </dsp:sp>
    <dsp:sp modelId="{87E573C1-8865-45C3-A5C9-95D9C45C2FBB}">
      <dsp:nvSpPr>
        <dsp:cNvPr id="0" name=""/>
        <dsp:cNvSpPr/>
      </dsp:nvSpPr>
      <dsp:spPr>
        <a:xfrm>
          <a:off x="5701417" y="1437054"/>
          <a:ext cx="4018655"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711200">
            <a:lnSpc>
              <a:spcPct val="90000"/>
            </a:lnSpc>
            <a:spcBef>
              <a:spcPct val="0"/>
            </a:spcBef>
            <a:spcAft>
              <a:spcPct val="35000"/>
            </a:spcAft>
            <a:buNone/>
          </a:pPr>
          <a:r>
            <a:rPr lang="fr-FR" sz="1600" kern="1200"/>
            <a:t>Brands and products communication (70 %)</a:t>
          </a:r>
          <a:endParaRPr lang="en-US" sz="1600" kern="1200"/>
        </a:p>
        <a:p>
          <a:pPr marL="0" lvl="0" indent="0" algn="l" defTabSz="711200">
            <a:lnSpc>
              <a:spcPct val="90000"/>
            </a:lnSpc>
            <a:spcBef>
              <a:spcPct val="0"/>
            </a:spcBef>
            <a:spcAft>
              <a:spcPct val="35000"/>
            </a:spcAft>
            <a:buNone/>
          </a:pPr>
          <a:r>
            <a:rPr lang="fr-FR" sz="1600" kern="1200"/>
            <a:t>Institutional communication</a:t>
          </a:r>
          <a:endParaRPr lang="en-US" sz="1600" kern="1200"/>
        </a:p>
        <a:p>
          <a:pPr marL="0" lvl="0" indent="0" algn="l" defTabSz="711200">
            <a:lnSpc>
              <a:spcPct val="90000"/>
            </a:lnSpc>
            <a:spcBef>
              <a:spcPct val="0"/>
            </a:spcBef>
            <a:spcAft>
              <a:spcPct val="35000"/>
            </a:spcAft>
            <a:buNone/>
          </a:pPr>
          <a:r>
            <a:rPr lang="fr-FR" sz="1600" kern="1200"/>
            <a:t>Press relations (53 %)</a:t>
          </a:r>
          <a:endParaRPr lang="en-US" sz="1600" kern="1200"/>
        </a:p>
      </dsp:txBody>
      <dsp:txXfrm>
        <a:off x="5701417" y="1437054"/>
        <a:ext cx="4018655" cy="1149250"/>
      </dsp:txXfrm>
    </dsp:sp>
    <dsp:sp modelId="{62DD73D7-BE51-4B32-8213-E59C5ACD45C0}">
      <dsp:nvSpPr>
        <dsp:cNvPr id="0" name=""/>
        <dsp:cNvSpPr/>
      </dsp:nvSpPr>
      <dsp:spPr>
        <a:xfrm>
          <a:off x="0" y="2873618"/>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4AB0CD-62E8-4399-AAA0-CB3E8A826E8A}">
      <dsp:nvSpPr>
        <dsp:cNvPr id="0" name=""/>
        <dsp:cNvSpPr/>
      </dsp:nvSpPr>
      <dsp:spPr>
        <a:xfrm>
          <a:off x="347648" y="3132199"/>
          <a:ext cx="632087" cy="6320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CE9A06-0BA5-49AD-B657-9729AC0A312D}">
      <dsp:nvSpPr>
        <dsp:cNvPr id="0" name=""/>
        <dsp:cNvSpPr/>
      </dsp:nvSpPr>
      <dsp:spPr>
        <a:xfrm>
          <a:off x="1327384" y="2873618"/>
          <a:ext cx="4374032"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066800">
            <a:lnSpc>
              <a:spcPct val="90000"/>
            </a:lnSpc>
            <a:spcBef>
              <a:spcPct val="0"/>
            </a:spcBef>
            <a:spcAft>
              <a:spcPct val="35000"/>
            </a:spcAft>
            <a:buNone/>
          </a:pPr>
          <a:r>
            <a:rPr lang="fr-FR" sz="2400" kern="1200"/>
            <a:t>But on the fiels, the tools are :</a:t>
          </a:r>
          <a:endParaRPr lang="en-US" sz="2400" kern="1200"/>
        </a:p>
      </dsp:txBody>
      <dsp:txXfrm>
        <a:off x="1327384" y="2873618"/>
        <a:ext cx="4374032" cy="1149250"/>
      </dsp:txXfrm>
    </dsp:sp>
    <dsp:sp modelId="{CED216ED-FFE6-422A-9B1C-B847325EBF5D}">
      <dsp:nvSpPr>
        <dsp:cNvPr id="0" name=""/>
        <dsp:cNvSpPr/>
      </dsp:nvSpPr>
      <dsp:spPr>
        <a:xfrm>
          <a:off x="5701417" y="2873618"/>
          <a:ext cx="4018655"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711200">
            <a:lnSpc>
              <a:spcPct val="90000"/>
            </a:lnSpc>
            <a:spcBef>
              <a:spcPct val="0"/>
            </a:spcBef>
            <a:spcAft>
              <a:spcPct val="35000"/>
            </a:spcAft>
            <a:buNone/>
          </a:pPr>
          <a:r>
            <a:rPr lang="fr-FR" sz="1600" kern="1200"/>
            <a:t>Press relations (97 %)</a:t>
          </a:r>
          <a:endParaRPr lang="en-US" sz="1600" kern="1200"/>
        </a:p>
        <a:p>
          <a:pPr marL="0" lvl="0" indent="0" algn="l" defTabSz="711200">
            <a:lnSpc>
              <a:spcPct val="90000"/>
            </a:lnSpc>
            <a:spcBef>
              <a:spcPct val="0"/>
            </a:spcBef>
            <a:spcAft>
              <a:spcPct val="35000"/>
            </a:spcAft>
            <a:buNone/>
          </a:pPr>
          <a:r>
            <a:rPr lang="fr-FR" sz="1600" kern="1200"/>
            <a:t>Institutional communication (91 %)</a:t>
          </a:r>
          <a:endParaRPr lang="en-US" sz="1600" kern="1200"/>
        </a:p>
        <a:p>
          <a:pPr marL="0" lvl="0" indent="0" algn="l" defTabSz="711200">
            <a:lnSpc>
              <a:spcPct val="90000"/>
            </a:lnSpc>
            <a:spcBef>
              <a:spcPct val="0"/>
            </a:spcBef>
            <a:spcAft>
              <a:spcPct val="35000"/>
            </a:spcAft>
            <a:buNone/>
          </a:pPr>
          <a:r>
            <a:rPr lang="fr-FR" sz="1600" kern="1200"/>
            <a:t>Internal communication (89 %) </a:t>
          </a:r>
          <a:endParaRPr lang="en-US" sz="1600" kern="1200"/>
        </a:p>
      </dsp:txBody>
      <dsp:txXfrm>
        <a:off x="5701417" y="2873618"/>
        <a:ext cx="4018655" cy="11492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57FDB26-16AF-4C82-AF7A-92449513F3F4}" type="datetime1">
              <a:rPr lang="fr-FR" smtClean="0"/>
              <a:t>22/05/2023</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B53ADFC-ABB8-401A-BB24-33FDAFEDCEBD}" type="slidenum">
              <a:rPr lang="fr-FR" smtClean="0"/>
              <a:t>‹N°›</a:t>
            </a:fld>
            <a:endParaRPr lang="fr-FR"/>
          </a:p>
        </p:txBody>
      </p:sp>
    </p:spTree>
    <p:extLst>
      <p:ext uri="{BB962C8B-B14F-4D97-AF65-F5344CB8AC3E}">
        <p14:creationId xmlns:p14="http://schemas.microsoft.com/office/powerpoint/2010/main" val="2733249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60E9541-3375-4528-AC9C-1D7FD00C3017}" type="datetime1">
              <a:rPr lang="fr-FR" noProof="0" smtClean="0"/>
              <a:t>22/05/2023</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B725628-3A68-42F4-BA86-981817953149}" type="slidenum">
              <a:rPr lang="fr-FR" noProof="0" smtClean="0"/>
              <a:t>‹N°›</a:t>
            </a:fld>
            <a:endParaRPr lang="fr-FR" noProof="0"/>
          </a:p>
        </p:txBody>
      </p:sp>
    </p:spTree>
    <p:extLst>
      <p:ext uri="{BB962C8B-B14F-4D97-AF65-F5344CB8AC3E}">
        <p14:creationId xmlns:p14="http://schemas.microsoft.com/office/powerpoint/2010/main" val="6492586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6823DC-5D16-426A-8A0C-1B5B31AB4AAF}" type="slidenum">
              <a:rPr lang="en-US" altLang="fr-FR"/>
              <a:pPr>
                <a:spcBef>
                  <a:spcPct val="0"/>
                </a:spcBef>
              </a:pPr>
              <a:t>8</a:t>
            </a:fld>
            <a:endParaRPr lang="en-US" altLang="fr-F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564869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581F4E-D070-49ED-88EA-4E57F94534A2}" type="slidenum">
              <a:rPr lang="en-US" altLang="fr-FR"/>
              <a:pPr>
                <a:spcBef>
                  <a:spcPct val="0"/>
                </a:spcBef>
              </a:pPr>
              <a:t>12</a:t>
            </a:fld>
            <a:endParaRPr lang="en-US" altLang="fr-F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960021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032F46-2E50-4BBF-BFF0-9E928EB67B94}" type="slidenum">
              <a:rPr lang="en-US" altLang="fr-FR"/>
              <a:pPr>
                <a:spcBef>
                  <a:spcPct val="0"/>
                </a:spcBef>
              </a:pPr>
              <a:t>13</a:t>
            </a:fld>
            <a:endParaRPr lang="en-US" altLang="fr-F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63712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0" y="746125"/>
            <a:ext cx="4965700" cy="372586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5D77A9-632D-4473-A8BC-280ACE36AB9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08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e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ctrTitle"/>
          </p:nvPr>
        </p:nvSpPr>
        <p:spPr>
          <a:xfrm>
            <a:off x="457200" y="4960137"/>
            <a:ext cx="7772400" cy="1463040"/>
          </a:xfrm>
        </p:spPr>
        <p:txBody>
          <a:bodyPr rtlCol="0" anchor="ctr">
            <a:normAutofit/>
          </a:bodyPr>
          <a:lstStyle>
            <a:lvl1pPr algn="r">
              <a:defRPr sz="5000" spc="200" baseline="0"/>
            </a:lvl1pPr>
          </a:lstStyle>
          <a:p>
            <a:pPr rtl="0"/>
            <a:r>
              <a:rPr lang="fr-FR" noProof="0"/>
              <a:t>Modifiez le style du titre</a:t>
            </a:r>
          </a:p>
        </p:txBody>
      </p:sp>
      <p:sp>
        <p:nvSpPr>
          <p:cNvPr id="3" name="Sous-titre 2"/>
          <p:cNvSpPr>
            <a:spLocks noGrp="1"/>
          </p:cNvSpPr>
          <p:nvPr>
            <p:ph type="subTitle" idx="1" hasCustomPrompt="1"/>
          </p:nvPr>
        </p:nvSpPr>
        <p:spPr>
          <a:xfrm>
            <a:off x="8610600" y="4960137"/>
            <a:ext cx="3200400" cy="1463040"/>
          </a:xfrm>
        </p:spPr>
        <p:txBody>
          <a:bodyPr lIns="91440" rIns="91440" rtlCol="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fr-FR" noProof="0"/>
              <a:t>Cliquez pour modifier le style des sous-titres du masque</a:t>
            </a:r>
          </a:p>
        </p:txBody>
      </p:sp>
      <p:sp>
        <p:nvSpPr>
          <p:cNvPr id="4" name="Espace réservé de la date 3"/>
          <p:cNvSpPr>
            <a:spLocks noGrp="1"/>
          </p:cNvSpPr>
          <p:nvPr>
            <p:ph type="dt" sz="half" idx="10"/>
          </p:nvPr>
        </p:nvSpPr>
        <p:spPr/>
        <p:txBody>
          <a:bodyPr rtlCol="0"/>
          <a:lstStyle>
            <a:lvl1pPr algn="l">
              <a:defRPr/>
            </a:lvl1pPr>
          </a:lstStyle>
          <a:p>
            <a:pPr rtl="0"/>
            <a:fld id="{E27949C9-1C26-45BB-BA53-FCDDA512553D}" type="datetime1">
              <a:rPr lang="fr-FR" noProof="0" smtClean="0"/>
              <a:t>22/05/2023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cxnSp>
        <p:nvCxnSpPr>
          <p:cNvPr id="8" name="Connecteur droit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texte vertical 2"/>
          <p:cNvSpPr>
            <a:spLocks noGrp="1"/>
          </p:cNvSpPr>
          <p:nvPr>
            <p:ph type="body" orient="vert" idx="1" hasCustomPrompt="1"/>
          </p:nvPr>
        </p:nvSpPr>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721F1C99-0FCE-4E24-B45E-A6B8B87EE97A}" type="datetime1">
              <a:rPr lang="fr-FR" noProof="0" smtClean="0"/>
              <a:t>22/05/2023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8724901" y="762000"/>
            <a:ext cx="2628900" cy="5410200"/>
          </a:xfrm>
        </p:spPr>
        <p:txBody>
          <a:bodyPr vert="eaVert" lIns="45720" tIns="91440" rIns="45720" bIns="91440" rtlCol="0"/>
          <a:lstStyle/>
          <a:p>
            <a:pPr rtl="0"/>
            <a:r>
              <a:rPr lang="fr-FR" noProof="0"/>
              <a:t>Cliquez pour modifier le style du titre</a:t>
            </a:r>
          </a:p>
        </p:txBody>
      </p:sp>
      <p:sp>
        <p:nvSpPr>
          <p:cNvPr id="3" name="Espace réservé du texte vertical 2"/>
          <p:cNvSpPr>
            <a:spLocks noGrp="1"/>
          </p:cNvSpPr>
          <p:nvPr>
            <p:ph type="body" orient="vert" idx="1" hasCustomPrompt="1"/>
          </p:nvPr>
        </p:nvSpPr>
        <p:spPr>
          <a:xfrm>
            <a:off x="990601" y="762000"/>
            <a:ext cx="7581900" cy="5410200"/>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132C3B24-D805-4A76-8E65-C9738296B930}" type="datetime1">
              <a:rPr lang="fr-FR" noProof="0" smtClean="0"/>
              <a:t>22/05/2023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cxnSp>
        <p:nvCxnSpPr>
          <p:cNvPr id="7" name="Connecteur droit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7814"/>
            <a:ext cx="10972800" cy="1139825"/>
          </a:xfrm>
        </p:spPr>
        <p:txBody>
          <a:bodyPr/>
          <a:lstStyle/>
          <a:p>
            <a:r>
              <a:rPr lang="fr-FR"/>
              <a:t>Modifiez le style du titre</a:t>
            </a:r>
          </a:p>
        </p:txBody>
      </p:sp>
      <p:sp>
        <p:nvSpPr>
          <p:cNvPr id="3" name="Espace réservé du contenu 2"/>
          <p:cNvSpPr>
            <a:spLocks noGrp="1"/>
          </p:cNvSpPr>
          <p:nvPr>
            <p:ph sz="quarter" idx="1"/>
          </p:nvPr>
        </p:nvSpPr>
        <p:spPr>
          <a:xfrm>
            <a:off x="609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09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pPr>
              <a:defRPr/>
            </a:pPr>
            <a:fld id="{2F35861F-F1D4-4B68-B9DD-2E81E51ADC2B}" type="slidenum">
              <a:rPr lang="en-US"/>
              <a:pPr>
                <a:defRPr/>
              </a:pPr>
              <a:t>‹N°›</a:t>
            </a:fld>
            <a:endParaRPr lang="en-US"/>
          </a:p>
        </p:txBody>
      </p:sp>
    </p:spTree>
    <p:extLst>
      <p:ext uri="{BB962C8B-B14F-4D97-AF65-F5344CB8AC3E}">
        <p14:creationId xmlns:p14="http://schemas.microsoft.com/office/powerpoint/2010/main" val="1553366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3691235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3216372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1824770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7F5AA69-8640-D74A-8D4C-1F9A7E764F6B}" type="datetimeFigureOut">
              <a:rPr lang="fr-FR" smtClean="0"/>
              <a:t>22/05/2023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2206635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7F5AA69-8640-D74A-8D4C-1F9A7E764F6B}" type="datetimeFigureOut">
              <a:rPr lang="fr-FR" smtClean="0"/>
              <a:t>22/05/2023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3401483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B7F5AA69-8640-D74A-8D4C-1F9A7E764F6B}" type="datetimeFigureOut">
              <a:rPr lang="fr-FR" smtClean="0"/>
              <a:t>22/05/2023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3861316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7F5AA69-8640-D74A-8D4C-1F9A7E764F6B}" type="datetimeFigureOut">
              <a:rPr lang="fr-FR" smtClean="0"/>
              <a:t>22/05/2023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21288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contenu 2"/>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2B70CDC4-B118-436F-8999-4E53124174C8}" type="datetime1">
              <a:rPr lang="fr-FR" noProof="0" smtClean="0"/>
              <a:t>22/05/2023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7F5AA69-8640-D74A-8D4C-1F9A7E764F6B}" type="datetimeFigureOut">
              <a:rPr lang="fr-FR" smtClean="0"/>
              <a:t>22/05/2023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59672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7F5AA69-8640-D74A-8D4C-1F9A7E764F6B}" type="datetimeFigureOut">
              <a:rPr lang="fr-FR" smtClean="0"/>
              <a:t>22/05/2023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2324037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824234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411647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e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57200" y="4960137"/>
            <a:ext cx="7772400" cy="1463040"/>
          </a:xfrm>
        </p:spPr>
        <p:txBody>
          <a:bodyPr rtlCol="0" anchor="ctr">
            <a:normAutofit/>
          </a:bodyPr>
          <a:lstStyle>
            <a:lvl1pPr algn="r">
              <a:defRPr sz="5000" b="0" spc="200" baseline="0"/>
            </a:lvl1pPr>
          </a:lstStyle>
          <a:p>
            <a:pPr rtl="0"/>
            <a:r>
              <a:rPr lang="fr-FR" noProof="0"/>
              <a:t>Modifiez le style du titre</a:t>
            </a:r>
          </a:p>
        </p:txBody>
      </p:sp>
      <p:sp>
        <p:nvSpPr>
          <p:cNvPr id="3" name="Espace réservé du texte 2"/>
          <p:cNvSpPr>
            <a:spLocks noGrp="1"/>
          </p:cNvSpPr>
          <p:nvPr>
            <p:ph type="body" idx="1" hasCustomPrompt="1"/>
          </p:nvPr>
        </p:nvSpPr>
        <p:spPr>
          <a:xfrm>
            <a:off x="8610600" y="4960137"/>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dirty="0"/>
              <a:t>Modifiez les styles du texte du masque</a:t>
            </a:r>
          </a:p>
        </p:txBody>
      </p:sp>
      <p:sp>
        <p:nvSpPr>
          <p:cNvPr id="4" name="Espace réservé de la date 3"/>
          <p:cNvSpPr>
            <a:spLocks noGrp="1"/>
          </p:cNvSpPr>
          <p:nvPr>
            <p:ph type="dt" sz="half" idx="10"/>
          </p:nvPr>
        </p:nvSpPr>
        <p:spPr/>
        <p:txBody>
          <a:bodyPr rtlCol="0"/>
          <a:lstStyle/>
          <a:p>
            <a:pPr rtl="0"/>
            <a:fld id="{0CB3B74C-3552-4EC5-970E-EA08B17DE6C3}" type="datetime1">
              <a:rPr lang="fr-FR" noProof="0" smtClean="0"/>
              <a:t>22/05/2023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cxnSp>
        <p:nvCxnSpPr>
          <p:cNvPr id="8" name="Connecteur droit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024128" y="585216"/>
            <a:ext cx="9720072" cy="1499616"/>
          </a:xfrm>
        </p:spPr>
        <p:txBody>
          <a:bodyPr rtlCol="0"/>
          <a:lstStyle/>
          <a:p>
            <a:pPr rtl="0"/>
            <a:r>
              <a:rPr lang="fr-FR" noProof="0"/>
              <a:t>Modifiez le style du titre</a:t>
            </a:r>
          </a:p>
        </p:txBody>
      </p:sp>
      <p:sp>
        <p:nvSpPr>
          <p:cNvPr id="3" name="Espace réservé du contenu 2"/>
          <p:cNvSpPr>
            <a:spLocks noGrp="1"/>
          </p:cNvSpPr>
          <p:nvPr>
            <p:ph sz="half" idx="1" hasCustomPrompt="1"/>
          </p:nvPr>
        </p:nvSpPr>
        <p:spPr>
          <a:xfrm>
            <a:off x="1024127" y="2286000"/>
            <a:ext cx="4754880" cy="402336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5989320" y="2286000"/>
            <a:ext cx="4754880" cy="402336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p:cNvSpPr>
            <a:spLocks noGrp="1"/>
          </p:cNvSpPr>
          <p:nvPr>
            <p:ph type="dt" sz="half" idx="10"/>
          </p:nvPr>
        </p:nvSpPr>
        <p:spPr/>
        <p:txBody>
          <a:bodyPr rtlCol="0"/>
          <a:lstStyle/>
          <a:p>
            <a:pPr rtl="0"/>
            <a:fld id="{BA86671B-8518-416E-9A93-110C3FC765B0}" type="datetime1">
              <a:rPr lang="fr-FR" noProof="0" smtClean="0"/>
              <a:t>22/05/2023</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re 9"/>
          <p:cNvSpPr>
            <a:spLocks noGrp="1"/>
          </p:cNvSpPr>
          <p:nvPr>
            <p:ph type="title"/>
          </p:nvPr>
        </p:nvSpPr>
        <p:spPr/>
        <p:txBody>
          <a:bodyPr rtlCol="0"/>
          <a:lstStyle/>
          <a:p>
            <a:pPr rtl="0"/>
            <a:r>
              <a:rPr lang="fr-FR" noProof="0"/>
              <a:t>Modifiez le style du titre</a:t>
            </a:r>
          </a:p>
        </p:txBody>
      </p:sp>
      <p:sp>
        <p:nvSpPr>
          <p:cNvPr id="3" name="Espace réservé du texte 2"/>
          <p:cNvSpPr>
            <a:spLocks noGrp="1"/>
          </p:cNvSpPr>
          <p:nvPr>
            <p:ph type="body" idx="1" hasCustomPrompt="1"/>
          </p:nvPr>
        </p:nvSpPr>
        <p:spPr>
          <a:xfrm>
            <a:off x="1024128" y="2179636"/>
            <a:ext cx="4754880" cy="822960"/>
          </a:xfrm>
        </p:spPr>
        <p:txBody>
          <a:bodyPr lIns="137160" rIns="137160" rtlCol="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p:cNvSpPr>
            <a:spLocks noGrp="1"/>
          </p:cNvSpPr>
          <p:nvPr>
            <p:ph sz="half" idx="2" hasCustomPrompt="1"/>
          </p:nvPr>
        </p:nvSpPr>
        <p:spPr>
          <a:xfrm>
            <a:off x="1024128" y="2967788"/>
            <a:ext cx="4754880" cy="334157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5990888" y="2179636"/>
            <a:ext cx="4754880" cy="822960"/>
          </a:xfrm>
        </p:spPr>
        <p:txBody>
          <a:bodyPr lIns="137160" rIns="137160" rtlCol="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6" name="Espace réservé du contenu 5"/>
          <p:cNvSpPr>
            <a:spLocks noGrp="1"/>
          </p:cNvSpPr>
          <p:nvPr>
            <p:ph sz="quarter" idx="4" hasCustomPrompt="1"/>
          </p:nvPr>
        </p:nvSpPr>
        <p:spPr>
          <a:xfrm>
            <a:off x="5990888" y="2967788"/>
            <a:ext cx="4754880" cy="334157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B95CA171-7817-4EB8-BD06-8DC08B6DD669}" type="datetime1">
              <a:rPr lang="fr-FR" noProof="0" smtClean="0"/>
              <a:t>22/05/2023</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e la date 2"/>
          <p:cNvSpPr>
            <a:spLocks noGrp="1"/>
          </p:cNvSpPr>
          <p:nvPr>
            <p:ph type="dt" sz="half" idx="10"/>
          </p:nvPr>
        </p:nvSpPr>
        <p:spPr/>
        <p:txBody>
          <a:bodyPr rtlCol="0"/>
          <a:lstStyle/>
          <a:p>
            <a:pPr rtl="0"/>
            <a:fld id="{A8CB6A67-71AB-4430-8E9A-3C4E54AB6270}" type="datetime1">
              <a:rPr lang="fr-FR" noProof="0" smtClean="0"/>
              <a:t>22/05/2023</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3278E809-7279-41D4-8D12-46601669AEF8}" type="datetime1">
              <a:rPr lang="fr-FR" noProof="0" smtClean="0"/>
              <a:t>22/05/2023</a:t>
            </a:fld>
            <a:endParaRPr lang="fr-FR" noProof="0"/>
          </a:p>
        </p:txBody>
      </p:sp>
      <p:sp>
        <p:nvSpPr>
          <p:cNvPr id="3" name="Espace réservé du pied de page 2"/>
          <p:cNvSpPr>
            <a:spLocks noGrp="1"/>
          </p:cNvSpPr>
          <p:nvPr>
            <p:ph type="ftr" sz="quarter" idx="11"/>
          </p:nvPr>
        </p:nvSpPr>
        <p:spPr/>
        <p:txBody>
          <a:bodyPr rtlCol="0"/>
          <a:lstStyle/>
          <a:p>
            <a:pPr rtl="0"/>
            <a:endParaRPr lang="fr-FR" noProof="0"/>
          </a:p>
        </p:txBody>
      </p:sp>
      <p:sp>
        <p:nvSpPr>
          <p:cNvPr id="4" name="Espace réservé du numéro de diapositive 3"/>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re 7"/>
          <p:cNvSpPr>
            <a:spLocks noGrp="1"/>
          </p:cNvSpPr>
          <p:nvPr>
            <p:ph type="title" hasCustomPrompt="1"/>
          </p:nvPr>
        </p:nvSpPr>
        <p:spPr>
          <a:xfrm>
            <a:off x="1024128" y="471509"/>
            <a:ext cx="4389120" cy="1737360"/>
          </a:xfrm>
        </p:spPr>
        <p:txBody>
          <a:bodyPr rtlCol="0">
            <a:noAutofit/>
          </a:bodyPr>
          <a:lstStyle>
            <a:lvl1pPr>
              <a:lnSpc>
                <a:spcPct val="80000"/>
              </a:lnSpc>
              <a:defRPr sz="4000"/>
            </a:lvl1pPr>
          </a:lstStyle>
          <a:p>
            <a:pPr rtl="0"/>
            <a:r>
              <a:rPr lang="fr-FR" noProof="0"/>
              <a:t>Modifiez le style du titre du masque</a:t>
            </a:r>
          </a:p>
        </p:txBody>
      </p:sp>
      <p:sp>
        <p:nvSpPr>
          <p:cNvPr id="3" name="Espace réservé du contenu 2"/>
          <p:cNvSpPr>
            <a:spLocks noGrp="1"/>
          </p:cNvSpPr>
          <p:nvPr>
            <p:ph idx="1" hasCustomPrompt="1"/>
          </p:nvPr>
        </p:nvSpPr>
        <p:spPr>
          <a:xfrm>
            <a:off x="5715000" y="822960"/>
            <a:ext cx="5678424" cy="5184648"/>
          </a:xfrm>
        </p:spPr>
        <p:txBody>
          <a:bodyPr rtlCol="0"/>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1024128" y="2257506"/>
            <a:ext cx="4389120" cy="3762294"/>
          </a:xfrm>
        </p:spPr>
        <p:txBody>
          <a:bodyPr lIns="91440" rIns="91440" rtlCol="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7EE15B8F-B91C-47AC-B98D-C114892A6229}" type="datetime1">
              <a:rPr lang="fr-FR" noProof="0" smtClean="0"/>
              <a:t>22/05/2023</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4960138"/>
            <a:ext cx="7772400" cy="1463040"/>
          </a:xfrm>
        </p:spPr>
        <p:txBody>
          <a:bodyPr rtlCol="0" anchor="ctr">
            <a:normAutofit/>
          </a:bodyPr>
          <a:lstStyle>
            <a:lvl1pPr algn="r">
              <a:defRPr sz="5000" spc="200" baseline="0"/>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0" y="-1"/>
            <a:ext cx="12188952" cy="4572000"/>
          </a:xfrm>
          <a:solidFill>
            <a:schemeClr val="accent1">
              <a:lumMod val="60000"/>
              <a:lumOff val="40000"/>
            </a:schemeClr>
          </a:solidFill>
        </p:spPr>
        <p:txBody>
          <a:bodyPr lIns="457200" tIns="365760" rIns="45720" bIns="4572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8610600" y="4960138"/>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92769C86-3347-4673-9EED-DCA59A1E5DED}" type="datetime1">
              <a:rPr lang="fr-FR" noProof="0" smtClean="0"/>
              <a:t>22/05/2023</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867E5644-1E61-4311-A31E-84CB9C7AA8A9}" type="slidenum">
              <a:rPr lang="fr-FR" noProof="0" smtClean="0"/>
              <a:t>‹N°›</a:t>
            </a:fld>
            <a:endParaRPr lang="fr-FR" noProof="0"/>
          </a:p>
        </p:txBody>
      </p:sp>
      <p:cxnSp>
        <p:nvCxnSpPr>
          <p:cNvPr id="8" name="Connecteur droit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87726DE0-7F70-4976-999D-381380B45882}" type="datetime1">
              <a:rPr lang="fr-FR" noProof="0" smtClean="0"/>
              <a:t>22/05/2023</a:t>
            </a:fld>
            <a:endParaRPr lang="fr-FR" noProof="0"/>
          </a:p>
        </p:txBody>
      </p:sp>
      <p:sp>
        <p:nvSpPr>
          <p:cNvPr id="5" name="Espace réservé du pied de page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rtl="0"/>
            <a:endParaRPr lang="fr-FR" noProof="0"/>
          </a:p>
        </p:txBody>
      </p:sp>
      <p:sp>
        <p:nvSpPr>
          <p:cNvPr id="6" name="Espace réservé du numéro de diapositive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4FAB73BC-B049-4115-A692-8D63A059BFB8}" type="slidenum">
              <a:rPr lang="fr-FR" noProof="0" smtClean="0"/>
              <a:pPr rtl="0"/>
              <a:t>‹N°›</a:t>
            </a:fld>
            <a:endParaRPr lang="fr-FR" noProof="0"/>
          </a:p>
        </p:txBody>
      </p:sp>
      <p:cxnSp>
        <p:nvCxnSpPr>
          <p:cNvPr id="7" name="Connecteur droit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 id="2147483661" r:id="rId12"/>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5AA69-8640-D74A-8D4C-1F9A7E764F6B}" type="datetimeFigureOut">
              <a:rPr lang="fr-FR" smtClean="0"/>
              <a:t>22/05/2023</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AA20A-A234-1D47-B7F2-5062C13BB815}" type="slidenum">
              <a:rPr lang="fr-FR" smtClean="0"/>
              <a:t>‹N°›</a:t>
            </a:fld>
            <a:endParaRPr lang="fr-FR"/>
          </a:p>
        </p:txBody>
      </p:sp>
    </p:spTree>
    <p:extLst>
      <p:ext uri="{BB962C8B-B14F-4D97-AF65-F5344CB8AC3E}">
        <p14:creationId xmlns:p14="http://schemas.microsoft.com/office/powerpoint/2010/main" val="30563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9.xml"/><Relationship Id="rId1" Type="http://schemas.openxmlformats.org/officeDocument/2006/relationships/video" Target="https://www.youtube.com/embed/TLXrP_f9li4?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4.jpg"/><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video" Target="https://www.youtube.com/embed/g3bBajcR5fE?start=31&amp;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9.xml"/><Relationship Id="rId1" Type="http://schemas.openxmlformats.org/officeDocument/2006/relationships/video" Target="https://www.youtube.com/embed/IcW25lKvocg?start=43&amp;feature=oembed"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www.alp-assurances.com/sommaire.html" TargetMode="External"/><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oleObject" Target="../embeddings/oleObject3.bin"/><Relationship Id="rId11" Type="http://schemas.openxmlformats.org/officeDocument/2006/relationships/image" Target="../media/image100.png"/><Relationship Id="rId5" Type="http://schemas.openxmlformats.org/officeDocument/2006/relationships/image" Target="../media/image97.png"/><Relationship Id="rId10" Type="http://schemas.openxmlformats.org/officeDocument/2006/relationships/hyperlink" Target="http://www.bnpparibas.com/" TargetMode="External"/><Relationship Id="rId4" Type="http://schemas.openxmlformats.org/officeDocument/2006/relationships/oleObject" Target="../embeddings/oleObject2.bin"/><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14.xml"/><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jp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19.xml"/><Relationship Id="rId6" Type="http://schemas.openxmlformats.org/officeDocument/2006/relationships/image" Target="../media/image143.png"/><Relationship Id="rId5" Type="http://schemas.openxmlformats.org/officeDocument/2006/relationships/image" Target="../media/image142.jpg"/><Relationship Id="rId10" Type="http://schemas.openxmlformats.org/officeDocument/2006/relationships/image" Target="../media/image146.jpg"/><Relationship Id="rId4" Type="http://schemas.openxmlformats.org/officeDocument/2006/relationships/image" Target="../media/image141.jpg"/><Relationship Id="rId9" Type="http://schemas.openxmlformats.org/officeDocument/2006/relationships/image" Target="../media/image136.jpeg"/></Relationships>
</file>

<file path=ppt/slides/_rels/slide6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36.jpeg"/><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145.png"/></Relationships>
</file>

<file path=ppt/slides/_rels/slide63.xml.rels><?xml version="1.0" encoding="UTF-8" standalone="yes"?>
<Relationships xmlns="http://schemas.openxmlformats.org/package/2006/relationships"><Relationship Id="rId8" Type="http://schemas.openxmlformats.org/officeDocument/2006/relationships/image" Target="../media/image154.tiff"/><Relationship Id="rId3" Type="http://schemas.openxmlformats.org/officeDocument/2006/relationships/image" Target="../media/image136.jpeg"/><Relationship Id="rId7" Type="http://schemas.openxmlformats.org/officeDocument/2006/relationships/image" Target="../media/image14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image" Target="../media/image153.jpeg"/><Relationship Id="rId4" Type="http://schemas.openxmlformats.org/officeDocument/2006/relationships/image" Target="../media/image152.jpeg"/></Relationships>
</file>

<file path=ppt/slides/_rels/slide64.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14.xml"/><Relationship Id="rId6" Type="http://schemas.openxmlformats.org/officeDocument/2006/relationships/image" Target="../media/image159.jpeg"/><Relationship Id="rId5" Type="http://schemas.openxmlformats.org/officeDocument/2006/relationships/image" Target="../media/image158.jpeg"/><Relationship Id="rId10" Type="http://schemas.openxmlformats.org/officeDocument/2006/relationships/image" Target="../media/image163.jpeg"/><Relationship Id="rId4" Type="http://schemas.openxmlformats.org/officeDocument/2006/relationships/image" Target="../media/image157.jpeg"/><Relationship Id="rId9" Type="http://schemas.openxmlformats.org/officeDocument/2006/relationships/image" Target="../media/image162.jpeg"/></Relationships>
</file>

<file path=ppt/slides/_rels/slide65.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png"/><Relationship Id="rId1" Type="http://schemas.openxmlformats.org/officeDocument/2006/relationships/slideLayout" Target="../slideLayouts/slideLayout19.xml"/><Relationship Id="rId4" Type="http://schemas.openxmlformats.org/officeDocument/2006/relationships/image" Target="../media/image166.jpg"/></Relationships>
</file>

<file path=ppt/slides/_rels/slide66.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22.jpg"/><Relationship Id="rId1" Type="http://schemas.openxmlformats.org/officeDocument/2006/relationships/slideLayout" Target="../slideLayouts/slideLayout19.xml"/><Relationship Id="rId4" Type="http://schemas.openxmlformats.org/officeDocument/2006/relationships/image" Target="../media/image168.jpeg"/></Relationships>
</file>

<file path=ppt/slides/_rels/slide67.xml.rels><?xml version="1.0" encoding="UTF-8" standalone="yes"?>
<Relationships xmlns="http://schemas.openxmlformats.org/package/2006/relationships"><Relationship Id="rId3" Type="http://schemas.openxmlformats.org/officeDocument/2006/relationships/image" Target="../media/image170.jpg"/><Relationship Id="rId7" Type="http://schemas.openxmlformats.org/officeDocument/2006/relationships/image" Target="../media/image174.jpg"/><Relationship Id="rId2" Type="http://schemas.openxmlformats.org/officeDocument/2006/relationships/image" Target="../media/image169.jpg"/><Relationship Id="rId1" Type="http://schemas.openxmlformats.org/officeDocument/2006/relationships/slideLayout" Target="../slideLayouts/slideLayout7.xml"/><Relationship Id="rId6" Type="http://schemas.openxmlformats.org/officeDocument/2006/relationships/image" Target="../media/image173.jpg"/><Relationship Id="rId5" Type="http://schemas.openxmlformats.org/officeDocument/2006/relationships/image" Target="../media/image172.jpg"/><Relationship Id="rId4" Type="http://schemas.openxmlformats.org/officeDocument/2006/relationships/image" Target="../media/image171.jpg"/></Relationships>
</file>

<file path=ppt/slides/_rels/slide6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19.xml"/><Relationship Id="rId1" Type="http://schemas.openxmlformats.org/officeDocument/2006/relationships/video" Target="https://www.youtube.com/embed/jiaviL6UfXI?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5D7477A-21C6-44E2-BB1E-8EAE08A9F664}"/>
              </a:ext>
            </a:extLst>
          </p:cNvPr>
          <p:cNvSpPr txBox="1">
            <a:spLocks/>
          </p:cNvSpPr>
          <p:nvPr/>
        </p:nvSpPr>
        <p:spPr>
          <a:xfrm>
            <a:off x="0" y="90318"/>
            <a:ext cx="7501650" cy="514816"/>
          </a:xfrm>
          <a:prstGeom prst="rect">
            <a:avLst/>
          </a:prstGeom>
        </p:spPr>
        <p:txBody>
          <a:bodyPr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fr-FR" b="1" dirty="0"/>
              <a:t>LECTURE 3</a:t>
            </a:r>
          </a:p>
        </p:txBody>
      </p:sp>
      <p:sp>
        <p:nvSpPr>
          <p:cNvPr id="4" name="ZoneTexte 3">
            <a:extLst>
              <a:ext uri="{FF2B5EF4-FFF2-40B4-BE49-F238E27FC236}">
                <a16:creationId xmlns:a16="http://schemas.microsoft.com/office/drawing/2014/main" id="{B501032C-F049-46D4-AAEE-C25059E5F969}"/>
              </a:ext>
            </a:extLst>
          </p:cNvPr>
          <p:cNvSpPr txBox="1"/>
          <p:nvPr/>
        </p:nvSpPr>
        <p:spPr>
          <a:xfrm>
            <a:off x="-102256" y="5225773"/>
            <a:ext cx="3601235" cy="1477328"/>
          </a:xfrm>
          <a:prstGeom prst="rect">
            <a:avLst/>
          </a:prstGeom>
          <a:noFill/>
        </p:spPr>
        <p:txBody>
          <a:bodyPr wrap="square">
            <a:spAutoFit/>
          </a:bodyPr>
          <a:lstStyle/>
          <a:p>
            <a:pPr algn="ctr"/>
            <a:r>
              <a:rPr lang="fr-FR" sz="1000" b="1" dirty="0">
                <a:solidFill>
                  <a:schemeClr val="bg1"/>
                </a:solidFill>
              </a:rPr>
              <a:t>Lionel Maltese</a:t>
            </a:r>
            <a:br>
              <a:rPr lang="fr-FR" sz="1000" b="1" dirty="0">
                <a:solidFill>
                  <a:schemeClr val="bg1"/>
                </a:solidFill>
              </a:rPr>
            </a:br>
            <a:r>
              <a:rPr lang="fr-FR" sz="1000" b="1" dirty="0">
                <a:solidFill>
                  <a:schemeClr val="bg1"/>
                </a:solidFill>
              </a:rPr>
              <a:t>Maître de Conférences Aix Marseille </a:t>
            </a:r>
            <a:r>
              <a:rPr lang="fr-FR" sz="1000" b="1" dirty="0" err="1">
                <a:solidFill>
                  <a:schemeClr val="bg1"/>
                </a:solidFill>
              </a:rPr>
              <a:t>University</a:t>
            </a:r>
            <a:r>
              <a:rPr lang="fr-FR" sz="1000" b="1" dirty="0">
                <a:solidFill>
                  <a:schemeClr val="bg1"/>
                </a:solidFill>
              </a:rPr>
              <a:t> – CERGAM IAE Aix-en-Provence - #OIMS Laval </a:t>
            </a:r>
            <a:r>
              <a:rPr lang="fr-FR" sz="1000" b="1" dirty="0" err="1">
                <a:solidFill>
                  <a:schemeClr val="bg1"/>
                </a:solidFill>
              </a:rPr>
              <a:t>University</a:t>
            </a:r>
            <a:r>
              <a:rPr lang="fr-FR" sz="1000" b="1" dirty="0">
                <a:solidFill>
                  <a:schemeClr val="bg1"/>
                </a:solidFill>
              </a:rPr>
              <a:t> Canada</a:t>
            </a:r>
            <a:br>
              <a:rPr lang="fr-FR" sz="1000" b="1" dirty="0">
                <a:solidFill>
                  <a:schemeClr val="bg1"/>
                </a:solidFill>
              </a:rPr>
            </a:br>
            <a:r>
              <a:rPr lang="fr-FR" sz="1000" b="1" dirty="0">
                <a:solidFill>
                  <a:schemeClr val="bg1"/>
                </a:solidFill>
              </a:rPr>
              <a:t>Associate Professor Sport Business Management </a:t>
            </a:r>
            <a:r>
              <a:rPr lang="fr-FR" sz="1000" b="1" dirty="0" err="1">
                <a:solidFill>
                  <a:schemeClr val="bg1"/>
                </a:solidFill>
              </a:rPr>
              <a:t>Kedge</a:t>
            </a:r>
            <a:r>
              <a:rPr lang="fr-FR" sz="1000" b="1" dirty="0">
                <a:solidFill>
                  <a:schemeClr val="bg1"/>
                </a:solidFill>
              </a:rPr>
              <a:t> Business </a:t>
            </a:r>
            <a:r>
              <a:rPr lang="fr-FR" sz="1000" b="1" dirty="0" err="1">
                <a:solidFill>
                  <a:schemeClr val="bg1"/>
                </a:solidFill>
              </a:rPr>
              <a:t>School</a:t>
            </a:r>
            <a:br>
              <a:rPr lang="fr-FR" sz="1000" b="1" dirty="0">
                <a:solidFill>
                  <a:schemeClr val="bg1"/>
                </a:solidFill>
              </a:rPr>
            </a:br>
            <a:r>
              <a:rPr lang="fr-FR" sz="1000" b="1" dirty="0" err="1">
                <a:solidFill>
                  <a:schemeClr val="bg1"/>
                </a:solidFill>
              </a:rPr>
              <a:t>Delegate</a:t>
            </a:r>
            <a:r>
              <a:rPr lang="fr-FR" sz="1000" b="1" dirty="0">
                <a:solidFill>
                  <a:schemeClr val="bg1"/>
                </a:solidFill>
              </a:rPr>
              <a:t> Manager Marseille – Lyon ATP250 - Senior consulting sport business management</a:t>
            </a:r>
            <a:br>
              <a:rPr lang="fr-FR" sz="1000" b="1" dirty="0">
                <a:solidFill>
                  <a:schemeClr val="bg1"/>
                </a:solidFill>
              </a:rPr>
            </a:br>
            <a:r>
              <a:rPr lang="fr-FR" sz="1000" b="1" dirty="0">
                <a:solidFill>
                  <a:schemeClr val="bg1"/>
                </a:solidFill>
              </a:rPr>
              <a:t>Twitter : @lionelmaltese</a:t>
            </a:r>
            <a:br>
              <a:rPr lang="fr-FR" sz="1000" dirty="0">
                <a:solidFill>
                  <a:schemeClr val="bg1"/>
                </a:solidFill>
              </a:rPr>
            </a:br>
            <a:endParaRPr lang="fr-FR" sz="1000" dirty="0">
              <a:solidFill>
                <a:schemeClr val="bg1"/>
              </a:solidFill>
            </a:endParaRPr>
          </a:p>
        </p:txBody>
      </p:sp>
      <p:sp>
        <p:nvSpPr>
          <p:cNvPr id="5" name="ZoneTexte 4">
            <a:extLst>
              <a:ext uri="{FF2B5EF4-FFF2-40B4-BE49-F238E27FC236}">
                <a16:creationId xmlns:a16="http://schemas.microsoft.com/office/drawing/2014/main" id="{B4FEF88F-0CB7-A7C5-B57C-FD3CB45D74A5}"/>
              </a:ext>
            </a:extLst>
          </p:cNvPr>
          <p:cNvSpPr txBox="1"/>
          <p:nvPr/>
        </p:nvSpPr>
        <p:spPr>
          <a:xfrm>
            <a:off x="6097398" y="90318"/>
            <a:ext cx="6094602" cy="2862322"/>
          </a:xfrm>
          <a:prstGeom prst="rect">
            <a:avLst/>
          </a:prstGeom>
          <a:noFill/>
        </p:spPr>
        <p:txBody>
          <a:bodyPr wrap="square">
            <a:spAutoFit/>
          </a:bodyPr>
          <a:lstStyle/>
          <a:p>
            <a:pPr algn="ctr"/>
            <a:r>
              <a:rPr lang="en-US" sz="3600" b="1" dirty="0">
                <a:latin typeface="+mj-lt"/>
              </a:rPr>
              <a:t>Strategic Management and Advanced for sports organizations</a:t>
            </a:r>
            <a:br>
              <a:rPr lang="en-US" sz="3600" b="1" dirty="0">
                <a:latin typeface="+mj-lt"/>
              </a:rPr>
            </a:br>
            <a:br>
              <a:rPr lang="en-US" sz="3600" b="1" dirty="0">
                <a:latin typeface="+mj-lt"/>
              </a:rPr>
            </a:br>
            <a:r>
              <a:rPr lang="en-US" sz="3600" b="1" dirty="0">
                <a:latin typeface="+mj-lt"/>
              </a:rPr>
              <a:t>Summer School</a:t>
            </a:r>
            <a:br>
              <a:rPr lang="en-US" sz="3600" b="1" dirty="0">
                <a:latin typeface="+mj-lt"/>
              </a:rPr>
            </a:br>
            <a:r>
              <a:rPr lang="en-US" sz="3600" b="1" dirty="0">
                <a:latin typeface="+mj-lt"/>
              </a:rPr>
              <a:t>SPORT EVENT MANAGEMENT</a:t>
            </a:r>
            <a:endParaRPr lang="fr-FR" sz="3600" dirty="0">
              <a:latin typeface="+mj-lt"/>
            </a:endParaRPr>
          </a:p>
        </p:txBody>
      </p:sp>
    </p:spTree>
    <p:extLst>
      <p:ext uri="{BB962C8B-B14F-4D97-AF65-F5344CB8AC3E}">
        <p14:creationId xmlns:p14="http://schemas.microsoft.com/office/powerpoint/2010/main" val="2641131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oneTexte 3"/>
          <p:cNvSpPr txBox="1"/>
          <p:nvPr/>
        </p:nvSpPr>
        <p:spPr>
          <a:xfrm>
            <a:off x="1024128" y="585216"/>
            <a:ext cx="9720072" cy="149961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fr-FR" sz="5000" b="1" kern="1200" cap="all" spc="100" baseline="0">
                <a:solidFill>
                  <a:schemeClr val="tx1">
                    <a:lumMod val="95000"/>
                    <a:lumOff val="5000"/>
                  </a:schemeClr>
                </a:solidFill>
                <a:latin typeface="+mj-lt"/>
                <a:ea typeface="+mj-ea"/>
                <a:cs typeface="+mj-cs"/>
              </a:rPr>
              <a:t>SKODA TOUR DE FRANCE VIP PROGRAM</a:t>
            </a:r>
          </a:p>
        </p:txBody>
      </p:sp>
      <p:pic>
        <p:nvPicPr>
          <p:cNvPr id="3" name="Image 2"/>
          <p:cNvPicPr>
            <a:picLocks noChangeAspect="1"/>
          </p:cNvPicPr>
          <p:nvPr/>
        </p:nvPicPr>
        <p:blipFill>
          <a:blip r:embed="rId2"/>
          <a:stretch>
            <a:fillRect/>
          </a:stretch>
        </p:blipFill>
        <p:spPr>
          <a:xfrm>
            <a:off x="1094450" y="2286000"/>
            <a:ext cx="9579428" cy="4023360"/>
          </a:xfrm>
          <a:prstGeom prst="rect">
            <a:avLst/>
          </a:prstGeom>
          <a:noFill/>
        </p:spPr>
      </p:pic>
    </p:spTree>
    <p:extLst>
      <p:ext uri="{BB962C8B-B14F-4D97-AF65-F5344CB8AC3E}">
        <p14:creationId xmlns:p14="http://schemas.microsoft.com/office/powerpoint/2010/main" val="2955302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Your CONTENT (Brand Equity)</a:t>
            </a:r>
          </a:p>
        </p:txBody>
      </p:sp>
      <p:graphicFrame>
        <p:nvGraphicFramePr>
          <p:cNvPr id="155653" name="Rectangle 3">
            <a:extLst>
              <a:ext uri="{FF2B5EF4-FFF2-40B4-BE49-F238E27FC236}">
                <a16:creationId xmlns:a16="http://schemas.microsoft.com/office/drawing/2014/main" id="{3704C674-0C60-42BB-9831-9F9B0EE5C85B}"/>
              </a:ext>
            </a:extLst>
          </p:cNvPr>
          <p:cNvGraphicFramePr/>
          <p:nvPr>
            <p:extLst>
              <p:ext uri="{D42A27DB-BD31-4B8C-83A1-F6EECF244321}">
                <p14:modId xmlns:p14="http://schemas.microsoft.com/office/powerpoint/2010/main" val="3164891023"/>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Public Relations (PR) ?</a:t>
            </a:r>
          </a:p>
        </p:txBody>
      </p:sp>
      <p:graphicFrame>
        <p:nvGraphicFramePr>
          <p:cNvPr id="44037" name="Rectangle 3">
            <a:extLst>
              <a:ext uri="{FF2B5EF4-FFF2-40B4-BE49-F238E27FC236}">
                <a16:creationId xmlns:a16="http://schemas.microsoft.com/office/drawing/2014/main" id="{1CE61395-3A8D-4EA6-A66F-B3A9A16ED29B}"/>
              </a:ext>
            </a:extLst>
          </p:cNvPr>
          <p:cNvGraphicFramePr/>
          <p:nvPr>
            <p:extLst>
              <p:ext uri="{D42A27DB-BD31-4B8C-83A1-F6EECF244321}">
                <p14:modId xmlns:p14="http://schemas.microsoft.com/office/powerpoint/2010/main" val="4170677680"/>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PR = Marketing asset</a:t>
            </a:r>
          </a:p>
        </p:txBody>
      </p:sp>
      <p:graphicFrame>
        <p:nvGraphicFramePr>
          <p:cNvPr id="46085" name="Rectangle 3">
            <a:extLst>
              <a:ext uri="{FF2B5EF4-FFF2-40B4-BE49-F238E27FC236}">
                <a16:creationId xmlns:a16="http://schemas.microsoft.com/office/drawing/2014/main" id="{5A64F5F1-D3AE-4175-B417-018919EEC797}"/>
              </a:ext>
            </a:extLst>
          </p:cNvPr>
          <p:cNvGraphicFramePr/>
          <p:nvPr>
            <p:extLst>
              <p:ext uri="{D42A27DB-BD31-4B8C-83A1-F6EECF244321}">
                <p14:modId xmlns:p14="http://schemas.microsoft.com/office/powerpoint/2010/main" val="1896241789"/>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PR for events managers</a:t>
            </a:r>
          </a:p>
        </p:txBody>
      </p:sp>
      <p:graphicFrame>
        <p:nvGraphicFramePr>
          <p:cNvPr id="59397" name="Rectangle 3">
            <a:extLst>
              <a:ext uri="{FF2B5EF4-FFF2-40B4-BE49-F238E27FC236}">
                <a16:creationId xmlns:a16="http://schemas.microsoft.com/office/drawing/2014/main" id="{591BF60C-9C25-4D2F-8DDA-FAAF607A2A43}"/>
              </a:ext>
            </a:extLst>
          </p:cNvPr>
          <p:cNvGraphicFramePr/>
          <p:nvPr>
            <p:extLst>
              <p:ext uri="{D42A27DB-BD31-4B8C-83A1-F6EECF244321}">
                <p14:modId xmlns:p14="http://schemas.microsoft.com/office/powerpoint/2010/main" val="3940355768"/>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 Celebrity utility » : people and ex professional athletes</a:t>
            </a:r>
          </a:p>
        </p:txBody>
      </p:sp>
      <p:graphicFrame>
        <p:nvGraphicFramePr>
          <p:cNvPr id="62469" name="Rectangle 3">
            <a:extLst>
              <a:ext uri="{FF2B5EF4-FFF2-40B4-BE49-F238E27FC236}">
                <a16:creationId xmlns:a16="http://schemas.microsoft.com/office/drawing/2014/main" id="{66BBC12D-ED7F-4F01-97E4-3E02785DD3BB}"/>
              </a:ext>
            </a:extLst>
          </p:cNvPr>
          <p:cNvGraphicFramePr/>
          <p:nvPr>
            <p:extLst>
              <p:ext uri="{D42A27DB-BD31-4B8C-83A1-F6EECF244321}">
                <p14:modId xmlns:p14="http://schemas.microsoft.com/office/powerpoint/2010/main" val="3056531678"/>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fr-FR" sz="2400" b="1"/>
              <a:t>The example of China : the importance of interpersonal relationship (GUANXI - 关系 ) in Business</a:t>
            </a:r>
          </a:p>
        </p:txBody>
      </p:sp>
      <p:sp>
        <p:nvSpPr>
          <p:cNvPr id="68611" name="Rectangle 3"/>
          <p:cNvSpPr>
            <a:spLocks noGrp="1" noChangeArrowheads="1"/>
          </p:cNvSpPr>
          <p:nvPr>
            <p:ph type="body" idx="1"/>
          </p:nvPr>
        </p:nvSpPr>
        <p:spPr/>
        <p:txBody>
          <a:bodyPr>
            <a:normAutofit lnSpcReduction="10000"/>
          </a:bodyPr>
          <a:lstStyle/>
          <a:p>
            <a:pPr eaLnBrk="1" hangingPunct="1">
              <a:lnSpc>
                <a:spcPct val="80000"/>
              </a:lnSpc>
              <a:buFont typeface="Wingdings" panose="05000000000000000000" pitchFamily="2" charset="2"/>
              <a:buChar char="«"/>
              <a:defRPr/>
            </a:pPr>
            <a:r>
              <a:rPr lang="fr-FR" sz="2000" dirty="0"/>
              <a:t>The </a:t>
            </a:r>
            <a:r>
              <a:rPr lang="fr-FR" sz="2000" dirty="0" err="1"/>
              <a:t>Chinese</a:t>
            </a:r>
            <a:r>
              <a:rPr lang="fr-FR" sz="2000" dirty="0"/>
              <a:t> </a:t>
            </a:r>
            <a:r>
              <a:rPr lang="fr-FR" sz="2000" dirty="0" err="1"/>
              <a:t>word</a:t>
            </a:r>
            <a:r>
              <a:rPr lang="fr-FR" sz="2000" dirty="0"/>
              <a:t> « </a:t>
            </a:r>
            <a:r>
              <a:rPr lang="fr-FR" sz="2000" dirty="0" err="1"/>
              <a:t>guanxi</a:t>
            </a:r>
            <a:r>
              <a:rPr lang="fr-FR" sz="2000" dirty="0"/>
              <a:t> » (</a:t>
            </a:r>
            <a:r>
              <a:rPr lang="fr-FR" sz="2000" b="1" dirty="0" err="1"/>
              <a:t>关系</a:t>
            </a:r>
            <a:r>
              <a:rPr lang="fr-FR" sz="2000" b="1" dirty="0"/>
              <a:t>) </a:t>
            </a:r>
            <a:r>
              <a:rPr lang="fr-FR" sz="2000" b="1" dirty="0" err="1"/>
              <a:t>refers</a:t>
            </a:r>
            <a:r>
              <a:rPr lang="fr-FR" sz="2000" b="1" dirty="0"/>
              <a:t> to the concept of </a:t>
            </a:r>
            <a:r>
              <a:rPr lang="fr-FR" sz="2000" b="1" dirty="0" err="1"/>
              <a:t>drawing</a:t>
            </a:r>
            <a:r>
              <a:rPr lang="fr-FR" sz="2000" b="1" dirty="0"/>
              <a:t> on connections in </a:t>
            </a:r>
            <a:r>
              <a:rPr lang="fr-FR" sz="2000" b="1" dirty="0" err="1"/>
              <a:t>order</a:t>
            </a:r>
            <a:r>
              <a:rPr lang="fr-FR" sz="2000" b="1" dirty="0"/>
              <a:t> to </a:t>
            </a:r>
            <a:r>
              <a:rPr lang="fr-FR" sz="2000" b="1" dirty="0" err="1"/>
              <a:t>secure</a:t>
            </a:r>
            <a:r>
              <a:rPr lang="fr-FR" sz="2000" b="1" dirty="0"/>
              <a:t> </a:t>
            </a:r>
            <a:r>
              <a:rPr lang="fr-FR" sz="2000" b="1" dirty="0" err="1"/>
              <a:t>favors</a:t>
            </a:r>
            <a:r>
              <a:rPr lang="fr-FR" sz="2000" b="1" dirty="0"/>
              <a:t> in </a:t>
            </a:r>
            <a:r>
              <a:rPr lang="fr-FR" sz="2000" b="1" dirty="0" err="1"/>
              <a:t>personal</a:t>
            </a:r>
            <a:r>
              <a:rPr lang="fr-FR" sz="2000" b="1" dirty="0"/>
              <a:t> relations (Luo, 2000).</a:t>
            </a:r>
          </a:p>
          <a:p>
            <a:pPr eaLnBrk="1" hangingPunct="1">
              <a:lnSpc>
                <a:spcPct val="80000"/>
              </a:lnSpc>
              <a:buFont typeface="Wingdings" panose="05000000000000000000" pitchFamily="2" charset="2"/>
              <a:buChar char="«"/>
              <a:defRPr/>
            </a:pPr>
            <a:endParaRPr lang="fr-FR" sz="2000" b="1" dirty="0"/>
          </a:p>
          <a:p>
            <a:pPr eaLnBrk="1" hangingPunct="1">
              <a:lnSpc>
                <a:spcPct val="80000"/>
              </a:lnSpc>
              <a:buFont typeface="Wingdings" panose="05000000000000000000" pitchFamily="2" charset="2"/>
              <a:buNone/>
              <a:defRPr/>
            </a:pPr>
            <a:r>
              <a:rPr lang="fr-FR" sz="2000" b="1" dirty="0"/>
              <a:t>Key </a:t>
            </a:r>
            <a:r>
              <a:rPr lang="fr-FR" sz="2000" b="1" dirty="0" err="1"/>
              <a:t>characteristics</a:t>
            </a:r>
            <a:r>
              <a:rPr lang="fr-FR" sz="2000" b="1" dirty="0"/>
              <a:t> : </a:t>
            </a:r>
          </a:p>
          <a:p>
            <a:pPr eaLnBrk="1" hangingPunct="1">
              <a:lnSpc>
                <a:spcPct val="80000"/>
              </a:lnSpc>
              <a:buFont typeface="Wingdings" panose="05000000000000000000" pitchFamily="2" charset="2"/>
              <a:buChar char="«"/>
              <a:defRPr/>
            </a:pPr>
            <a:r>
              <a:rPr lang="fr-FR" sz="2000" b="1" dirty="0" err="1"/>
              <a:t>Implicit</a:t>
            </a:r>
            <a:r>
              <a:rPr lang="fr-FR" sz="2000" b="1" dirty="0"/>
              <a:t> </a:t>
            </a:r>
            <a:r>
              <a:rPr lang="fr-FR" sz="2000" b="1" dirty="0" err="1"/>
              <a:t>mutual</a:t>
            </a:r>
            <a:r>
              <a:rPr lang="fr-FR" sz="2000" b="1" dirty="0"/>
              <a:t> obligations, assurances and </a:t>
            </a:r>
            <a:r>
              <a:rPr lang="fr-FR" sz="2000" b="1" dirty="0" err="1"/>
              <a:t>understanding</a:t>
            </a:r>
            <a:endParaRPr lang="fr-FR" sz="2000" b="1" dirty="0"/>
          </a:p>
          <a:p>
            <a:pPr eaLnBrk="1" hangingPunct="1">
              <a:lnSpc>
                <a:spcPct val="80000"/>
              </a:lnSpc>
              <a:buFont typeface="Wingdings" panose="05000000000000000000" pitchFamily="2" charset="2"/>
              <a:buChar char="«"/>
              <a:defRPr/>
            </a:pPr>
            <a:r>
              <a:rPr lang="fr-FR" sz="2000" b="1" dirty="0"/>
              <a:t>Attitudes </a:t>
            </a:r>
            <a:r>
              <a:rPr lang="fr-FR" sz="2000" b="1" dirty="0" err="1"/>
              <a:t>toward</a:t>
            </a:r>
            <a:r>
              <a:rPr lang="fr-FR" sz="2000" b="1" dirty="0"/>
              <a:t> long </a:t>
            </a:r>
            <a:r>
              <a:rPr lang="fr-FR" sz="2000" b="1" dirty="0" err="1"/>
              <a:t>term</a:t>
            </a:r>
            <a:r>
              <a:rPr lang="fr-FR" sz="2000" b="1" dirty="0"/>
              <a:t> social and business </a:t>
            </a:r>
            <a:r>
              <a:rPr lang="fr-FR" sz="2000" b="1" dirty="0" err="1"/>
              <a:t>relationships</a:t>
            </a:r>
            <a:endParaRPr lang="fr-FR" sz="2000" b="1" dirty="0"/>
          </a:p>
          <a:p>
            <a:pPr eaLnBrk="1" hangingPunct="1">
              <a:lnSpc>
                <a:spcPct val="80000"/>
              </a:lnSpc>
              <a:buFont typeface="Wingdings" panose="05000000000000000000" pitchFamily="2" charset="2"/>
              <a:buChar char="«"/>
              <a:defRPr/>
            </a:pPr>
            <a:r>
              <a:rPr lang="fr-FR" sz="2000" b="1" dirty="0"/>
              <a:t>More </a:t>
            </a:r>
            <a:r>
              <a:rPr lang="fr-FR" sz="2000" b="1" dirty="0" err="1"/>
              <a:t>than</a:t>
            </a:r>
            <a:r>
              <a:rPr lang="fr-FR" sz="2000" b="1" dirty="0"/>
              <a:t> a </a:t>
            </a:r>
            <a:r>
              <a:rPr lang="fr-FR" sz="2000" b="1" dirty="0" err="1"/>
              <a:t>friendship</a:t>
            </a:r>
            <a:r>
              <a:rPr lang="fr-FR" sz="2000" b="1" dirty="0"/>
              <a:t> or a simple </a:t>
            </a:r>
            <a:r>
              <a:rPr lang="fr-FR" sz="2000" b="1" dirty="0" err="1"/>
              <a:t>interpersonal</a:t>
            </a:r>
            <a:r>
              <a:rPr lang="fr-FR" sz="2000" b="1" dirty="0"/>
              <a:t> </a:t>
            </a:r>
            <a:r>
              <a:rPr lang="fr-FR" sz="2000" b="1" dirty="0" err="1"/>
              <a:t>relationship</a:t>
            </a:r>
            <a:r>
              <a:rPr lang="fr-FR" sz="2000" b="1" dirty="0"/>
              <a:t> : </a:t>
            </a:r>
            <a:r>
              <a:rPr lang="fr-FR" sz="2000" b="1" dirty="0" err="1"/>
              <a:t>it</a:t>
            </a:r>
            <a:r>
              <a:rPr lang="fr-FR" sz="2000" b="1" dirty="0"/>
              <a:t> </a:t>
            </a:r>
            <a:r>
              <a:rPr lang="fr-FR" sz="2000" b="1" dirty="0" err="1"/>
              <a:t>includes</a:t>
            </a:r>
            <a:r>
              <a:rPr lang="fr-FR" sz="2000" b="1" dirty="0"/>
              <a:t> </a:t>
            </a:r>
            <a:r>
              <a:rPr lang="fr-FR" sz="2000" b="1" dirty="0" err="1"/>
              <a:t>reciprocal</a:t>
            </a:r>
            <a:r>
              <a:rPr lang="fr-FR" sz="2000" b="1" dirty="0"/>
              <a:t> obligations to </a:t>
            </a:r>
            <a:r>
              <a:rPr lang="fr-FR" sz="2000" b="1" dirty="0" err="1"/>
              <a:t>respond</a:t>
            </a:r>
            <a:r>
              <a:rPr lang="fr-FR" sz="2000" b="1" dirty="0"/>
              <a:t> to </a:t>
            </a:r>
            <a:r>
              <a:rPr lang="fr-FR" sz="2000" b="1" dirty="0" err="1"/>
              <a:t>requests</a:t>
            </a:r>
            <a:r>
              <a:rPr lang="fr-FR" sz="2000" b="1" dirty="0"/>
              <a:t> for assistance.</a:t>
            </a:r>
          </a:p>
          <a:p>
            <a:pPr eaLnBrk="1" hangingPunct="1">
              <a:lnSpc>
                <a:spcPct val="80000"/>
              </a:lnSpc>
              <a:buFont typeface="Wingdings" panose="05000000000000000000" pitchFamily="2" charset="2"/>
              <a:buChar char="«"/>
              <a:defRPr/>
            </a:pPr>
            <a:endParaRPr lang="fr-FR" sz="2000" b="1" dirty="0"/>
          </a:p>
          <a:p>
            <a:pPr eaLnBrk="1" hangingPunct="1">
              <a:lnSpc>
                <a:spcPct val="80000"/>
              </a:lnSpc>
              <a:buFont typeface="Wingdings" panose="05000000000000000000" pitchFamily="2" charset="2"/>
              <a:buChar char="«"/>
              <a:defRPr/>
            </a:pPr>
            <a:r>
              <a:rPr lang="fr-FR" sz="2000" b="1" dirty="0"/>
              <a:t>So </a:t>
            </a:r>
            <a:r>
              <a:rPr lang="fr-FR" sz="2000" b="1" dirty="0" err="1"/>
              <a:t>Guanxi</a:t>
            </a:r>
            <a:r>
              <a:rPr lang="fr-FR" sz="2000" b="1" dirty="0"/>
              <a:t> </a:t>
            </a:r>
            <a:r>
              <a:rPr lang="fr-FR" sz="2000" b="1" dirty="0" err="1"/>
              <a:t>means</a:t>
            </a:r>
            <a:r>
              <a:rPr lang="fr-FR" sz="2000" b="1" dirty="0"/>
              <a:t> </a:t>
            </a:r>
            <a:r>
              <a:rPr lang="fr-FR" sz="2000" b="1" dirty="0" err="1"/>
              <a:t>interpersonal</a:t>
            </a:r>
            <a:r>
              <a:rPr lang="fr-FR" sz="2000" b="1" dirty="0"/>
              <a:t> linkages </a:t>
            </a:r>
            <a:r>
              <a:rPr lang="fr-FR" sz="2000" b="1" dirty="0" err="1"/>
              <a:t>with</a:t>
            </a:r>
            <a:r>
              <a:rPr lang="fr-FR" sz="2000" b="1" dirty="0"/>
              <a:t> the implication of </a:t>
            </a:r>
            <a:r>
              <a:rPr lang="fr-FR" sz="2000" b="1" dirty="0" err="1"/>
              <a:t>continued</a:t>
            </a:r>
            <a:r>
              <a:rPr lang="fr-FR" sz="2000" b="1" dirty="0"/>
              <a:t> exchange of </a:t>
            </a:r>
            <a:r>
              <a:rPr lang="fr-FR" sz="2000" b="1" dirty="0" err="1"/>
              <a:t>favors</a:t>
            </a:r>
            <a:r>
              <a:rPr lang="fr-FR" sz="2000" b="1" dirty="0"/>
              <a:t> </a:t>
            </a:r>
            <a:r>
              <a:rPr lang="fr-FR" sz="2000" b="1" dirty="0">
                <a:sym typeface="Wingdings" pitchFamily="2" charset="2"/>
              </a:rPr>
              <a:t> in my </a:t>
            </a:r>
            <a:r>
              <a:rPr lang="fr-FR" sz="2000" b="1" dirty="0" err="1">
                <a:sym typeface="Wingdings" pitchFamily="2" charset="2"/>
              </a:rPr>
              <a:t>experience</a:t>
            </a:r>
            <a:r>
              <a:rPr lang="fr-FR" sz="2000" b="1" dirty="0">
                <a:sym typeface="Wingdings" pitchFamily="2" charset="2"/>
              </a:rPr>
              <a:t> in a PR </a:t>
            </a:r>
            <a:r>
              <a:rPr lang="fr-FR" sz="2000" b="1" dirty="0" err="1">
                <a:sym typeface="Wingdings" pitchFamily="2" charset="2"/>
              </a:rPr>
              <a:t>agency</a:t>
            </a:r>
            <a:r>
              <a:rPr lang="fr-FR" sz="2000" b="1" dirty="0">
                <a:sym typeface="Wingdings" pitchFamily="2" charset="2"/>
              </a:rPr>
              <a:t> </a:t>
            </a:r>
            <a:r>
              <a:rPr lang="fr-FR" sz="2000" b="1" dirty="0" err="1">
                <a:sym typeface="Wingdings" pitchFamily="2" charset="2"/>
              </a:rPr>
              <a:t>we</a:t>
            </a:r>
            <a:r>
              <a:rPr lang="fr-FR" sz="2000" b="1" dirty="0">
                <a:sym typeface="Wingdings" pitchFamily="2" charset="2"/>
              </a:rPr>
              <a:t> can </a:t>
            </a:r>
            <a:r>
              <a:rPr lang="fr-FR" sz="2000" b="1" dirty="0" err="1">
                <a:sym typeface="Wingdings" pitchFamily="2" charset="2"/>
              </a:rPr>
              <a:t>tranfer</a:t>
            </a:r>
            <a:r>
              <a:rPr lang="fr-FR" sz="2000" b="1" dirty="0">
                <a:sym typeface="Wingdings" pitchFamily="2" charset="2"/>
              </a:rPr>
              <a:t> </a:t>
            </a:r>
            <a:r>
              <a:rPr lang="fr-FR" sz="2000" b="1" dirty="0" err="1">
                <a:sym typeface="Wingdings" pitchFamily="2" charset="2"/>
              </a:rPr>
              <a:t>this</a:t>
            </a:r>
            <a:r>
              <a:rPr lang="fr-FR" sz="2000" b="1" dirty="0">
                <a:sym typeface="Wingdings" pitchFamily="2" charset="2"/>
              </a:rPr>
              <a:t> </a:t>
            </a:r>
            <a:r>
              <a:rPr lang="fr-FR" sz="2000" b="1" dirty="0" err="1">
                <a:sym typeface="Wingdings" pitchFamily="2" charset="2"/>
              </a:rPr>
              <a:t>phenomemon</a:t>
            </a:r>
            <a:r>
              <a:rPr lang="fr-FR" sz="2000" b="1" dirty="0">
                <a:sym typeface="Wingdings" pitchFamily="2" charset="2"/>
              </a:rPr>
              <a:t> in sports </a:t>
            </a:r>
            <a:r>
              <a:rPr lang="fr-FR" sz="2000" b="1" dirty="0" err="1">
                <a:sym typeface="Wingdings" pitchFamily="2" charset="2"/>
              </a:rPr>
              <a:t>events</a:t>
            </a:r>
            <a:r>
              <a:rPr lang="fr-FR" sz="2000" b="1" dirty="0">
                <a:sym typeface="Wingdings" pitchFamily="2" charset="2"/>
              </a:rPr>
              <a:t> </a:t>
            </a:r>
            <a:r>
              <a:rPr lang="fr-FR" sz="2000" b="1" dirty="0" err="1">
                <a:sym typeface="Wingdings" pitchFamily="2" charset="2"/>
              </a:rPr>
              <a:t>context</a:t>
            </a:r>
            <a:r>
              <a:rPr lang="fr-FR" sz="2000" b="1" dirty="0">
                <a:sym typeface="Wingdings" pitchFamily="2" charset="2"/>
              </a:rPr>
              <a:t> !</a:t>
            </a:r>
            <a:endParaRPr lang="fr-FR" sz="2000" b="1" dirty="0"/>
          </a:p>
          <a:p>
            <a:pPr eaLnBrk="1" hangingPunct="1">
              <a:lnSpc>
                <a:spcPct val="80000"/>
              </a:lnSpc>
              <a:defRPr/>
            </a:pPr>
            <a:endParaRPr lang="fr-FR" sz="20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8"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019" y="253823"/>
            <a:ext cx="18002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Imag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97" y="3136056"/>
            <a:ext cx="3644724" cy="291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capture d’écran&#10;&#10;Description générée automatiquement">
            <a:extLst>
              <a:ext uri="{FF2B5EF4-FFF2-40B4-BE49-F238E27FC236}">
                <a16:creationId xmlns:a16="http://schemas.microsoft.com/office/drawing/2014/main" id="{11F346E6-6363-49FD-BA76-CBF991C83458}"/>
              </a:ext>
            </a:extLst>
          </p:cNvPr>
          <p:cNvPicPr>
            <a:picLocks noChangeAspect="1"/>
          </p:cNvPicPr>
          <p:nvPr/>
        </p:nvPicPr>
        <p:blipFill>
          <a:blip r:embed="rId4"/>
          <a:stretch>
            <a:fillRect/>
          </a:stretch>
        </p:blipFill>
        <p:spPr>
          <a:xfrm>
            <a:off x="2772483" y="253823"/>
            <a:ext cx="6789574" cy="2189162"/>
          </a:xfrm>
          <a:prstGeom prst="rect">
            <a:avLst/>
          </a:prstGeom>
        </p:spPr>
      </p:pic>
      <p:pic>
        <p:nvPicPr>
          <p:cNvPr id="7" name="Image 6">
            <a:extLst>
              <a:ext uri="{FF2B5EF4-FFF2-40B4-BE49-F238E27FC236}">
                <a16:creationId xmlns:a16="http://schemas.microsoft.com/office/drawing/2014/main" id="{512ACC4B-C8A9-410C-8E61-A2329DEADB29}"/>
              </a:ext>
            </a:extLst>
          </p:cNvPr>
          <p:cNvPicPr>
            <a:picLocks noChangeAspect="1"/>
          </p:cNvPicPr>
          <p:nvPr/>
        </p:nvPicPr>
        <p:blipFill>
          <a:blip r:embed="rId5"/>
          <a:stretch>
            <a:fillRect/>
          </a:stretch>
        </p:blipFill>
        <p:spPr>
          <a:xfrm>
            <a:off x="4340562" y="2506475"/>
            <a:ext cx="6574044" cy="4174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427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93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146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ZoneTexte 2"/>
          <p:cNvSpPr txBox="1">
            <a:spLocks noChangeArrowheads="1"/>
          </p:cNvSpPr>
          <p:nvPr/>
        </p:nvSpPr>
        <p:spPr bwMode="auto">
          <a:xfrm>
            <a:off x="4610540" y="0"/>
            <a:ext cx="82089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fr-FR" altLang="fr-FR" sz="2800" b="1" dirty="0"/>
              <a:t>CEO are </a:t>
            </a:r>
            <a:r>
              <a:rPr lang="fr-FR" altLang="fr-FR" sz="2800" b="1" dirty="0" err="1"/>
              <a:t>also</a:t>
            </a:r>
            <a:r>
              <a:rPr lang="fr-FR" altLang="fr-FR" sz="2800" b="1" dirty="0"/>
              <a:t> key FANS !!!!!!!!!!!!!!!!!!!!!!!</a:t>
            </a:r>
          </a:p>
        </p:txBody>
      </p:sp>
      <p:pic>
        <p:nvPicPr>
          <p:cNvPr id="7" name="Image 6" descr="Une image contenant personne, homme, debout, intérieur&#10;&#10;Description générée automatiquement">
            <a:extLst>
              <a:ext uri="{FF2B5EF4-FFF2-40B4-BE49-F238E27FC236}">
                <a16:creationId xmlns:a16="http://schemas.microsoft.com/office/drawing/2014/main" id="{081D340E-45C1-4CA7-9BBE-DBE3095D3076}"/>
              </a:ext>
            </a:extLst>
          </p:cNvPr>
          <p:cNvPicPr>
            <a:picLocks noChangeAspect="1"/>
          </p:cNvPicPr>
          <p:nvPr/>
        </p:nvPicPr>
        <p:blipFill>
          <a:blip r:embed="rId2"/>
          <a:stretch>
            <a:fillRect/>
          </a:stretch>
        </p:blipFill>
        <p:spPr>
          <a:xfrm>
            <a:off x="-2" y="0"/>
            <a:ext cx="5281574" cy="3883988"/>
          </a:xfrm>
          <a:prstGeom prst="rect">
            <a:avLst/>
          </a:prstGeom>
        </p:spPr>
      </p:pic>
      <p:pic>
        <p:nvPicPr>
          <p:cNvPr id="10" name="Image 9" descr="Une image contenant personne, posant, groupe, debout&#10;&#10;Description générée automatiquement">
            <a:extLst>
              <a:ext uri="{FF2B5EF4-FFF2-40B4-BE49-F238E27FC236}">
                <a16:creationId xmlns:a16="http://schemas.microsoft.com/office/drawing/2014/main" id="{D3FB50E9-A5F6-44C6-8DEF-0314C0A3BACA}"/>
              </a:ext>
            </a:extLst>
          </p:cNvPr>
          <p:cNvPicPr>
            <a:picLocks noChangeAspect="1"/>
          </p:cNvPicPr>
          <p:nvPr/>
        </p:nvPicPr>
        <p:blipFill>
          <a:blip r:embed="rId3"/>
          <a:stretch>
            <a:fillRect/>
          </a:stretch>
        </p:blipFill>
        <p:spPr>
          <a:xfrm>
            <a:off x="-1" y="3336951"/>
            <a:ext cx="5281574" cy="3521049"/>
          </a:xfrm>
          <a:prstGeom prst="rect">
            <a:avLst/>
          </a:prstGeom>
        </p:spPr>
      </p:pic>
      <p:pic>
        <p:nvPicPr>
          <p:cNvPr id="9" name="Image 8" descr="Une image contenant homme, signe, tenant, rouge&#10;&#10;Description générée automatiquement">
            <a:extLst>
              <a:ext uri="{FF2B5EF4-FFF2-40B4-BE49-F238E27FC236}">
                <a16:creationId xmlns:a16="http://schemas.microsoft.com/office/drawing/2014/main" id="{14EC6A72-679C-446A-86DD-39C99DEC47B6}"/>
              </a:ext>
            </a:extLst>
          </p:cNvPr>
          <p:cNvPicPr>
            <a:picLocks noChangeAspect="1"/>
          </p:cNvPicPr>
          <p:nvPr/>
        </p:nvPicPr>
        <p:blipFill>
          <a:blip r:embed="rId4"/>
          <a:stretch>
            <a:fillRect/>
          </a:stretch>
        </p:blipFill>
        <p:spPr>
          <a:xfrm>
            <a:off x="5281571" y="4829786"/>
            <a:ext cx="3605712" cy="2028213"/>
          </a:xfrm>
          <a:prstGeom prst="rect">
            <a:avLst/>
          </a:prstGeom>
        </p:spPr>
      </p:pic>
      <p:pic>
        <p:nvPicPr>
          <p:cNvPr id="12" name="Image 11" descr="Une image contenant personne, gens, groupe, photo&#10;&#10;Description générée automatiquement">
            <a:extLst>
              <a:ext uri="{FF2B5EF4-FFF2-40B4-BE49-F238E27FC236}">
                <a16:creationId xmlns:a16="http://schemas.microsoft.com/office/drawing/2014/main" id="{9AA63C52-0BE6-4466-860B-8E0B68E7CD66}"/>
              </a:ext>
            </a:extLst>
          </p:cNvPr>
          <p:cNvPicPr>
            <a:picLocks noChangeAspect="1"/>
          </p:cNvPicPr>
          <p:nvPr/>
        </p:nvPicPr>
        <p:blipFill>
          <a:blip r:embed="rId5"/>
          <a:stretch>
            <a:fillRect/>
          </a:stretch>
        </p:blipFill>
        <p:spPr>
          <a:xfrm>
            <a:off x="8887283" y="4809855"/>
            <a:ext cx="3304716" cy="2077359"/>
          </a:xfrm>
          <a:prstGeom prst="rect">
            <a:avLst/>
          </a:prstGeom>
        </p:spPr>
      </p:pic>
      <p:pic>
        <p:nvPicPr>
          <p:cNvPr id="15" name="Image 14" descr="Une image contenant personne, route, complet, homme&#10;&#10;Description générée automatiquement">
            <a:extLst>
              <a:ext uri="{FF2B5EF4-FFF2-40B4-BE49-F238E27FC236}">
                <a16:creationId xmlns:a16="http://schemas.microsoft.com/office/drawing/2014/main" id="{2D195DF4-8B69-4894-809F-FEFA1E59FAE8}"/>
              </a:ext>
            </a:extLst>
          </p:cNvPr>
          <p:cNvPicPr>
            <a:picLocks noChangeAspect="1"/>
          </p:cNvPicPr>
          <p:nvPr/>
        </p:nvPicPr>
        <p:blipFill>
          <a:blip r:embed="rId6"/>
          <a:stretch>
            <a:fillRect/>
          </a:stretch>
        </p:blipFill>
        <p:spPr>
          <a:xfrm>
            <a:off x="5259806" y="516054"/>
            <a:ext cx="6932193" cy="4307499"/>
          </a:xfrm>
          <a:prstGeom prst="rect">
            <a:avLst/>
          </a:prstGeom>
        </p:spPr>
      </p:pic>
    </p:spTree>
    <p:extLst>
      <p:ext uri="{BB962C8B-B14F-4D97-AF65-F5344CB8AC3E}">
        <p14:creationId xmlns:p14="http://schemas.microsoft.com/office/powerpoint/2010/main" val="2126915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Introducing Sodexo Live!">
            <a:hlinkClick r:id="" action="ppaction://media"/>
            <a:extLst>
              <a:ext uri="{FF2B5EF4-FFF2-40B4-BE49-F238E27FC236}">
                <a16:creationId xmlns:a16="http://schemas.microsoft.com/office/drawing/2014/main" id="{173294F9-E709-9590-5CFF-7CB8C16C4142}"/>
              </a:ext>
            </a:extLst>
          </p:cNvPr>
          <p:cNvPicPr>
            <a:picLocks noRot="1" noChangeAspect="1"/>
          </p:cNvPicPr>
          <p:nvPr>
            <a:videoFile r:link="rId1"/>
          </p:nvPr>
        </p:nvPicPr>
        <p:blipFill>
          <a:blip r:embed="rId3"/>
          <a:stretch>
            <a:fillRect/>
          </a:stretch>
        </p:blipFill>
        <p:spPr>
          <a:xfrm>
            <a:off x="0" y="-25281"/>
            <a:ext cx="12192000" cy="6888480"/>
          </a:xfrm>
          <a:prstGeom prst="rect">
            <a:avLst/>
          </a:prstGeom>
        </p:spPr>
      </p:pic>
    </p:spTree>
    <p:extLst>
      <p:ext uri="{BB962C8B-B14F-4D97-AF65-F5344CB8AC3E}">
        <p14:creationId xmlns:p14="http://schemas.microsoft.com/office/powerpoint/2010/main" val="243902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024128" y="471509"/>
            <a:ext cx="4389120" cy="1737360"/>
          </a:xfrm>
          <a:prstGeom prst="rect">
            <a:avLst/>
          </a:prstGeom>
        </p:spPr>
        <p:txBody>
          <a:bodyPr anchor="ctr">
            <a:normAutofit/>
          </a:bodyPr>
          <a:lstStyle/>
          <a:p>
            <a:pPr>
              <a:defRPr/>
            </a:pPr>
            <a:r>
              <a:rPr lang="fr-FR" dirty="0"/>
              <a:t>PR </a:t>
            </a:r>
            <a:r>
              <a:rPr lang="fr-FR" dirty="0" err="1"/>
              <a:t>consuming</a:t>
            </a:r>
            <a:r>
              <a:rPr lang="fr-FR" dirty="0"/>
              <a:t> </a:t>
            </a:r>
            <a:r>
              <a:rPr lang="fr-FR" dirty="0" err="1"/>
              <a:t>reasons</a:t>
            </a:r>
            <a:endParaRPr lang="fr-FR" dirty="0"/>
          </a:p>
        </p:txBody>
      </p:sp>
      <p:graphicFrame>
        <p:nvGraphicFramePr>
          <p:cNvPr id="5" name="Espace réservé du contenu 2">
            <a:extLst>
              <a:ext uri="{FF2B5EF4-FFF2-40B4-BE49-F238E27FC236}">
                <a16:creationId xmlns:a16="http://schemas.microsoft.com/office/drawing/2014/main" id="{42E261D6-A557-4069-91F0-169755D6CB65}"/>
              </a:ext>
            </a:extLst>
          </p:cNvPr>
          <p:cNvGraphicFramePr>
            <a:graphicFrameLocks noGrp="1"/>
          </p:cNvGraphicFramePr>
          <p:nvPr>
            <p:ph idx="1"/>
            <p:extLst>
              <p:ext uri="{D42A27DB-BD31-4B8C-83A1-F6EECF244321}">
                <p14:modId xmlns:p14="http://schemas.microsoft.com/office/powerpoint/2010/main" val="3318564682"/>
              </p:ext>
            </p:extLst>
          </p:nvPr>
        </p:nvGraphicFramePr>
        <p:xfrm>
          <a:off x="5715000" y="822960"/>
          <a:ext cx="5678424" cy="5184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descr="Une image contenant bâtiment, table, assiette, blanc&#10;&#10;Description générée automatiquement">
            <a:extLst>
              <a:ext uri="{FF2B5EF4-FFF2-40B4-BE49-F238E27FC236}">
                <a16:creationId xmlns:a16="http://schemas.microsoft.com/office/drawing/2014/main" id="{BEE60B9E-2FDA-4403-80A9-DAB5B8E83445}"/>
              </a:ext>
            </a:extLst>
          </p:cNvPr>
          <p:cNvPicPr>
            <a:picLocks noChangeAspect="1"/>
          </p:cNvPicPr>
          <p:nvPr/>
        </p:nvPicPr>
        <p:blipFill>
          <a:blip r:embed="rId7"/>
          <a:stretch>
            <a:fillRect/>
          </a:stretch>
        </p:blipFill>
        <p:spPr>
          <a:xfrm>
            <a:off x="434623" y="2946400"/>
            <a:ext cx="5135518" cy="20884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088722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631950" y="274638"/>
            <a:ext cx="8712200" cy="1143000"/>
          </a:xfrm>
        </p:spPr>
        <p:txBody>
          <a:bodyPr/>
          <a:lstStyle/>
          <a:p>
            <a:pPr>
              <a:defRPr/>
            </a:pPr>
            <a:r>
              <a:rPr lang="fr-FR" dirty="0"/>
              <a:t>PR segmentation</a:t>
            </a:r>
          </a:p>
        </p:txBody>
      </p:sp>
      <p:graphicFrame>
        <p:nvGraphicFramePr>
          <p:cNvPr id="4" name="Tableau 3"/>
          <p:cNvGraphicFramePr>
            <a:graphicFrameLocks noGrp="1"/>
          </p:cNvGraphicFramePr>
          <p:nvPr/>
        </p:nvGraphicFramePr>
        <p:xfrm>
          <a:off x="1775521" y="1456853"/>
          <a:ext cx="7777163" cy="4937125"/>
        </p:xfrm>
        <a:graphic>
          <a:graphicData uri="http://schemas.openxmlformats.org/drawingml/2006/table">
            <a:tbl>
              <a:tblPr firstRow="1" firstCol="1" bandRow="1">
                <a:tableStyleId>{5C22544A-7EE6-4342-B048-85BDC9FD1C3A}</a:tableStyleId>
              </a:tblPr>
              <a:tblGrid>
                <a:gridCol w="1728118">
                  <a:extLst>
                    <a:ext uri="{9D8B030D-6E8A-4147-A177-3AD203B41FA5}">
                      <a16:colId xmlns:a16="http://schemas.microsoft.com/office/drawing/2014/main" val="20000"/>
                    </a:ext>
                  </a:extLst>
                </a:gridCol>
                <a:gridCol w="6049045">
                  <a:extLst>
                    <a:ext uri="{9D8B030D-6E8A-4147-A177-3AD203B41FA5}">
                      <a16:colId xmlns:a16="http://schemas.microsoft.com/office/drawing/2014/main" val="20001"/>
                    </a:ext>
                  </a:extLst>
                </a:gridCol>
              </a:tblGrid>
              <a:tr h="377306">
                <a:tc>
                  <a:txBody>
                    <a:bodyPr/>
                    <a:lstStyle/>
                    <a:p>
                      <a:pPr algn="ctr">
                        <a:lnSpc>
                          <a:spcPct val="115000"/>
                        </a:lnSpc>
                        <a:spcAft>
                          <a:spcPts val="1000"/>
                        </a:spcAft>
                      </a:pPr>
                      <a:r>
                        <a:rPr lang="fr-FR" sz="1800" dirty="0">
                          <a:effectLst/>
                        </a:rPr>
                        <a:t>Cibles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gn="ctr">
                        <a:lnSpc>
                          <a:spcPct val="115000"/>
                        </a:lnSpc>
                        <a:spcAft>
                          <a:spcPts val="1000"/>
                        </a:spcAft>
                      </a:pPr>
                      <a:r>
                        <a:rPr lang="fr-FR" sz="1800" dirty="0">
                          <a:effectLst/>
                        </a:rPr>
                        <a:t>Marketing Goals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0"/>
                  </a:ext>
                </a:extLst>
              </a:tr>
              <a:tr h="946399">
                <a:tc>
                  <a:txBody>
                    <a:bodyPr/>
                    <a:lstStyle/>
                    <a:p>
                      <a:pPr>
                        <a:lnSpc>
                          <a:spcPct val="115000"/>
                        </a:lnSpc>
                        <a:spcAft>
                          <a:spcPts val="1000"/>
                        </a:spcAft>
                      </a:pPr>
                      <a:r>
                        <a:rPr lang="fr-FR" sz="1800" dirty="0">
                          <a:effectLst/>
                        </a:rPr>
                        <a:t>Prospect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err="1">
                          <a:effectLst/>
                        </a:rPr>
                        <a:t>Improving</a:t>
                      </a:r>
                      <a:r>
                        <a:rPr lang="fr-FR" sz="1800" baseline="0" dirty="0">
                          <a:effectLst/>
                        </a:rPr>
                        <a:t> prospects RDV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1"/>
                  </a:ext>
                </a:extLst>
              </a:tr>
              <a:tr h="946399">
                <a:tc>
                  <a:txBody>
                    <a:bodyPr/>
                    <a:lstStyle/>
                    <a:p>
                      <a:pPr>
                        <a:lnSpc>
                          <a:spcPct val="115000"/>
                        </a:lnSpc>
                        <a:spcAft>
                          <a:spcPts val="1000"/>
                        </a:spcAft>
                      </a:pPr>
                      <a:r>
                        <a:rPr lang="fr-FR" sz="1800" dirty="0" err="1">
                          <a:effectLst/>
                        </a:rPr>
                        <a:t>Current</a:t>
                      </a:r>
                      <a:r>
                        <a:rPr lang="fr-FR" sz="1800" dirty="0">
                          <a:effectLst/>
                        </a:rPr>
                        <a:t> </a:t>
                      </a:r>
                      <a:r>
                        <a:rPr lang="fr-FR" sz="1800" dirty="0" err="1">
                          <a:effectLst/>
                        </a:rPr>
                        <a:t>customer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err="1">
                          <a:effectLst/>
                        </a:rPr>
                        <a:t>Loyalty</a:t>
                      </a:r>
                      <a:r>
                        <a:rPr lang="fr-FR" sz="1800" baseline="0" dirty="0">
                          <a:effectLst/>
                        </a:rPr>
                        <a:t> &amp;</a:t>
                      </a:r>
                      <a:r>
                        <a:rPr lang="fr-FR" sz="1800" dirty="0">
                          <a:effectLst/>
                        </a:rPr>
                        <a:t> CRM</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2"/>
                  </a:ext>
                </a:extLst>
              </a:tr>
              <a:tr h="946399">
                <a:tc>
                  <a:txBody>
                    <a:bodyPr/>
                    <a:lstStyle/>
                    <a:p>
                      <a:pPr>
                        <a:lnSpc>
                          <a:spcPct val="115000"/>
                        </a:lnSpc>
                        <a:spcAft>
                          <a:spcPts val="1000"/>
                        </a:spcAft>
                      </a:pPr>
                      <a:r>
                        <a:rPr lang="fr-FR" sz="1800" dirty="0" err="1">
                          <a:effectLst/>
                        </a:rPr>
                        <a:t>Lost</a:t>
                      </a:r>
                      <a:r>
                        <a:rPr lang="fr-FR" sz="1800" dirty="0">
                          <a:effectLst/>
                        </a:rPr>
                        <a:t> </a:t>
                      </a:r>
                      <a:r>
                        <a:rPr lang="fr-FR" sz="1800" dirty="0" err="1">
                          <a:effectLst/>
                        </a:rPr>
                        <a:t>customer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err="1">
                          <a:effectLst/>
                        </a:rPr>
                        <a:t>Understanding</a:t>
                      </a:r>
                      <a:r>
                        <a:rPr lang="fr-FR" sz="1800" dirty="0">
                          <a:effectLst/>
                        </a:rPr>
                        <a:t> of </a:t>
                      </a:r>
                      <a:r>
                        <a:rPr lang="fr-FR" sz="1800" dirty="0" err="1">
                          <a:effectLst/>
                        </a:rPr>
                        <a:t>company</a:t>
                      </a:r>
                      <a:r>
                        <a:rPr lang="fr-FR" sz="1800" dirty="0">
                          <a:effectLst/>
                        </a:rPr>
                        <a:t> </a:t>
                      </a:r>
                      <a:r>
                        <a:rPr lang="fr-FR" sz="1800" dirty="0" err="1">
                          <a:effectLst/>
                        </a:rPr>
                        <a:t>errors</a:t>
                      </a:r>
                      <a:r>
                        <a:rPr lang="fr-FR" sz="1800" baseline="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3"/>
                  </a:ext>
                </a:extLst>
              </a:tr>
              <a:tr h="946399">
                <a:tc>
                  <a:txBody>
                    <a:bodyPr/>
                    <a:lstStyle/>
                    <a:p>
                      <a:pPr>
                        <a:lnSpc>
                          <a:spcPct val="115000"/>
                        </a:lnSpc>
                        <a:spcAft>
                          <a:spcPts val="1000"/>
                        </a:spcAft>
                      </a:pPr>
                      <a:r>
                        <a:rPr lang="fr-FR" sz="1800" dirty="0" err="1">
                          <a:effectLst/>
                        </a:rPr>
                        <a:t>Ambassadors</a:t>
                      </a: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a:effectLst/>
                        </a:rPr>
                        <a:t>Lobbying, viral marketing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4"/>
                  </a:ext>
                </a:extLst>
              </a:tr>
              <a:tr h="774223">
                <a:tc>
                  <a:txBody>
                    <a:bodyPr/>
                    <a:lstStyle/>
                    <a:p>
                      <a:pPr>
                        <a:lnSpc>
                          <a:spcPct val="115000"/>
                        </a:lnSpc>
                        <a:spcAft>
                          <a:spcPts val="1000"/>
                        </a:spcAft>
                      </a:pPr>
                      <a:r>
                        <a:rPr lang="fr-FR" sz="1800" dirty="0" err="1">
                          <a:effectLst/>
                          <a:latin typeface="+mn-lt"/>
                          <a:ea typeface="+mn-ea"/>
                          <a:cs typeface="+mn-cs"/>
                        </a:rPr>
                        <a:t>Employee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err="1">
                          <a:effectLst/>
                        </a:rPr>
                        <a:t>Internal</a:t>
                      </a:r>
                      <a:r>
                        <a:rPr lang="fr-FR" sz="1800" dirty="0">
                          <a:effectLst/>
                        </a:rPr>
                        <a:t> communication and </a:t>
                      </a:r>
                      <a:r>
                        <a:rPr lang="fr-FR" sz="1800" dirty="0" err="1">
                          <a:effectLst/>
                        </a:rPr>
                        <a:t>human</a:t>
                      </a:r>
                      <a:r>
                        <a:rPr lang="fr-FR" sz="1800" dirty="0">
                          <a:effectLst/>
                        </a:rPr>
                        <a:t> relation management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61016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PR &amp; Press Relations</a:t>
            </a:r>
          </a:p>
        </p:txBody>
      </p:sp>
      <p:graphicFrame>
        <p:nvGraphicFramePr>
          <p:cNvPr id="64517" name="Rectangle 3">
            <a:extLst>
              <a:ext uri="{FF2B5EF4-FFF2-40B4-BE49-F238E27FC236}">
                <a16:creationId xmlns:a16="http://schemas.microsoft.com/office/drawing/2014/main" id="{6FB5501C-99E9-40EE-B0A7-0EC24800D7E2}"/>
              </a:ext>
            </a:extLst>
          </p:cNvPr>
          <p:cNvGraphicFramePr/>
          <p:nvPr>
            <p:extLst>
              <p:ext uri="{D42A27DB-BD31-4B8C-83A1-F6EECF244321}">
                <p14:modId xmlns:p14="http://schemas.microsoft.com/office/powerpoint/2010/main" val="225416984"/>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Strength of Weak Ties by Jasbir Kaur">
            <a:extLst>
              <a:ext uri="{FF2B5EF4-FFF2-40B4-BE49-F238E27FC236}">
                <a16:creationId xmlns:a16="http://schemas.microsoft.com/office/drawing/2014/main" id="{83A3E226-2E59-402B-8930-D497201CAD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573389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Social Networks and Getting a Job: Mark Granovetter">
            <a:hlinkClick r:id="" action="ppaction://media"/>
            <a:extLst>
              <a:ext uri="{FF2B5EF4-FFF2-40B4-BE49-F238E27FC236}">
                <a16:creationId xmlns:a16="http://schemas.microsoft.com/office/drawing/2014/main" id="{A6F247F4-FD69-452C-B699-ACB72DA1260F}"/>
              </a:ext>
            </a:extLst>
          </p:cNvPr>
          <p:cNvPicPr>
            <a:picLocks noRot="1" noChangeAspect="1"/>
          </p:cNvPicPr>
          <p:nvPr>
            <a:videoFile r:link="rId1"/>
          </p:nvPr>
        </p:nvPicPr>
        <p:blipFill>
          <a:blip r:embed="rId3"/>
          <a:stretch>
            <a:fillRect/>
          </a:stretch>
        </p:blipFill>
        <p:spPr>
          <a:xfrm>
            <a:off x="1540228" y="850404"/>
            <a:ext cx="9127773" cy="5157192"/>
          </a:xfrm>
          <a:prstGeom prst="rect">
            <a:avLst/>
          </a:prstGeom>
        </p:spPr>
      </p:pic>
    </p:spTree>
    <p:extLst>
      <p:ext uri="{BB962C8B-B14F-4D97-AF65-F5344CB8AC3E}">
        <p14:creationId xmlns:p14="http://schemas.microsoft.com/office/powerpoint/2010/main" val="102236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 Strength Of Weak Ties">
            <a:extLst>
              <a:ext uri="{FF2B5EF4-FFF2-40B4-BE49-F238E27FC236}">
                <a16:creationId xmlns:a16="http://schemas.microsoft.com/office/drawing/2014/main" id="{06504B46-793D-454D-81C5-501153A3E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349" y="-113718"/>
            <a:ext cx="9118340" cy="683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482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en-US"/>
              <a:t>Interpersonal “ties” efficiency (</a:t>
            </a:r>
            <a:r>
              <a:rPr lang="en-US" err="1"/>
              <a:t>Granovetter</a:t>
            </a:r>
            <a:r>
              <a:rPr lang="en-US"/>
              <a:t>, 1973)</a:t>
            </a:r>
          </a:p>
        </p:txBody>
      </p:sp>
      <p:pic>
        <p:nvPicPr>
          <p:cNvPr id="3" name="Image 2" descr="Une image contenant personne, homme, portant, complet&#10;&#10;Description générée automatiquement">
            <a:extLst>
              <a:ext uri="{FF2B5EF4-FFF2-40B4-BE49-F238E27FC236}">
                <a16:creationId xmlns:a16="http://schemas.microsoft.com/office/drawing/2014/main" id="{641DAC90-E898-4FF4-92A4-5AE9CCF7964D}"/>
              </a:ext>
            </a:extLst>
          </p:cNvPr>
          <p:cNvPicPr>
            <a:picLocks noChangeAspect="1"/>
          </p:cNvPicPr>
          <p:nvPr/>
        </p:nvPicPr>
        <p:blipFill>
          <a:blip r:embed="rId2"/>
          <a:stretch>
            <a:fillRect/>
          </a:stretch>
        </p:blipFill>
        <p:spPr>
          <a:xfrm>
            <a:off x="2068829" y="2286000"/>
            <a:ext cx="2665476" cy="40233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1683" name="Rectangle 3"/>
          <p:cNvSpPr>
            <a:spLocks noGrp="1" noChangeArrowheads="1"/>
          </p:cNvSpPr>
          <p:nvPr>
            <p:ph sz="half" idx="2"/>
          </p:nvPr>
        </p:nvSpPr>
        <p:spPr>
          <a:xfrm>
            <a:off x="5989320" y="2286000"/>
            <a:ext cx="4754880" cy="4023360"/>
          </a:xfrm>
          <a:prstGeom prst="rect">
            <a:avLst/>
          </a:prstGeom>
        </p:spPr>
        <p:txBody>
          <a:bodyPr>
            <a:normAutofit/>
          </a:bodyPr>
          <a:lstStyle/>
          <a:p>
            <a:pPr eaLnBrk="1" hangingPunct="1">
              <a:buFont typeface="Wingdings" panose="05000000000000000000" pitchFamily="2" charset="2"/>
              <a:buNone/>
              <a:defRPr/>
            </a:pPr>
            <a:r>
              <a:rPr lang="en-US" sz="2000"/>
              <a:t>“The Strength of Weak Ties”, 4 criteria :</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Relation duration </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Emotional intensity</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Intimacy</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Services reciprocity between stakeholders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IC 4 Social Networks">
            <a:extLst>
              <a:ext uri="{FF2B5EF4-FFF2-40B4-BE49-F238E27FC236}">
                <a16:creationId xmlns:a16="http://schemas.microsoft.com/office/drawing/2014/main" id="{6C049D9C-E079-4663-BE15-FD2080FB7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942" y="83975"/>
            <a:ext cx="8587336" cy="644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404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a:xfrm>
            <a:off x="437105" y="415065"/>
            <a:ext cx="6425616" cy="1737360"/>
          </a:xfrm>
          <a:prstGeom prst="rect">
            <a:avLst/>
          </a:prstGeom>
        </p:spPr>
        <p:txBody>
          <a:bodyPr anchor="ctr">
            <a:normAutofit/>
          </a:bodyPr>
          <a:lstStyle/>
          <a:p>
            <a:pPr eaLnBrk="1" hangingPunct="1">
              <a:defRPr/>
            </a:pPr>
            <a:r>
              <a:rPr lang="en-US" dirty="0"/>
              <a:t>Main objective of a PR strategy ?</a:t>
            </a:r>
          </a:p>
        </p:txBody>
      </p:sp>
      <p:pic>
        <p:nvPicPr>
          <p:cNvPr id="3" name="Image 2" descr="Une image contenant texte, journal, capture d’écran&#10;&#10;Description générée automatiquement">
            <a:extLst>
              <a:ext uri="{FF2B5EF4-FFF2-40B4-BE49-F238E27FC236}">
                <a16:creationId xmlns:a16="http://schemas.microsoft.com/office/drawing/2014/main" id="{30DAE3D3-534A-4CFD-97DC-A0027A5BC1D3}"/>
              </a:ext>
            </a:extLst>
          </p:cNvPr>
          <p:cNvPicPr>
            <a:picLocks noChangeAspect="1"/>
          </p:cNvPicPr>
          <p:nvPr/>
        </p:nvPicPr>
        <p:blipFill>
          <a:blip r:embed="rId2"/>
          <a:stretch>
            <a:fillRect/>
          </a:stretch>
        </p:blipFill>
        <p:spPr>
          <a:xfrm>
            <a:off x="7280410" y="880532"/>
            <a:ext cx="3579539" cy="54858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8853" name="Rectangle 5"/>
          <p:cNvSpPr>
            <a:spLocks noGrp="1" noChangeArrowheads="1"/>
          </p:cNvSpPr>
          <p:nvPr>
            <p:ph type="body" sz="half" idx="2"/>
          </p:nvPr>
        </p:nvSpPr>
        <p:spPr>
          <a:xfrm>
            <a:off x="1024128" y="2257506"/>
            <a:ext cx="4389120" cy="3762294"/>
          </a:xfrm>
          <a:prstGeom prst="rect">
            <a:avLst/>
          </a:prstGeom>
        </p:spPr>
        <p:txBody>
          <a:bodyPr>
            <a:normAutofit/>
          </a:bodyPr>
          <a:lstStyle/>
          <a:p>
            <a:pPr eaLnBrk="1" hangingPunct="1">
              <a:defRPr/>
            </a:pPr>
            <a:r>
              <a:rPr lang="en-US" sz="2800" dirty="0"/>
              <a:t>Gathering your network thanks to an event (partner club, community…) and make it Valuable – Rare – Non Imitable (or </a:t>
            </a:r>
            <a:r>
              <a:rPr lang="en-US" sz="2800" dirty="0" err="1"/>
              <a:t>Substituable</a:t>
            </a:r>
            <a:r>
              <a:rPr lang="en-US" sz="2800" dirty="0"/>
              <a:t>) - Organizational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en-US"/>
              <a:t>Dangers !</a:t>
            </a:r>
          </a:p>
        </p:txBody>
      </p:sp>
      <p:graphicFrame>
        <p:nvGraphicFramePr>
          <p:cNvPr id="80901" name="Rectangle 3">
            <a:extLst>
              <a:ext uri="{FF2B5EF4-FFF2-40B4-BE49-F238E27FC236}">
                <a16:creationId xmlns:a16="http://schemas.microsoft.com/office/drawing/2014/main" id="{766E86C8-AA05-445E-BCCD-78453F5B6A80}"/>
              </a:ext>
            </a:extLst>
          </p:cNvPr>
          <p:cNvGraphicFramePr/>
          <p:nvPr>
            <p:extLst>
              <p:ext uri="{D42A27DB-BD31-4B8C-83A1-F6EECF244321}">
                <p14:modId xmlns:p14="http://schemas.microsoft.com/office/powerpoint/2010/main" val="2567190693"/>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Sodexo Live ! Présentation">
            <a:hlinkClick r:id="" action="ppaction://media"/>
            <a:extLst>
              <a:ext uri="{FF2B5EF4-FFF2-40B4-BE49-F238E27FC236}">
                <a16:creationId xmlns:a16="http://schemas.microsoft.com/office/drawing/2014/main" id="{E629ED1A-5F14-2590-869F-6A3A0AF0135C}"/>
              </a:ext>
            </a:extLst>
          </p:cNvPr>
          <p:cNvPicPr>
            <a:picLocks noRot="1" noChangeAspect="1"/>
          </p:cNvPicPr>
          <p:nvPr>
            <a:videoFile r:link="rId1"/>
          </p:nvPr>
        </p:nvPicPr>
        <p:blipFill>
          <a:blip r:embed="rId3"/>
          <a:stretch>
            <a:fillRect/>
          </a:stretch>
        </p:blipFill>
        <p:spPr>
          <a:xfrm>
            <a:off x="0" y="8092"/>
            <a:ext cx="12192000" cy="6888480"/>
          </a:xfrm>
          <a:prstGeom prst="rect">
            <a:avLst/>
          </a:prstGeom>
        </p:spPr>
      </p:pic>
    </p:spTree>
    <p:extLst>
      <p:ext uri="{BB962C8B-B14F-4D97-AF65-F5344CB8AC3E}">
        <p14:creationId xmlns:p14="http://schemas.microsoft.com/office/powerpoint/2010/main" val="84973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Product –Service - </a:t>
            </a:r>
            <a:r>
              <a:rPr lang="fr-FR" dirty="0" err="1"/>
              <a:t>Experience</a:t>
            </a:r>
            <a:endParaRPr lang="fr-FR" dirty="0"/>
          </a:p>
        </p:txBody>
      </p:sp>
      <p:sp>
        <p:nvSpPr>
          <p:cNvPr id="4" name="Ellipse 3"/>
          <p:cNvSpPr/>
          <p:nvPr/>
        </p:nvSpPr>
        <p:spPr>
          <a:xfrm>
            <a:off x="3143672" y="2636912"/>
            <a:ext cx="2088232"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PRODUCT</a:t>
            </a:r>
          </a:p>
          <a:p>
            <a:pPr algn="ctr"/>
            <a:r>
              <a:rPr lang="fr-FR" dirty="0" err="1"/>
              <a:t>Hospitality</a:t>
            </a:r>
            <a:endParaRPr lang="fr-FR" dirty="0"/>
          </a:p>
        </p:txBody>
      </p:sp>
      <p:sp>
        <p:nvSpPr>
          <p:cNvPr id="5" name="Ellipse 4"/>
          <p:cNvSpPr/>
          <p:nvPr/>
        </p:nvSpPr>
        <p:spPr>
          <a:xfrm>
            <a:off x="7104112" y="2708920"/>
            <a:ext cx="2088232"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Servicing</a:t>
            </a:r>
            <a:endParaRPr lang="fr-FR" dirty="0"/>
          </a:p>
        </p:txBody>
      </p:sp>
      <p:sp>
        <p:nvSpPr>
          <p:cNvPr id="6" name="Ellipse 5"/>
          <p:cNvSpPr/>
          <p:nvPr/>
        </p:nvSpPr>
        <p:spPr>
          <a:xfrm>
            <a:off x="5015880" y="4797152"/>
            <a:ext cx="2088232"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Players</a:t>
            </a:r>
            <a:endParaRPr lang="fr-FR" dirty="0"/>
          </a:p>
          <a:p>
            <a:pPr algn="ctr"/>
            <a:r>
              <a:rPr lang="fr-FR" dirty="0"/>
              <a:t>VIP People</a:t>
            </a:r>
          </a:p>
        </p:txBody>
      </p:sp>
      <p:cxnSp>
        <p:nvCxnSpPr>
          <p:cNvPr id="8" name="Connecteur droit 7"/>
          <p:cNvCxnSpPr>
            <a:stCxn id="4" idx="6"/>
          </p:cNvCxnSpPr>
          <p:nvPr/>
        </p:nvCxnSpPr>
        <p:spPr>
          <a:xfrm>
            <a:off x="5231904" y="3284984"/>
            <a:ext cx="19442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p:cNvCxnSpPr>
            <a:stCxn id="4" idx="4"/>
            <a:endCxn id="6" idx="0"/>
          </p:cNvCxnSpPr>
          <p:nvPr/>
        </p:nvCxnSpPr>
        <p:spPr>
          <a:xfrm>
            <a:off x="4187788" y="3933056"/>
            <a:ext cx="1872208"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a:stCxn id="5" idx="4"/>
            <a:endCxn id="6" idx="0"/>
          </p:cNvCxnSpPr>
          <p:nvPr/>
        </p:nvCxnSpPr>
        <p:spPr>
          <a:xfrm flipH="1">
            <a:off x="6059996" y="4005064"/>
            <a:ext cx="2088232" cy="7920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5519936" y="3429000"/>
            <a:ext cx="1152128"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a:t>
            </a:r>
          </a:p>
        </p:txBody>
      </p:sp>
    </p:spTree>
    <p:extLst>
      <p:ext uri="{BB962C8B-B14F-4D97-AF65-F5344CB8AC3E}">
        <p14:creationId xmlns:p14="http://schemas.microsoft.com/office/powerpoint/2010/main" val="1935849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a:xfrm>
            <a:off x="492252" y="392487"/>
            <a:ext cx="5071872" cy="1737360"/>
          </a:xfrm>
          <a:prstGeom prst="rect">
            <a:avLst/>
          </a:prstGeom>
        </p:spPr>
        <p:txBody>
          <a:bodyPr anchor="ctr">
            <a:normAutofit/>
          </a:bodyPr>
          <a:lstStyle/>
          <a:p>
            <a:pPr eaLnBrk="1" hangingPunct="1">
              <a:defRPr/>
            </a:pPr>
            <a:r>
              <a:rPr lang="en-US" dirty="0" err="1"/>
              <a:t>Occade</a:t>
            </a:r>
            <a:r>
              <a:rPr lang="en-US" dirty="0"/>
              <a:t> example</a:t>
            </a:r>
            <a:br>
              <a:rPr lang="en-US" dirty="0"/>
            </a:br>
            <a:r>
              <a:rPr lang="en-US" dirty="0"/>
              <a:t>Now Canal Plus Event…</a:t>
            </a:r>
          </a:p>
        </p:txBody>
      </p:sp>
      <p:pic>
        <p:nvPicPr>
          <p:cNvPr id="3" name="Image 2" descr="Une image contenant personne, sport, jeu, joueur&#10;&#10;Description générée automatiquement">
            <a:extLst>
              <a:ext uri="{FF2B5EF4-FFF2-40B4-BE49-F238E27FC236}">
                <a16:creationId xmlns:a16="http://schemas.microsoft.com/office/drawing/2014/main" id="{8D8B56C5-FD8B-48A3-A9E7-7D2F8A2DC6C9}"/>
              </a:ext>
            </a:extLst>
          </p:cNvPr>
          <p:cNvPicPr>
            <a:picLocks noChangeAspect="1"/>
          </p:cNvPicPr>
          <p:nvPr/>
        </p:nvPicPr>
        <p:blipFill rotWithShape="1">
          <a:blip r:embed="rId2"/>
          <a:srcRect l="12428" r="3604"/>
          <a:stretch/>
        </p:blipFill>
        <p:spPr>
          <a:xfrm>
            <a:off x="5715000" y="822960"/>
            <a:ext cx="5678424" cy="5184648"/>
          </a:xfrm>
          <a:prstGeom prst="rect">
            <a:avLst/>
          </a:prstGeom>
          <a:noFill/>
        </p:spPr>
      </p:pic>
      <p:sp>
        <p:nvSpPr>
          <p:cNvPr id="81925" name="Rectangle 5"/>
          <p:cNvSpPr>
            <a:spLocks noGrp="1" noChangeArrowheads="1"/>
          </p:cNvSpPr>
          <p:nvPr>
            <p:ph type="body" sz="half" idx="2"/>
          </p:nvPr>
        </p:nvSpPr>
        <p:spPr>
          <a:xfrm>
            <a:off x="406400" y="2257506"/>
            <a:ext cx="5006848" cy="3762294"/>
          </a:xfrm>
          <a:prstGeom prst="rect">
            <a:avLst/>
          </a:prstGeom>
        </p:spPr>
        <p:txBody>
          <a:bodyPr>
            <a:normAutofit/>
          </a:bodyPr>
          <a:lstStyle/>
          <a:p>
            <a:pPr eaLnBrk="1" hangingPunct="1">
              <a:defRPr/>
            </a:pPr>
            <a:r>
              <a:rPr lang="en-US" sz="6000" dirty="0"/>
              <a:t>Grand Slam of Tennis of Lyon</a:t>
            </a:r>
          </a:p>
          <a:p>
            <a:pPr eaLnBrk="1" hangingPunct="1">
              <a:defRPr/>
            </a:pPr>
            <a:r>
              <a:rPr lang="en-US" sz="6000" dirty="0"/>
              <a:t>GPTL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gasque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2867"/>
            <a:ext cx="377507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descr="visuel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501" y="3062416"/>
            <a:ext cx="3523126" cy="37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descr="gptl20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098" y="0"/>
            <a:ext cx="4176713"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ff06b">
            <a:extLst>
              <a:ext uri="{FF2B5EF4-FFF2-40B4-BE49-F238E27FC236}">
                <a16:creationId xmlns:a16="http://schemas.microsoft.com/office/drawing/2014/main" id="{B8D232C3-6308-41D3-8276-B2A2BC8F3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7500" y="3089228"/>
            <a:ext cx="3932590" cy="37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dissolve">
                                      <p:cBhvr>
                                        <p:cTn id="7" dur="500"/>
                                        <p:tgtEl>
                                          <p:spTgt spid="92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163"/>
                                        </p:tgtEl>
                                        <p:attrNameLst>
                                          <p:attrName>style.visibility</p:attrName>
                                        </p:attrNameLst>
                                      </p:cBhvr>
                                      <p:to>
                                        <p:strVal val="visible"/>
                                      </p:to>
                                    </p:set>
                                    <p:animEffect transition="in" filter="dissolve">
                                      <p:cBhvr>
                                        <p:cTn id="17" dur="500"/>
                                        <p:tgtEl>
                                          <p:spTgt spid="9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Visuel%20GPTL%20Bellec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3556" cy="687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descr="GPTL-2008-Affi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267" y="0"/>
            <a:ext cx="4639733" cy="684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Affiche%20GPTL%202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89" y="0"/>
            <a:ext cx="474020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zone-pub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913" y="0"/>
            <a:ext cx="7287087" cy="607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sz="quarter"/>
          </p:nvPr>
        </p:nvSpPr>
        <p:spPr>
          <a:xfrm>
            <a:off x="1981200" y="277814"/>
            <a:ext cx="8229600" cy="414337"/>
          </a:xfrm>
        </p:spPr>
        <p:txBody>
          <a:bodyPr>
            <a:normAutofit fontScale="90000"/>
          </a:bodyPr>
          <a:lstStyle/>
          <a:p>
            <a:pPr eaLnBrk="1" hangingPunct="1">
              <a:defRPr/>
            </a:pPr>
            <a:r>
              <a:rPr lang="fr-FR" sz="4000" dirty="0">
                <a:solidFill>
                  <a:schemeClr val="tx1"/>
                </a:solidFill>
                <a:effectLst>
                  <a:outerShdw blurRad="38100" dist="38100" dir="2700000" algn="tl">
                    <a:srgbClr val="C0C0C0"/>
                  </a:outerShdw>
                </a:effectLst>
              </a:rPr>
              <a:t>Partnership </a:t>
            </a:r>
            <a:r>
              <a:rPr lang="fr-FR" sz="4000" dirty="0" err="1">
                <a:solidFill>
                  <a:schemeClr val="tx1"/>
                </a:solidFill>
                <a:effectLst>
                  <a:outerShdw blurRad="38100" dist="38100" dir="2700000" algn="tl">
                    <a:srgbClr val="C0C0C0"/>
                  </a:outerShdw>
                </a:effectLst>
              </a:rPr>
              <a:t>Strategy</a:t>
            </a:r>
            <a:r>
              <a:rPr lang="fr-FR" sz="4000" dirty="0">
                <a:solidFill>
                  <a:schemeClr val="tx1"/>
                </a:solidFill>
                <a:effectLst>
                  <a:outerShdw blurRad="38100" dist="38100" dir="2700000" algn="tl">
                    <a:srgbClr val="C0C0C0"/>
                  </a:outerShdw>
                </a:effectLst>
              </a:rPr>
              <a:t> (GPTL)</a:t>
            </a:r>
          </a:p>
        </p:txBody>
      </p:sp>
      <p:graphicFrame>
        <p:nvGraphicFramePr>
          <p:cNvPr id="36867" name="Object 22"/>
          <p:cNvGraphicFramePr>
            <a:graphicFrameLocks noGrp="1" noChangeAspect="1"/>
          </p:cNvGraphicFramePr>
          <p:nvPr>
            <p:ph sz="quarter" idx="3"/>
          </p:nvPr>
        </p:nvGraphicFramePr>
        <p:xfrm>
          <a:off x="1847851" y="3429000"/>
          <a:ext cx="2303463" cy="1976438"/>
        </p:xfrm>
        <a:graphic>
          <a:graphicData uri="http://schemas.openxmlformats.org/presentationml/2006/ole">
            <mc:AlternateContent xmlns:mc="http://schemas.openxmlformats.org/markup-compatibility/2006">
              <mc:Choice xmlns:v="urn:schemas-microsoft-com:vml" Requires="v">
                <p:oleObj name="Image" r:id="rId2" imgW="2158730" imgH="1853315" progId="Photoshop.Image.8">
                  <p:embed/>
                </p:oleObj>
              </mc:Choice>
              <mc:Fallback>
                <p:oleObj name="Image" r:id="rId2" imgW="2158730" imgH="1853315" progId="Photoshop.Image.8">
                  <p:embed/>
                  <p:pic>
                    <p:nvPicPr>
                      <p:cNvPr id="36867" name="Object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3429000"/>
                        <a:ext cx="2303463" cy="197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8" name="Object 23"/>
          <p:cNvGraphicFramePr>
            <a:graphicFrameLocks noGrp="1" noChangeAspect="1"/>
          </p:cNvGraphicFramePr>
          <p:nvPr>
            <p:ph sz="quarter" idx="4"/>
          </p:nvPr>
        </p:nvGraphicFramePr>
        <p:xfrm>
          <a:off x="8112125" y="3571875"/>
          <a:ext cx="2095500" cy="1849438"/>
        </p:xfrm>
        <a:graphic>
          <a:graphicData uri="http://schemas.openxmlformats.org/presentationml/2006/ole">
            <mc:AlternateContent xmlns:mc="http://schemas.openxmlformats.org/markup-compatibility/2006">
              <mc:Choice xmlns:v="urn:schemas-microsoft-com:vml" Requires="v">
                <p:oleObj name="Image" r:id="rId4" imgW="2095238" imgH="1853315" progId="Photoshop.Image.8">
                  <p:embed/>
                </p:oleObj>
              </mc:Choice>
              <mc:Fallback>
                <p:oleObj name="Image" r:id="rId4" imgW="2095238" imgH="1853315" progId="Photoshop.Image.8">
                  <p:embed/>
                  <p:pic>
                    <p:nvPicPr>
                      <p:cNvPr id="36868"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2125" y="3571875"/>
                        <a:ext cx="2095500" cy="184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9" name="Object 24"/>
          <p:cNvGraphicFramePr>
            <a:graphicFrameLocks noChangeAspect="1"/>
          </p:cNvGraphicFramePr>
          <p:nvPr/>
        </p:nvGraphicFramePr>
        <p:xfrm>
          <a:off x="5159375" y="4797426"/>
          <a:ext cx="1981200" cy="1852613"/>
        </p:xfrm>
        <a:graphic>
          <a:graphicData uri="http://schemas.openxmlformats.org/presentationml/2006/ole">
            <mc:AlternateContent xmlns:mc="http://schemas.openxmlformats.org/markup-compatibility/2006">
              <mc:Choice xmlns:v="urn:schemas-microsoft-com:vml" Requires="v">
                <p:oleObj name="Image" r:id="rId6" imgW="1980952" imgH="1853315" progId="Photoshop.Image.8">
                  <p:embed/>
                </p:oleObj>
              </mc:Choice>
              <mc:Fallback>
                <p:oleObj name="Image" r:id="rId6" imgW="1980952" imgH="1853315" progId="Photoshop.Image.8">
                  <p:embed/>
                  <p:pic>
                    <p:nvPicPr>
                      <p:cNvPr id="36869" name="Object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375" y="4797426"/>
                        <a:ext cx="1981200"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70" name="Oval 25"/>
          <p:cNvSpPr>
            <a:spLocks noChangeArrowheads="1"/>
          </p:cNvSpPr>
          <p:nvPr/>
        </p:nvSpPr>
        <p:spPr bwMode="auto">
          <a:xfrm>
            <a:off x="5232401" y="2781300"/>
            <a:ext cx="2016125" cy="1728788"/>
          </a:xfrm>
          <a:prstGeom prst="ellipse">
            <a:avLst/>
          </a:prstGeom>
          <a:solidFill>
            <a:schemeClr val="hlink"/>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chemeClr val="bg2"/>
                </a:solidFill>
                <a:latin typeface="Verdana" panose="020B0604030504040204" pitchFamily="34" charset="0"/>
              </a:rPr>
              <a:t>« 5 balls »</a:t>
            </a:r>
          </a:p>
          <a:p>
            <a:pPr algn="ctr" eaLnBrk="1" hangingPunct="1">
              <a:spcBef>
                <a:spcPct val="0"/>
              </a:spcBef>
              <a:buClrTx/>
              <a:buSzTx/>
              <a:buFontTx/>
              <a:buNone/>
            </a:pPr>
            <a:r>
              <a:rPr lang="fr-FR" altLang="fr-FR" sz="1800" b="1">
                <a:solidFill>
                  <a:schemeClr val="bg2"/>
                </a:solidFill>
                <a:latin typeface="Verdana" panose="020B0604030504040204" pitchFamily="34" charset="0"/>
              </a:rPr>
              <a:t>Strategy</a:t>
            </a:r>
          </a:p>
        </p:txBody>
      </p:sp>
      <p:sp>
        <p:nvSpPr>
          <p:cNvPr id="36871" name="Line 26"/>
          <p:cNvSpPr>
            <a:spLocks noChangeShapeType="1"/>
          </p:cNvSpPr>
          <p:nvPr/>
        </p:nvSpPr>
        <p:spPr bwMode="auto">
          <a:xfrm flipH="1">
            <a:off x="3935414" y="3860800"/>
            <a:ext cx="1296987" cy="431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2" name="Line 27"/>
          <p:cNvSpPr>
            <a:spLocks noChangeShapeType="1"/>
          </p:cNvSpPr>
          <p:nvPr/>
        </p:nvSpPr>
        <p:spPr bwMode="auto">
          <a:xfrm>
            <a:off x="7248526" y="3716339"/>
            <a:ext cx="1008063" cy="5048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3" name="Line 28"/>
          <p:cNvSpPr>
            <a:spLocks noChangeShapeType="1"/>
          </p:cNvSpPr>
          <p:nvPr/>
        </p:nvSpPr>
        <p:spPr bwMode="auto">
          <a:xfrm>
            <a:off x="6167438" y="4508501"/>
            <a:ext cx="0" cy="3603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4" name="Line 29"/>
          <p:cNvSpPr>
            <a:spLocks noChangeShapeType="1"/>
          </p:cNvSpPr>
          <p:nvPr/>
        </p:nvSpPr>
        <p:spPr bwMode="auto">
          <a:xfrm flipH="1" flipV="1">
            <a:off x="5087938" y="2420939"/>
            <a:ext cx="647700" cy="5032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5" name="Line 30"/>
          <p:cNvSpPr>
            <a:spLocks noChangeShapeType="1"/>
          </p:cNvSpPr>
          <p:nvPr/>
        </p:nvSpPr>
        <p:spPr bwMode="auto">
          <a:xfrm flipV="1">
            <a:off x="6816725" y="2349501"/>
            <a:ext cx="647700" cy="5746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6" name="Text Box 31"/>
          <p:cNvSpPr txBox="1">
            <a:spLocks noChangeArrowheads="1"/>
          </p:cNvSpPr>
          <p:nvPr/>
        </p:nvSpPr>
        <p:spPr bwMode="auto">
          <a:xfrm>
            <a:off x="1524000" y="1628776"/>
            <a:ext cx="20510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dirty="0">
                <a:latin typeface="Verdana" panose="020B0604030504040204" pitchFamily="34" charset="0"/>
              </a:rPr>
              <a:t>SFR 2003</a:t>
            </a:r>
          </a:p>
          <a:p>
            <a:pPr eaLnBrk="1" hangingPunct="1">
              <a:spcBef>
                <a:spcPct val="50000"/>
              </a:spcBef>
              <a:buClrTx/>
              <a:buSzTx/>
              <a:buFontTx/>
              <a:buNone/>
            </a:pPr>
            <a:r>
              <a:rPr lang="fr-FR" altLang="fr-FR" sz="1600" b="1" dirty="0">
                <a:latin typeface="Verdana" panose="020B0604030504040204" pitchFamily="34" charset="0"/>
              </a:rPr>
              <a:t>ARKEMA 2006</a:t>
            </a:r>
          </a:p>
        </p:txBody>
      </p:sp>
      <p:sp>
        <p:nvSpPr>
          <p:cNvPr id="36877" name="Text Box 32"/>
          <p:cNvSpPr txBox="1">
            <a:spLocks noChangeArrowheads="1"/>
          </p:cNvSpPr>
          <p:nvPr/>
        </p:nvSpPr>
        <p:spPr bwMode="auto">
          <a:xfrm>
            <a:off x="8651876" y="5445125"/>
            <a:ext cx="2016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dirty="0" err="1">
                <a:latin typeface="Verdana" panose="020B0604030504040204" pitchFamily="34" charset="0"/>
              </a:rPr>
              <a:t>Beghin</a:t>
            </a:r>
            <a:r>
              <a:rPr lang="fr-FR" altLang="fr-FR" sz="1800" b="1" dirty="0">
                <a:latin typeface="Verdana" panose="020B0604030504040204" pitchFamily="34" charset="0"/>
              </a:rPr>
              <a:t> Say 2005</a:t>
            </a:r>
          </a:p>
        </p:txBody>
      </p:sp>
      <p:sp>
        <p:nvSpPr>
          <p:cNvPr id="36878" name="Text Box 33"/>
          <p:cNvSpPr txBox="1">
            <a:spLocks noChangeArrowheads="1"/>
          </p:cNvSpPr>
          <p:nvPr/>
        </p:nvSpPr>
        <p:spPr bwMode="auto">
          <a:xfrm>
            <a:off x="2640014" y="6021388"/>
            <a:ext cx="2663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r" eaLnBrk="1" hangingPunct="1">
              <a:spcBef>
                <a:spcPct val="50000"/>
              </a:spcBef>
              <a:buClrTx/>
              <a:buSzTx/>
              <a:buFontTx/>
              <a:buNone/>
            </a:pPr>
            <a:r>
              <a:rPr lang="fr-FR" altLang="fr-FR" sz="1800" b="1">
                <a:latin typeface="Verdana" panose="020B0604030504040204" pitchFamily="34" charset="0"/>
              </a:rPr>
              <a:t>PERRIER 2004</a:t>
            </a:r>
          </a:p>
        </p:txBody>
      </p:sp>
      <p:pic>
        <p:nvPicPr>
          <p:cNvPr id="36880" name="Picture 35" descr="AL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5050" y="1052513"/>
            <a:ext cx="172878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36" descr="BNP Paribas">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9963" y="981076"/>
            <a:ext cx="1655762"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2" name="Text Box 37"/>
          <p:cNvSpPr txBox="1">
            <a:spLocks noChangeArrowheads="1"/>
          </p:cNvSpPr>
          <p:nvPr/>
        </p:nvSpPr>
        <p:spPr bwMode="auto">
          <a:xfrm>
            <a:off x="8616950" y="2349500"/>
            <a:ext cx="2051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dirty="0">
                <a:latin typeface="Verdana" panose="020B0604030504040204" pitchFamily="34" charset="0"/>
              </a:rPr>
              <a:t>Banque Rhône Alpes 2006</a:t>
            </a:r>
            <a:endParaRPr lang="fr-FR" altLang="fr-FR" sz="1600" b="1" dirty="0">
              <a:latin typeface="Verdana" panose="020B060403050404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5715001" y="3879851"/>
            <a:ext cx="19081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Physical Resources</a:t>
            </a:r>
          </a:p>
        </p:txBody>
      </p:sp>
      <p:sp>
        <p:nvSpPr>
          <p:cNvPr id="37891" name="Text Box 5"/>
          <p:cNvSpPr txBox="1">
            <a:spLocks noChangeArrowheads="1"/>
          </p:cNvSpPr>
          <p:nvPr/>
        </p:nvSpPr>
        <p:spPr bwMode="auto">
          <a:xfrm>
            <a:off x="5715001" y="2000251"/>
            <a:ext cx="20986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Reputational</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37892" name="Text Box 6"/>
          <p:cNvSpPr txBox="1">
            <a:spLocks noChangeArrowheads="1"/>
          </p:cNvSpPr>
          <p:nvPr/>
        </p:nvSpPr>
        <p:spPr bwMode="auto">
          <a:xfrm>
            <a:off x="5715001" y="2941639"/>
            <a:ext cx="19081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Partnership</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37893" name="Text Box 7"/>
          <p:cNvSpPr txBox="1">
            <a:spLocks noChangeArrowheads="1"/>
          </p:cNvSpPr>
          <p:nvPr/>
        </p:nvSpPr>
        <p:spPr bwMode="auto">
          <a:xfrm>
            <a:off x="2495550" y="3213101"/>
            <a:ext cx="1881188" cy="652463"/>
          </a:xfrm>
          <a:prstGeom prst="rect">
            <a:avLst/>
          </a:prstGeom>
          <a:solidFill>
            <a:srgbClr val="FFCC99">
              <a:alpha val="30196"/>
            </a:srgbClr>
          </a:solidFill>
          <a:ln w="57150">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a:t>
            </a:r>
          </a:p>
          <a:p>
            <a:pPr algn="ctr" eaLnBrk="1" hangingPunct="1">
              <a:spcBef>
                <a:spcPct val="0"/>
              </a:spcBef>
              <a:buClrTx/>
              <a:buSzTx/>
              <a:buFontTx/>
              <a:buNone/>
            </a:pPr>
            <a:r>
              <a:rPr lang="fr-FR" altLang="fr-FR" sz="1400" b="1">
                <a:latin typeface="Verdana" panose="020B0604030504040204" pitchFamily="34" charset="0"/>
              </a:rPr>
              <a:t>Resources</a:t>
            </a:r>
          </a:p>
          <a:p>
            <a:pPr eaLnBrk="1" hangingPunct="1">
              <a:spcBef>
                <a:spcPct val="0"/>
              </a:spcBef>
              <a:buClrTx/>
              <a:buSzTx/>
              <a:buFontTx/>
              <a:buNone/>
            </a:pPr>
            <a:endParaRPr lang="fr-FR" altLang="fr-FR" sz="1400" b="1">
              <a:latin typeface="Verdana" panose="020B0604030504040204" pitchFamily="34" charset="0"/>
            </a:endParaRPr>
          </a:p>
        </p:txBody>
      </p:sp>
      <p:sp>
        <p:nvSpPr>
          <p:cNvPr id="37894" name="Text Box 8"/>
          <p:cNvSpPr txBox="1">
            <a:spLocks noChangeArrowheads="1"/>
          </p:cNvSpPr>
          <p:nvPr/>
        </p:nvSpPr>
        <p:spPr bwMode="auto">
          <a:xfrm>
            <a:off x="4568825" y="5891213"/>
            <a:ext cx="3244850" cy="565150"/>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800" b="1">
              <a:latin typeface="Verdana" panose="020B0604030504040204" pitchFamily="34" charset="0"/>
            </a:endParaRPr>
          </a:p>
          <a:p>
            <a:pPr algn="ctr" eaLnBrk="1" hangingPunct="1">
              <a:spcBef>
                <a:spcPct val="0"/>
              </a:spcBef>
              <a:buClrTx/>
              <a:buSzTx/>
              <a:buFontTx/>
              <a:buNone/>
            </a:pPr>
            <a:r>
              <a:rPr lang="fr-FR" altLang="fr-FR" sz="1400" b="1">
                <a:latin typeface="Verdana" panose="020B0604030504040204" pitchFamily="34" charset="0"/>
              </a:rPr>
              <a:t>Organizational capabilities</a:t>
            </a:r>
          </a:p>
        </p:txBody>
      </p:sp>
      <p:sp>
        <p:nvSpPr>
          <p:cNvPr id="37895" name="Text Box 9"/>
          <p:cNvSpPr txBox="1">
            <a:spLocks noChangeArrowheads="1"/>
          </p:cNvSpPr>
          <p:nvPr/>
        </p:nvSpPr>
        <p:spPr bwMode="auto">
          <a:xfrm>
            <a:off x="4759326" y="1196976"/>
            <a:ext cx="17176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Corporate</a:t>
            </a:r>
          </a:p>
          <a:p>
            <a:pPr algn="ctr" eaLnBrk="1" hangingPunct="1">
              <a:spcBef>
                <a:spcPct val="0"/>
              </a:spcBef>
              <a:buClrTx/>
              <a:buSzTx/>
              <a:buFontTx/>
              <a:buNone/>
            </a:pPr>
            <a:r>
              <a:rPr lang="fr-FR" altLang="fr-FR" sz="1400" b="1">
                <a:latin typeface="Verdana" panose="020B0604030504040204" pitchFamily="34" charset="0"/>
              </a:rPr>
              <a:t>Reputation</a:t>
            </a:r>
          </a:p>
        </p:txBody>
      </p:sp>
      <p:sp>
        <p:nvSpPr>
          <p:cNvPr id="37896" name="Text Box 10"/>
          <p:cNvSpPr txBox="1">
            <a:spLocks noChangeArrowheads="1"/>
          </p:cNvSpPr>
          <p:nvPr/>
        </p:nvSpPr>
        <p:spPr bwMode="auto">
          <a:xfrm>
            <a:off x="7050088" y="1196976"/>
            <a:ext cx="1909762"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Sport</a:t>
            </a:r>
          </a:p>
          <a:p>
            <a:pPr algn="ctr" eaLnBrk="1" hangingPunct="1">
              <a:spcBef>
                <a:spcPct val="0"/>
              </a:spcBef>
              <a:buClrTx/>
              <a:buSzTx/>
              <a:buFontTx/>
              <a:buNone/>
            </a:pPr>
            <a:r>
              <a:rPr lang="fr-FR" altLang="fr-FR" sz="1400" b="1">
                <a:latin typeface="Verdana" panose="020B0604030504040204" pitchFamily="34" charset="0"/>
              </a:rPr>
              <a:t>Reputation</a:t>
            </a:r>
          </a:p>
        </p:txBody>
      </p:sp>
      <p:sp>
        <p:nvSpPr>
          <p:cNvPr id="37897" name="Text Box 11"/>
          <p:cNvSpPr txBox="1">
            <a:spLocks noChangeArrowheads="1"/>
          </p:cNvSpPr>
          <p:nvPr/>
        </p:nvSpPr>
        <p:spPr bwMode="auto">
          <a:xfrm>
            <a:off x="2085976" y="5219701"/>
            <a:ext cx="2290763"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 competencies</a:t>
            </a:r>
          </a:p>
        </p:txBody>
      </p:sp>
      <p:sp>
        <p:nvSpPr>
          <p:cNvPr id="37898" name="Rectangle 12"/>
          <p:cNvSpPr>
            <a:spLocks noChangeArrowheads="1"/>
          </p:cNvSpPr>
          <p:nvPr/>
        </p:nvSpPr>
        <p:spPr bwMode="auto">
          <a:xfrm>
            <a:off x="1703389" y="4941888"/>
            <a:ext cx="8785225" cy="16446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7899" name="Line 13"/>
          <p:cNvSpPr>
            <a:spLocks noChangeShapeType="1"/>
          </p:cNvSpPr>
          <p:nvPr/>
        </p:nvSpPr>
        <p:spPr bwMode="auto">
          <a:xfrm flipH="1" flipV="1">
            <a:off x="4376739" y="5756275"/>
            <a:ext cx="192087"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00" name="Line 14"/>
          <p:cNvSpPr>
            <a:spLocks noChangeShapeType="1"/>
          </p:cNvSpPr>
          <p:nvPr/>
        </p:nvSpPr>
        <p:spPr bwMode="auto">
          <a:xfrm flipV="1">
            <a:off x="6094413" y="5756275"/>
            <a:ext cx="0"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01" name="Line 15"/>
          <p:cNvSpPr>
            <a:spLocks noChangeShapeType="1"/>
          </p:cNvSpPr>
          <p:nvPr/>
        </p:nvSpPr>
        <p:spPr bwMode="auto">
          <a:xfrm flipV="1">
            <a:off x="7813675" y="5756275"/>
            <a:ext cx="192088"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02" name="Line 16"/>
          <p:cNvSpPr>
            <a:spLocks noChangeShapeType="1"/>
          </p:cNvSpPr>
          <p:nvPr/>
        </p:nvSpPr>
        <p:spPr bwMode="auto">
          <a:xfrm flipV="1">
            <a:off x="3432176" y="3860800"/>
            <a:ext cx="9525" cy="135890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3" name="Line 17"/>
          <p:cNvSpPr>
            <a:spLocks noChangeShapeType="1"/>
          </p:cNvSpPr>
          <p:nvPr/>
        </p:nvSpPr>
        <p:spPr bwMode="auto">
          <a:xfrm flipV="1">
            <a:off x="4949825" y="1733550"/>
            <a:ext cx="0" cy="348615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7904" name="Line 18"/>
          <p:cNvSpPr>
            <a:spLocks noChangeShapeType="1"/>
          </p:cNvSpPr>
          <p:nvPr/>
        </p:nvSpPr>
        <p:spPr bwMode="auto">
          <a:xfrm flipV="1">
            <a:off x="8196263" y="1733550"/>
            <a:ext cx="0" cy="348615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7905" name="Line 19"/>
          <p:cNvSpPr>
            <a:spLocks noChangeShapeType="1"/>
          </p:cNvSpPr>
          <p:nvPr/>
        </p:nvSpPr>
        <p:spPr bwMode="auto">
          <a:xfrm flipH="1" flipV="1">
            <a:off x="4376739" y="3879850"/>
            <a:ext cx="573087" cy="133985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6" name="Line 20"/>
          <p:cNvSpPr>
            <a:spLocks noChangeShapeType="1"/>
          </p:cNvSpPr>
          <p:nvPr/>
        </p:nvSpPr>
        <p:spPr bwMode="auto">
          <a:xfrm flipV="1">
            <a:off x="4367214" y="3208338"/>
            <a:ext cx="1347787" cy="220662"/>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7" name="Line 21"/>
          <p:cNvSpPr>
            <a:spLocks noChangeShapeType="1"/>
          </p:cNvSpPr>
          <p:nvPr/>
        </p:nvSpPr>
        <p:spPr bwMode="auto">
          <a:xfrm>
            <a:off x="6477001" y="2536826"/>
            <a:ext cx="3175" cy="404813"/>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8" name="Line 22"/>
          <p:cNvSpPr>
            <a:spLocks noChangeShapeType="1"/>
          </p:cNvSpPr>
          <p:nvPr/>
        </p:nvSpPr>
        <p:spPr bwMode="auto">
          <a:xfrm>
            <a:off x="6477001" y="3478214"/>
            <a:ext cx="3175" cy="401637"/>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9" name="Line 23"/>
          <p:cNvSpPr>
            <a:spLocks noChangeShapeType="1"/>
          </p:cNvSpPr>
          <p:nvPr/>
        </p:nvSpPr>
        <p:spPr bwMode="auto">
          <a:xfrm>
            <a:off x="5715000" y="1733550"/>
            <a:ext cx="762000" cy="2667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0" name="Line 24"/>
          <p:cNvSpPr>
            <a:spLocks noChangeShapeType="1"/>
          </p:cNvSpPr>
          <p:nvPr/>
        </p:nvSpPr>
        <p:spPr bwMode="auto">
          <a:xfrm flipH="1">
            <a:off x="7240589" y="1733550"/>
            <a:ext cx="573087" cy="2667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1" name="Line 25"/>
          <p:cNvSpPr>
            <a:spLocks noChangeShapeType="1"/>
          </p:cNvSpPr>
          <p:nvPr/>
        </p:nvSpPr>
        <p:spPr bwMode="auto">
          <a:xfrm flipV="1">
            <a:off x="7050088" y="2536826"/>
            <a:ext cx="0" cy="404813"/>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2" name="Line 26"/>
          <p:cNvSpPr>
            <a:spLocks noChangeShapeType="1"/>
          </p:cNvSpPr>
          <p:nvPr/>
        </p:nvSpPr>
        <p:spPr bwMode="auto">
          <a:xfrm flipV="1">
            <a:off x="7050088" y="3478214"/>
            <a:ext cx="0" cy="401637"/>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3" name="Line 27"/>
          <p:cNvSpPr>
            <a:spLocks noChangeShapeType="1"/>
          </p:cNvSpPr>
          <p:nvPr/>
        </p:nvSpPr>
        <p:spPr bwMode="auto">
          <a:xfrm>
            <a:off x="4367214" y="3500439"/>
            <a:ext cx="1368425" cy="504825"/>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4" name="Line 28"/>
          <p:cNvSpPr>
            <a:spLocks noChangeShapeType="1"/>
          </p:cNvSpPr>
          <p:nvPr/>
        </p:nvSpPr>
        <p:spPr bwMode="auto">
          <a:xfrm flipV="1">
            <a:off x="3503614" y="2135188"/>
            <a:ext cx="2211387" cy="1077912"/>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5" name="Line 29"/>
          <p:cNvSpPr>
            <a:spLocks noChangeShapeType="1"/>
          </p:cNvSpPr>
          <p:nvPr/>
        </p:nvSpPr>
        <p:spPr bwMode="auto">
          <a:xfrm flipH="1">
            <a:off x="3863976" y="2270126"/>
            <a:ext cx="1851025" cy="942975"/>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6" name="Line 30"/>
          <p:cNvSpPr>
            <a:spLocks noChangeShapeType="1"/>
          </p:cNvSpPr>
          <p:nvPr/>
        </p:nvSpPr>
        <p:spPr bwMode="auto">
          <a:xfrm flipH="1">
            <a:off x="4367214" y="3073400"/>
            <a:ext cx="1347787" cy="211138"/>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7" name="Line 31"/>
          <p:cNvSpPr>
            <a:spLocks noChangeShapeType="1"/>
          </p:cNvSpPr>
          <p:nvPr/>
        </p:nvSpPr>
        <p:spPr bwMode="auto">
          <a:xfrm flipH="1" flipV="1">
            <a:off x="4367214" y="3644900"/>
            <a:ext cx="1347787" cy="501650"/>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87074" name="Text Box 34"/>
          <p:cNvSpPr txBox="1">
            <a:spLocks noChangeArrowheads="1"/>
          </p:cNvSpPr>
          <p:nvPr/>
        </p:nvSpPr>
        <p:spPr bwMode="auto">
          <a:xfrm>
            <a:off x="4943476" y="5229226"/>
            <a:ext cx="2290763"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CEO celebrity </a:t>
            </a:r>
          </a:p>
          <a:p>
            <a:pPr eaLnBrk="1" hangingPunct="1">
              <a:spcBef>
                <a:spcPct val="0"/>
              </a:spcBef>
              <a:buClrTx/>
              <a:buSzTx/>
              <a:buFontTx/>
              <a:buNone/>
            </a:pPr>
            <a:endParaRPr lang="fr-FR" altLang="fr-FR" sz="1400" b="1">
              <a:latin typeface="Verdana" panose="020B0604030504040204" pitchFamily="34" charset="0"/>
            </a:endParaRPr>
          </a:p>
        </p:txBody>
      </p:sp>
      <p:sp>
        <p:nvSpPr>
          <p:cNvPr id="87075" name="Text Box 35"/>
          <p:cNvSpPr txBox="1">
            <a:spLocks noChangeArrowheads="1"/>
          </p:cNvSpPr>
          <p:nvPr/>
        </p:nvSpPr>
        <p:spPr bwMode="auto">
          <a:xfrm>
            <a:off x="8005763" y="5219701"/>
            <a:ext cx="2290762"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Opportunism</a:t>
            </a:r>
          </a:p>
          <a:p>
            <a:pPr eaLnBrk="1" hangingPunct="1">
              <a:spcBef>
                <a:spcPct val="0"/>
              </a:spcBef>
              <a:buClrTx/>
              <a:buSzTx/>
              <a:buFontTx/>
              <a:buNone/>
            </a:pPr>
            <a:endParaRPr lang="fr-FR" altLang="fr-FR" sz="1400" b="1">
              <a:latin typeface="Verdana" panose="020B0604030504040204" pitchFamily="34" charset="0"/>
            </a:endParaRPr>
          </a:p>
        </p:txBody>
      </p:sp>
      <p:sp>
        <p:nvSpPr>
          <p:cNvPr id="37920" name="Line 36"/>
          <p:cNvSpPr>
            <a:spLocks noChangeShapeType="1"/>
          </p:cNvSpPr>
          <p:nvPr/>
        </p:nvSpPr>
        <p:spPr bwMode="auto">
          <a:xfrm flipV="1">
            <a:off x="6094413" y="5756275"/>
            <a:ext cx="0"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21" name="Line 37"/>
          <p:cNvSpPr>
            <a:spLocks noChangeShapeType="1"/>
          </p:cNvSpPr>
          <p:nvPr/>
        </p:nvSpPr>
        <p:spPr bwMode="auto">
          <a:xfrm flipV="1">
            <a:off x="7813675" y="5756275"/>
            <a:ext cx="192088"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78" name="Text Box 38"/>
          <p:cNvSpPr txBox="1">
            <a:spLocks noChangeArrowheads="1"/>
          </p:cNvSpPr>
          <p:nvPr/>
        </p:nvSpPr>
        <p:spPr bwMode="auto">
          <a:xfrm>
            <a:off x="4943475" y="5229226"/>
            <a:ext cx="3816350"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Learning </a:t>
            </a:r>
          </a:p>
          <a:p>
            <a:pPr eaLnBrk="1" hangingPunct="1">
              <a:spcBef>
                <a:spcPct val="0"/>
              </a:spcBef>
              <a:buClrTx/>
              <a:buSzTx/>
              <a:buFontTx/>
              <a:buNone/>
            </a:pPr>
            <a:endParaRPr lang="fr-FR" altLang="fr-FR" sz="1400" b="1">
              <a:latin typeface="Verdana" panose="020B0604030504040204" pitchFamily="34" charset="0"/>
            </a:endParaRPr>
          </a:p>
        </p:txBody>
      </p:sp>
      <p:sp>
        <p:nvSpPr>
          <p:cNvPr id="87079" name="Rectangle 39"/>
          <p:cNvSpPr>
            <a:spLocks noChangeArrowheads="1"/>
          </p:cNvSpPr>
          <p:nvPr/>
        </p:nvSpPr>
        <p:spPr bwMode="auto">
          <a:xfrm>
            <a:off x="1981200" y="277814"/>
            <a:ext cx="822960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a:effectLst>
                  <a:outerShdw blurRad="38100" dist="38100" dir="2700000" algn="tl">
                    <a:srgbClr val="000000"/>
                  </a:outerShdw>
                </a:effectLst>
                <a:latin typeface="Arial" charset="0"/>
              </a:rPr>
              <a:t>GPTL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7074"/>
                                        </p:tgtEl>
                                      </p:cBhvr>
                                    </p:animEffect>
                                    <p:set>
                                      <p:cBhvr>
                                        <p:cTn id="7" dur="1" fill="hold">
                                          <p:stCondLst>
                                            <p:cond delay="499"/>
                                          </p:stCondLst>
                                        </p:cTn>
                                        <p:tgtEl>
                                          <p:spTgt spid="87074"/>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87075"/>
                                        </p:tgtEl>
                                      </p:cBhvr>
                                    </p:animEffect>
                                    <p:set>
                                      <p:cBhvr>
                                        <p:cTn id="10" dur="1" fill="hold">
                                          <p:stCondLst>
                                            <p:cond delay="499"/>
                                          </p:stCondLst>
                                        </p:cTn>
                                        <p:tgtEl>
                                          <p:spTgt spid="8707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87078"/>
                                        </p:tgtEl>
                                        <p:attrNameLst>
                                          <p:attrName>style.visibility</p:attrName>
                                        </p:attrNameLst>
                                      </p:cBhvr>
                                      <p:to>
                                        <p:strVal val="visible"/>
                                      </p:to>
                                    </p:set>
                                    <p:animEffect transition="in" filter="diamond(in)">
                                      <p:cBhvr>
                                        <p:cTn id="15" dur="2000"/>
                                        <p:tgtEl>
                                          <p:spTgt spid="87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74" grpId="0" animBg="1"/>
      <p:bldP spid="87075" grpId="0" animBg="1"/>
      <p:bldP spid="8707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4"/>
          <p:cNvSpPr>
            <a:spLocks noChangeArrowheads="1"/>
          </p:cNvSpPr>
          <p:nvPr/>
        </p:nvSpPr>
        <p:spPr bwMode="auto">
          <a:xfrm>
            <a:off x="1919288" y="260350"/>
            <a:ext cx="8229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b="1" dirty="0">
                <a:effectLst>
                  <a:outerShdw blurRad="38100" dist="38100" dir="2700000" algn="tl">
                    <a:srgbClr val="000000"/>
                  </a:outerShdw>
                </a:effectLst>
                <a:latin typeface="Arial" charset="0"/>
              </a:rPr>
              <a:t>Cascade of assets</a:t>
            </a:r>
          </a:p>
        </p:txBody>
      </p:sp>
      <p:pic>
        <p:nvPicPr>
          <p:cNvPr id="38915" name="Picture 5"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6"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7" name="Group 7"/>
          <p:cNvGrpSpPr>
            <a:grpSpLocks/>
          </p:cNvGrpSpPr>
          <p:nvPr/>
        </p:nvGrpSpPr>
        <p:grpSpPr bwMode="auto">
          <a:xfrm>
            <a:off x="2352676" y="5334000"/>
            <a:ext cx="6919913" cy="1257300"/>
            <a:chOff x="2342" y="6919"/>
            <a:chExt cx="6912" cy="1584"/>
          </a:xfrm>
        </p:grpSpPr>
        <p:sp>
          <p:nvSpPr>
            <p:cNvPr id="38969" name="Line 8"/>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70" name="Line 9"/>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71" name="Line 10"/>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8918" name="Group 11"/>
          <p:cNvGrpSpPr>
            <a:grpSpLocks/>
          </p:cNvGrpSpPr>
          <p:nvPr/>
        </p:nvGrpSpPr>
        <p:grpSpPr bwMode="auto">
          <a:xfrm>
            <a:off x="3938589" y="1104900"/>
            <a:ext cx="1298575" cy="800100"/>
            <a:chOff x="4070" y="7"/>
            <a:chExt cx="1296" cy="1008"/>
          </a:xfrm>
        </p:grpSpPr>
        <p:sp>
          <p:nvSpPr>
            <p:cNvPr id="38966" name="Line 12"/>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7" name="Line 13"/>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8" name="Line 14"/>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8919" name="Group 15"/>
          <p:cNvGrpSpPr>
            <a:grpSpLocks/>
          </p:cNvGrpSpPr>
          <p:nvPr/>
        </p:nvGrpSpPr>
        <p:grpSpPr bwMode="auto">
          <a:xfrm rot="-1244874">
            <a:off x="4948239" y="2133600"/>
            <a:ext cx="1296987" cy="800100"/>
            <a:chOff x="4070" y="7"/>
            <a:chExt cx="1296" cy="1008"/>
          </a:xfrm>
        </p:grpSpPr>
        <p:sp>
          <p:nvSpPr>
            <p:cNvPr id="38963" name="Line 16"/>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4" name="Line 17"/>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5" name="Line 18"/>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8920" name="Group 19"/>
          <p:cNvGrpSpPr>
            <a:grpSpLocks/>
          </p:cNvGrpSpPr>
          <p:nvPr/>
        </p:nvGrpSpPr>
        <p:grpSpPr bwMode="auto">
          <a:xfrm rot="-1765081">
            <a:off x="5811839" y="3276600"/>
            <a:ext cx="1298575" cy="800100"/>
            <a:chOff x="4070" y="7"/>
            <a:chExt cx="1296" cy="1008"/>
          </a:xfrm>
        </p:grpSpPr>
        <p:sp>
          <p:nvSpPr>
            <p:cNvPr id="38960" name="Line 20"/>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1" name="Line 21"/>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2" name="Line 22"/>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8921" name="Group 23"/>
          <p:cNvGrpSpPr>
            <a:grpSpLocks/>
          </p:cNvGrpSpPr>
          <p:nvPr/>
        </p:nvGrpSpPr>
        <p:grpSpPr bwMode="auto">
          <a:xfrm rot="-1244874">
            <a:off x="6532564" y="4419600"/>
            <a:ext cx="1298575" cy="800100"/>
            <a:chOff x="4070" y="7"/>
            <a:chExt cx="1296" cy="1008"/>
          </a:xfrm>
        </p:grpSpPr>
        <p:sp>
          <p:nvSpPr>
            <p:cNvPr id="38957" name="Line 24"/>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58" name="Line 25"/>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59" name="Line 26"/>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8922" name="Rectangle 27"/>
          <p:cNvSpPr>
            <a:spLocks noChangeArrowheads="1"/>
          </p:cNvSpPr>
          <p:nvPr/>
        </p:nvSpPr>
        <p:spPr bwMode="auto">
          <a:xfrm>
            <a:off x="2352676"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8923" name="Line 28"/>
          <p:cNvSpPr>
            <a:spLocks noChangeShapeType="1"/>
          </p:cNvSpPr>
          <p:nvPr/>
        </p:nvSpPr>
        <p:spPr bwMode="auto">
          <a:xfrm flipV="1">
            <a:off x="2566988" y="2819400"/>
            <a:ext cx="2813050" cy="33338"/>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24" name="Line 29"/>
          <p:cNvSpPr>
            <a:spLocks noChangeShapeType="1"/>
          </p:cNvSpPr>
          <p:nvPr/>
        </p:nvSpPr>
        <p:spPr bwMode="auto">
          <a:xfrm flipH="1" flipV="1">
            <a:off x="2424114" y="5084764"/>
            <a:ext cx="4541837" cy="20637"/>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8094" name="Freeform 30"/>
          <p:cNvSpPr>
            <a:spLocks/>
          </p:cNvSpPr>
          <p:nvPr/>
        </p:nvSpPr>
        <p:spPr bwMode="auto">
          <a:xfrm>
            <a:off x="5091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8926" name="AutoShape 31"/>
          <p:cNvSpPr>
            <a:spLocks noChangeArrowheads="1"/>
          </p:cNvSpPr>
          <p:nvPr/>
        </p:nvSpPr>
        <p:spPr bwMode="auto">
          <a:xfrm>
            <a:off x="3071814" y="1557339"/>
            <a:ext cx="865187" cy="287337"/>
          </a:xfrm>
          <a:custGeom>
            <a:avLst/>
            <a:gdLst>
              <a:gd name="T0" fmla="*/ 2147483646 w 21600"/>
              <a:gd name="T1" fmla="*/ 0 h 21600"/>
              <a:gd name="T2" fmla="*/ 0 w 21600"/>
              <a:gd name="T3" fmla="*/ 338202260 h 21600"/>
              <a:gd name="T4" fmla="*/ 2147483646 w 21600"/>
              <a:gd name="T5" fmla="*/ 676402060 h 21600"/>
              <a:gd name="T6" fmla="*/ 2147483646 w 21600"/>
              <a:gd name="T7" fmla="*/ 33820226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38927" name="Line 32"/>
          <p:cNvSpPr>
            <a:spLocks noChangeShapeType="1"/>
          </p:cNvSpPr>
          <p:nvPr/>
        </p:nvSpPr>
        <p:spPr bwMode="auto">
          <a:xfrm>
            <a:off x="2352676" y="5676900"/>
            <a:ext cx="6919913"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fr-FR"/>
          </a:p>
        </p:txBody>
      </p:sp>
      <p:sp>
        <p:nvSpPr>
          <p:cNvPr id="38928" name="Rectangle 33"/>
          <p:cNvSpPr>
            <a:spLocks noChangeArrowheads="1"/>
          </p:cNvSpPr>
          <p:nvPr/>
        </p:nvSpPr>
        <p:spPr bwMode="auto">
          <a:xfrm>
            <a:off x="2279650" y="5661025"/>
            <a:ext cx="6985000" cy="914400"/>
          </a:xfrm>
          <a:prstGeom prst="rect">
            <a:avLst/>
          </a:prstGeom>
          <a:solidFill>
            <a:srgbClr val="CCFFFF">
              <a:alpha val="30196"/>
            </a:srgbClr>
          </a:solidFill>
          <a:ln w="9525">
            <a:solidFill>
              <a:srgbClr val="000000"/>
            </a:solidFill>
            <a:prstDash val="dashDot"/>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88098" name="Text Box 34"/>
          <p:cNvSpPr txBox="1">
            <a:spLocks noChangeArrowheads="1"/>
          </p:cNvSpPr>
          <p:nvPr/>
        </p:nvSpPr>
        <p:spPr bwMode="auto">
          <a:xfrm>
            <a:off x="7680325" y="5661025"/>
            <a:ext cx="1727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Stock of resources</a:t>
            </a:r>
            <a:endParaRPr lang="fr-FR" altLang="fr-FR" sz="1600">
              <a:latin typeface="Verdana" panose="020B0604030504040204" pitchFamily="34" charset="0"/>
            </a:endParaRPr>
          </a:p>
        </p:txBody>
      </p:sp>
      <p:sp>
        <p:nvSpPr>
          <p:cNvPr id="88099" name="Text Box 35"/>
          <p:cNvSpPr txBox="1">
            <a:spLocks noChangeArrowheads="1"/>
          </p:cNvSpPr>
          <p:nvPr/>
        </p:nvSpPr>
        <p:spPr bwMode="auto">
          <a:xfrm>
            <a:off x="4151313"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a:t>
            </a:r>
          </a:p>
          <a:p>
            <a:pPr algn="ctr" eaLnBrk="1" hangingPunct="1">
              <a:spcBef>
                <a:spcPct val="0"/>
              </a:spcBef>
              <a:buClrTx/>
              <a:buSzTx/>
              <a:buFontTx/>
              <a:buNone/>
            </a:pPr>
            <a:r>
              <a:rPr lang="fr-FR" altLang="fr-FR" sz="1400" b="1">
                <a:latin typeface="Verdana" panose="020B0604030504040204" pitchFamily="34" charset="0"/>
              </a:rPr>
              <a:t>Resources</a:t>
            </a:r>
          </a:p>
          <a:p>
            <a:pPr algn="ctr" eaLnBrk="1" hangingPunct="1">
              <a:spcBef>
                <a:spcPct val="0"/>
              </a:spcBef>
              <a:buClrTx/>
              <a:buSzTx/>
              <a:buFontTx/>
              <a:buNone/>
            </a:pPr>
            <a:r>
              <a:rPr lang="fr-FR" altLang="fr-FR" sz="1400" b="1">
                <a:latin typeface="Verdana" panose="020B0604030504040204" pitchFamily="34" charset="0"/>
              </a:rPr>
              <a:t>« Axes »</a:t>
            </a:r>
          </a:p>
        </p:txBody>
      </p:sp>
      <p:sp>
        <p:nvSpPr>
          <p:cNvPr id="88100" name="Text Box 36"/>
          <p:cNvSpPr txBox="1">
            <a:spLocks noChangeArrowheads="1"/>
          </p:cNvSpPr>
          <p:nvPr/>
        </p:nvSpPr>
        <p:spPr bwMode="auto">
          <a:xfrm>
            <a:off x="5303839" y="2133600"/>
            <a:ext cx="20843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Partnership</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88101" name="Freeform 37"/>
          <p:cNvSpPr>
            <a:spLocks/>
          </p:cNvSpPr>
          <p:nvPr/>
        </p:nvSpPr>
        <p:spPr bwMode="auto">
          <a:xfrm>
            <a:off x="2208214" y="1700214"/>
            <a:ext cx="1800225" cy="5157787"/>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76200">
            <a:solidFill>
              <a:srgbClr val="000000"/>
            </a:solidFill>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8102" name="Text Box 38"/>
          <p:cNvSpPr txBox="1">
            <a:spLocks noChangeArrowheads="1"/>
          </p:cNvSpPr>
          <p:nvPr/>
        </p:nvSpPr>
        <p:spPr bwMode="auto">
          <a:xfrm>
            <a:off x="6256339"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400" b="1">
              <a:latin typeface="Verdana" panose="020B0604030504040204" pitchFamily="34" charset="0"/>
            </a:endParaRPr>
          </a:p>
        </p:txBody>
      </p:sp>
      <p:sp>
        <p:nvSpPr>
          <p:cNvPr id="88103" name="Text Box 39"/>
          <p:cNvSpPr txBox="1">
            <a:spLocks noChangeArrowheads="1"/>
          </p:cNvSpPr>
          <p:nvPr/>
        </p:nvSpPr>
        <p:spPr bwMode="auto">
          <a:xfrm>
            <a:off x="6859589" y="429260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t>Reputational</a:t>
            </a:r>
          </a:p>
          <a:p>
            <a:pPr eaLnBrk="1" hangingPunct="1">
              <a:spcBef>
                <a:spcPct val="0"/>
              </a:spcBef>
              <a:buClrTx/>
              <a:buSzTx/>
              <a:buFontTx/>
              <a:buNone/>
            </a:pPr>
            <a:r>
              <a:rPr lang="fr-FR" altLang="fr-FR" sz="1400" b="1"/>
              <a:t>Resources</a:t>
            </a:r>
          </a:p>
        </p:txBody>
      </p:sp>
      <p:sp>
        <p:nvSpPr>
          <p:cNvPr id="88104" name="AutoShape 40"/>
          <p:cNvSpPr>
            <a:spLocks noChangeArrowheads="1"/>
          </p:cNvSpPr>
          <p:nvPr/>
        </p:nvSpPr>
        <p:spPr bwMode="auto">
          <a:xfrm>
            <a:off x="8040689"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Learning</a:t>
            </a:r>
          </a:p>
          <a:p>
            <a:pPr algn="ctr" eaLnBrk="1" hangingPunct="1">
              <a:spcBef>
                <a:spcPct val="0"/>
              </a:spcBef>
              <a:buClrTx/>
              <a:buSzTx/>
              <a:buFontTx/>
              <a:buNone/>
            </a:pPr>
            <a:r>
              <a:rPr lang="fr-FR" altLang="fr-FR" sz="1800" b="1"/>
              <a:t>Organizational</a:t>
            </a:r>
          </a:p>
          <a:p>
            <a:pPr algn="ctr" eaLnBrk="1" hangingPunct="1">
              <a:spcBef>
                <a:spcPct val="0"/>
              </a:spcBef>
              <a:buClrTx/>
              <a:buSzTx/>
              <a:buFontTx/>
              <a:buNone/>
            </a:pPr>
            <a:r>
              <a:rPr lang="fr-FR" altLang="fr-FR" sz="1800" b="1"/>
              <a:t>Capabilities</a:t>
            </a:r>
          </a:p>
        </p:txBody>
      </p:sp>
      <p:sp>
        <p:nvSpPr>
          <p:cNvPr id="88105" name="Freeform 41"/>
          <p:cNvSpPr>
            <a:spLocks/>
          </p:cNvSpPr>
          <p:nvPr/>
        </p:nvSpPr>
        <p:spPr bwMode="auto">
          <a:xfrm>
            <a:off x="7974014" y="4876801"/>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8106" name="Freeform 42"/>
          <p:cNvSpPr>
            <a:spLocks/>
          </p:cNvSpPr>
          <p:nvPr/>
        </p:nvSpPr>
        <p:spPr bwMode="auto">
          <a:xfrm>
            <a:off x="6672263" y="2636839"/>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07" name="Freeform 43"/>
          <p:cNvSpPr>
            <a:spLocks/>
          </p:cNvSpPr>
          <p:nvPr/>
        </p:nvSpPr>
        <p:spPr bwMode="auto">
          <a:xfrm>
            <a:off x="7535864"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08" name="Freeform 44"/>
          <p:cNvSpPr>
            <a:spLocks/>
          </p:cNvSpPr>
          <p:nvPr/>
        </p:nvSpPr>
        <p:spPr bwMode="auto">
          <a:xfrm>
            <a:off x="3432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09" name="Freeform 45"/>
          <p:cNvSpPr>
            <a:spLocks/>
          </p:cNvSpPr>
          <p:nvPr/>
        </p:nvSpPr>
        <p:spPr bwMode="auto">
          <a:xfrm>
            <a:off x="4835526" y="2636839"/>
            <a:ext cx="3205163" cy="623887"/>
          </a:xfrm>
          <a:custGeom>
            <a:avLst/>
            <a:gdLst>
              <a:gd name="T0" fmla="*/ 2147483646 w 2019"/>
              <a:gd name="T1" fmla="*/ 0 h 393"/>
              <a:gd name="T2" fmla="*/ 2147483646 w 2019"/>
              <a:gd name="T3" fmla="*/ 2147483646 h 393"/>
              <a:gd name="T4" fmla="*/ 2147483646 w 2019"/>
              <a:gd name="T5" fmla="*/ 2147483646 h 393"/>
              <a:gd name="T6" fmla="*/ 0 60000 65536"/>
              <a:gd name="T7" fmla="*/ 0 60000 65536"/>
              <a:gd name="T8" fmla="*/ 0 60000 65536"/>
            </a:gdLst>
            <a:ahLst/>
            <a:cxnLst>
              <a:cxn ang="T6">
                <a:pos x="T0" y="T1"/>
              </a:cxn>
              <a:cxn ang="T7">
                <a:pos x="T2" y="T3"/>
              </a:cxn>
              <a:cxn ang="T8">
                <a:pos x="T4" y="T5"/>
              </a:cxn>
            </a:cxnLst>
            <a:rect l="0" t="0" r="r" b="b"/>
            <a:pathLst>
              <a:path w="2019" h="393">
                <a:moveTo>
                  <a:pt x="2019" y="0"/>
                </a:moveTo>
                <a:cubicBezTo>
                  <a:pt x="1304" y="166"/>
                  <a:pt x="590" y="333"/>
                  <a:pt x="295" y="363"/>
                </a:cubicBezTo>
                <a:cubicBezTo>
                  <a:pt x="0" y="393"/>
                  <a:pt x="250" y="211"/>
                  <a:pt x="250" y="181"/>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10" name="Freeform 46"/>
          <p:cNvSpPr>
            <a:spLocks/>
          </p:cNvSpPr>
          <p:nvPr/>
        </p:nvSpPr>
        <p:spPr bwMode="auto">
          <a:xfrm>
            <a:off x="5711826" y="2708276"/>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11" name="Freeform 47"/>
          <p:cNvSpPr>
            <a:spLocks/>
          </p:cNvSpPr>
          <p:nvPr/>
        </p:nvSpPr>
        <p:spPr bwMode="auto">
          <a:xfrm>
            <a:off x="6011864" y="2708276"/>
            <a:ext cx="4548187" cy="2976563"/>
          </a:xfrm>
          <a:custGeom>
            <a:avLst/>
            <a:gdLst>
              <a:gd name="T0" fmla="*/ 2147483646 w 2865"/>
              <a:gd name="T1" fmla="*/ 0 h 1875"/>
              <a:gd name="T2" fmla="*/ 2147483646 w 2865"/>
              <a:gd name="T3" fmla="*/ 2147483646 h 1875"/>
              <a:gd name="T4" fmla="*/ 2147483646 w 2865"/>
              <a:gd name="T5" fmla="*/ 2147483646 h 1875"/>
              <a:gd name="T6" fmla="*/ 2147483646 w 2865"/>
              <a:gd name="T7" fmla="*/ 2147483646 h 1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65" h="1875">
                <a:moveTo>
                  <a:pt x="2502" y="0"/>
                </a:moveTo>
                <a:cubicBezTo>
                  <a:pt x="2683" y="650"/>
                  <a:pt x="2865" y="1301"/>
                  <a:pt x="2502" y="1588"/>
                </a:cubicBezTo>
                <a:cubicBezTo>
                  <a:pt x="2139" y="1875"/>
                  <a:pt x="650" y="1724"/>
                  <a:pt x="325" y="1724"/>
                </a:cubicBezTo>
                <a:cubicBezTo>
                  <a:pt x="0" y="1724"/>
                  <a:pt x="514" y="1611"/>
                  <a:pt x="552" y="1588"/>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8943" name="Picture 48"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4"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4" name="Picture 49"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9"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5" name="Line 50"/>
          <p:cNvSpPr>
            <a:spLocks noChangeShapeType="1"/>
          </p:cNvSpPr>
          <p:nvPr/>
        </p:nvSpPr>
        <p:spPr bwMode="auto">
          <a:xfrm flipV="1">
            <a:off x="3071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46" name="Line 51"/>
          <p:cNvSpPr>
            <a:spLocks noChangeShapeType="1"/>
          </p:cNvSpPr>
          <p:nvPr/>
        </p:nvSpPr>
        <p:spPr bwMode="auto">
          <a:xfrm>
            <a:off x="2495550" y="4005263"/>
            <a:ext cx="36004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8116" name="Text Box 52"/>
          <p:cNvSpPr txBox="1">
            <a:spLocks noChangeArrowheads="1"/>
          </p:cNvSpPr>
          <p:nvPr/>
        </p:nvSpPr>
        <p:spPr bwMode="auto">
          <a:xfrm>
            <a:off x="4079876" y="5803901"/>
            <a:ext cx="374491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t>Dynamic Capabilities</a:t>
            </a:r>
          </a:p>
          <a:p>
            <a:pPr eaLnBrk="1" hangingPunct="1">
              <a:spcBef>
                <a:spcPct val="50000"/>
              </a:spcBef>
              <a:buClrTx/>
              <a:buSzTx/>
              <a:buFontTx/>
              <a:buNone/>
            </a:pPr>
            <a:r>
              <a:rPr lang="fr-FR" altLang="fr-FR" sz="1800" b="1"/>
              <a:t>« Bricolage  »</a:t>
            </a:r>
          </a:p>
        </p:txBody>
      </p:sp>
      <p:sp>
        <p:nvSpPr>
          <p:cNvPr id="88117" name="Line 53"/>
          <p:cNvSpPr>
            <a:spLocks noChangeShapeType="1"/>
          </p:cNvSpPr>
          <p:nvPr/>
        </p:nvSpPr>
        <p:spPr bwMode="auto">
          <a:xfrm>
            <a:off x="2424114" y="5084763"/>
            <a:ext cx="4751387"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18" name="Freeform 54"/>
          <p:cNvSpPr>
            <a:spLocks/>
          </p:cNvSpPr>
          <p:nvPr/>
        </p:nvSpPr>
        <p:spPr bwMode="auto">
          <a:xfrm>
            <a:off x="2676525" y="1700214"/>
            <a:ext cx="1835150" cy="288925"/>
          </a:xfrm>
          <a:custGeom>
            <a:avLst/>
            <a:gdLst>
              <a:gd name="T0" fmla="*/ 2147483646 w 703"/>
              <a:gd name="T1" fmla="*/ 2147483646 h 212"/>
              <a:gd name="T2" fmla="*/ 2147483646 w 703"/>
              <a:gd name="T3" fmla="*/ 2147483646 h 212"/>
              <a:gd name="T4" fmla="*/ 2147483646 w 703"/>
              <a:gd name="T5" fmla="*/ 2147483646 h 212"/>
              <a:gd name="T6" fmla="*/ 0 60000 65536"/>
              <a:gd name="T7" fmla="*/ 0 60000 65536"/>
              <a:gd name="T8" fmla="*/ 0 60000 65536"/>
            </a:gdLst>
            <a:ahLst/>
            <a:cxnLst>
              <a:cxn ang="T6">
                <a:pos x="T0" y="T1"/>
              </a:cxn>
              <a:cxn ang="T7">
                <a:pos x="T2" y="T3"/>
              </a:cxn>
              <a:cxn ang="T8">
                <a:pos x="T4" y="T5"/>
              </a:cxn>
            </a:cxnLst>
            <a:rect l="0" t="0" r="r" b="b"/>
            <a:pathLst>
              <a:path w="703" h="212">
                <a:moveTo>
                  <a:pt x="22" y="212"/>
                </a:moveTo>
                <a:cubicBezTo>
                  <a:pt x="11" y="136"/>
                  <a:pt x="0" y="60"/>
                  <a:pt x="113" y="30"/>
                </a:cubicBezTo>
                <a:cubicBezTo>
                  <a:pt x="226" y="0"/>
                  <a:pt x="605" y="30"/>
                  <a:pt x="703" y="30"/>
                </a:cubicBezTo>
              </a:path>
            </a:pathLst>
          </a:custGeom>
          <a:noFill/>
          <a:ln w="25400" cap="flat">
            <a:solidFill>
              <a:srgbClr val="000000"/>
            </a:solidFill>
            <a:prstDash val="dash"/>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19" name="Line 55"/>
          <p:cNvSpPr>
            <a:spLocks noChangeShapeType="1"/>
          </p:cNvSpPr>
          <p:nvPr/>
        </p:nvSpPr>
        <p:spPr bwMode="auto">
          <a:xfrm>
            <a:off x="2495550" y="4005263"/>
            <a:ext cx="40322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20" name="Line 56"/>
          <p:cNvSpPr>
            <a:spLocks noChangeShapeType="1"/>
          </p:cNvSpPr>
          <p:nvPr/>
        </p:nvSpPr>
        <p:spPr bwMode="auto">
          <a:xfrm>
            <a:off x="2566988" y="2852738"/>
            <a:ext cx="30972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2" name="Freeform 57"/>
          <p:cNvSpPr>
            <a:spLocks/>
          </p:cNvSpPr>
          <p:nvPr/>
        </p:nvSpPr>
        <p:spPr bwMode="auto">
          <a:xfrm>
            <a:off x="4008439" y="1268413"/>
            <a:ext cx="885825" cy="633412"/>
          </a:xfrm>
          <a:custGeom>
            <a:avLst/>
            <a:gdLst>
              <a:gd name="T0" fmla="*/ 2147483646 w 695"/>
              <a:gd name="T1" fmla="*/ 2147483646 h 433"/>
              <a:gd name="T2" fmla="*/ 2147483646 w 695"/>
              <a:gd name="T3" fmla="*/ 2147483646 h 433"/>
              <a:gd name="T4" fmla="*/ 2147483646 w 695"/>
              <a:gd name="T5" fmla="*/ 2147483646 h 433"/>
              <a:gd name="T6" fmla="*/ 2147483646 w 695"/>
              <a:gd name="T7" fmla="*/ 2147483646 h 433"/>
              <a:gd name="T8" fmla="*/ 2147483646 w 695"/>
              <a:gd name="T9" fmla="*/ 2147483646 h 433"/>
              <a:gd name="T10" fmla="*/ 2147483646 w 695"/>
              <a:gd name="T11" fmla="*/ 2147483646 h 433"/>
              <a:gd name="T12" fmla="*/ 2147483646 w 695"/>
              <a:gd name="T13" fmla="*/ 2147483646 h 433"/>
              <a:gd name="T14" fmla="*/ 2147483646 w 695"/>
              <a:gd name="T15" fmla="*/ 2147483646 h 433"/>
              <a:gd name="T16" fmla="*/ 2147483646 w 695"/>
              <a:gd name="T17" fmla="*/ 2147483646 h 433"/>
              <a:gd name="T18" fmla="*/ 2147483646 w 695"/>
              <a:gd name="T19" fmla="*/ 2147483646 h 433"/>
              <a:gd name="T20" fmla="*/ 2147483646 w 695"/>
              <a:gd name="T21" fmla="*/ 2147483646 h 433"/>
              <a:gd name="T22" fmla="*/ 2147483646 w 695"/>
              <a:gd name="T23" fmla="*/ 2147483646 h 433"/>
              <a:gd name="T24" fmla="*/ 2147483646 w 695"/>
              <a:gd name="T25" fmla="*/ 2147483646 h 433"/>
              <a:gd name="T26" fmla="*/ 2147483646 w 695"/>
              <a:gd name="T27" fmla="*/ 2147483646 h 433"/>
              <a:gd name="T28" fmla="*/ 2147483646 w 695"/>
              <a:gd name="T29" fmla="*/ 2147483646 h 433"/>
              <a:gd name="T30" fmla="*/ 2147483646 w 695"/>
              <a:gd name="T31" fmla="*/ 2147483646 h 433"/>
              <a:gd name="T32" fmla="*/ 2147483646 w 695"/>
              <a:gd name="T33" fmla="*/ 2147483646 h 433"/>
              <a:gd name="T34" fmla="*/ 2147483646 w 695"/>
              <a:gd name="T35" fmla="*/ 2147483646 h 433"/>
              <a:gd name="T36" fmla="*/ 2147483646 w 695"/>
              <a:gd name="T37" fmla="*/ 2147483646 h 433"/>
              <a:gd name="T38" fmla="*/ 2147483646 w 695"/>
              <a:gd name="T39" fmla="*/ 2147483646 h 433"/>
              <a:gd name="T40" fmla="*/ 2147483646 w 695"/>
              <a:gd name="T41" fmla="*/ 2147483646 h 433"/>
              <a:gd name="T42" fmla="*/ 2147483646 w 695"/>
              <a:gd name="T43" fmla="*/ 2147483646 h 4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5" h="433">
                <a:moveTo>
                  <a:pt x="693" y="433"/>
                </a:moveTo>
                <a:cubicBezTo>
                  <a:pt x="587" y="422"/>
                  <a:pt x="479" y="426"/>
                  <a:pt x="373" y="414"/>
                </a:cubicBezTo>
                <a:cubicBezTo>
                  <a:pt x="342" y="411"/>
                  <a:pt x="326" y="368"/>
                  <a:pt x="309" y="350"/>
                </a:cubicBezTo>
                <a:cubicBezTo>
                  <a:pt x="292" y="332"/>
                  <a:pt x="276" y="330"/>
                  <a:pt x="254" y="323"/>
                </a:cubicBezTo>
                <a:cubicBezTo>
                  <a:pt x="203" y="247"/>
                  <a:pt x="287" y="365"/>
                  <a:pt x="181" y="259"/>
                </a:cubicBezTo>
                <a:cubicBezTo>
                  <a:pt x="166" y="244"/>
                  <a:pt x="153" y="225"/>
                  <a:pt x="135" y="213"/>
                </a:cubicBezTo>
                <a:cubicBezTo>
                  <a:pt x="126" y="207"/>
                  <a:pt x="116" y="202"/>
                  <a:pt x="108" y="195"/>
                </a:cubicBezTo>
                <a:cubicBezTo>
                  <a:pt x="43" y="138"/>
                  <a:pt x="88" y="158"/>
                  <a:pt x="35" y="140"/>
                </a:cubicBezTo>
                <a:cubicBezTo>
                  <a:pt x="26" y="127"/>
                  <a:pt x="0" y="103"/>
                  <a:pt x="26" y="85"/>
                </a:cubicBezTo>
                <a:lnTo>
                  <a:pt x="108" y="58"/>
                </a:lnTo>
                <a:cubicBezTo>
                  <a:pt x="108" y="58"/>
                  <a:pt x="108" y="58"/>
                  <a:pt x="108" y="58"/>
                </a:cubicBezTo>
                <a:cubicBezTo>
                  <a:pt x="134" y="41"/>
                  <a:pt x="155" y="20"/>
                  <a:pt x="181" y="3"/>
                </a:cubicBezTo>
                <a:cubicBezTo>
                  <a:pt x="215" y="7"/>
                  <a:pt x="255" y="0"/>
                  <a:pt x="282" y="21"/>
                </a:cubicBezTo>
                <a:cubicBezTo>
                  <a:pt x="299" y="34"/>
                  <a:pt x="327" y="67"/>
                  <a:pt x="327" y="67"/>
                </a:cubicBezTo>
                <a:cubicBezTo>
                  <a:pt x="341" y="105"/>
                  <a:pt x="367" y="136"/>
                  <a:pt x="401" y="158"/>
                </a:cubicBezTo>
                <a:cubicBezTo>
                  <a:pt x="417" y="183"/>
                  <a:pt x="417" y="191"/>
                  <a:pt x="446" y="204"/>
                </a:cubicBezTo>
                <a:cubicBezTo>
                  <a:pt x="464" y="212"/>
                  <a:pt x="501" y="222"/>
                  <a:pt x="501" y="222"/>
                </a:cubicBezTo>
                <a:cubicBezTo>
                  <a:pt x="507" y="228"/>
                  <a:pt x="514" y="234"/>
                  <a:pt x="519" y="241"/>
                </a:cubicBezTo>
                <a:cubicBezTo>
                  <a:pt x="524" y="249"/>
                  <a:pt x="523" y="261"/>
                  <a:pt x="529" y="268"/>
                </a:cubicBezTo>
                <a:cubicBezTo>
                  <a:pt x="536" y="276"/>
                  <a:pt x="548" y="279"/>
                  <a:pt x="556" y="286"/>
                </a:cubicBezTo>
                <a:cubicBezTo>
                  <a:pt x="600" y="322"/>
                  <a:pt x="640" y="360"/>
                  <a:pt x="675" y="405"/>
                </a:cubicBezTo>
                <a:cubicBezTo>
                  <a:pt x="695" y="431"/>
                  <a:pt x="693" y="414"/>
                  <a:pt x="693" y="433"/>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3" name="Freeform 58"/>
          <p:cNvSpPr>
            <a:spLocks/>
          </p:cNvSpPr>
          <p:nvPr/>
        </p:nvSpPr>
        <p:spPr bwMode="auto">
          <a:xfrm>
            <a:off x="5087938" y="2349500"/>
            <a:ext cx="895350" cy="611188"/>
          </a:xfrm>
          <a:custGeom>
            <a:avLst/>
            <a:gdLst>
              <a:gd name="T0" fmla="*/ 2147483646 w 692"/>
              <a:gd name="T1" fmla="*/ 2147483646 h 372"/>
              <a:gd name="T2" fmla="*/ 2147483646 w 692"/>
              <a:gd name="T3" fmla="*/ 2147483646 h 372"/>
              <a:gd name="T4" fmla="*/ 2147483646 w 692"/>
              <a:gd name="T5" fmla="*/ 2147483646 h 372"/>
              <a:gd name="T6" fmla="*/ 2147483646 w 692"/>
              <a:gd name="T7" fmla="*/ 2147483646 h 372"/>
              <a:gd name="T8" fmla="*/ 2147483646 w 692"/>
              <a:gd name="T9" fmla="*/ 2147483646 h 372"/>
              <a:gd name="T10" fmla="*/ 2147483646 w 692"/>
              <a:gd name="T11" fmla="*/ 2147483646 h 372"/>
              <a:gd name="T12" fmla="*/ 2147483646 w 692"/>
              <a:gd name="T13" fmla="*/ 2147483646 h 372"/>
              <a:gd name="T14" fmla="*/ 2147483646 w 692"/>
              <a:gd name="T15" fmla="*/ 2147483646 h 372"/>
              <a:gd name="T16" fmla="*/ 2147483646 w 692"/>
              <a:gd name="T17" fmla="*/ 2147483646 h 372"/>
              <a:gd name="T18" fmla="*/ 2147483646 w 692"/>
              <a:gd name="T19" fmla="*/ 2147483646 h 372"/>
              <a:gd name="T20" fmla="*/ 2147483646 w 692"/>
              <a:gd name="T21" fmla="*/ 2147483646 h 372"/>
              <a:gd name="T22" fmla="*/ 2147483646 w 692"/>
              <a:gd name="T23" fmla="*/ 2147483646 h 372"/>
              <a:gd name="T24" fmla="*/ 2147483646 w 692"/>
              <a:gd name="T25" fmla="*/ 2147483646 h 372"/>
              <a:gd name="T26" fmla="*/ 2147483646 w 692"/>
              <a:gd name="T27" fmla="*/ 2147483646 h 372"/>
              <a:gd name="T28" fmla="*/ 2147483646 w 692"/>
              <a:gd name="T29" fmla="*/ 2147483646 h 372"/>
              <a:gd name="T30" fmla="*/ 2147483646 w 692"/>
              <a:gd name="T31" fmla="*/ 2147483646 h 372"/>
              <a:gd name="T32" fmla="*/ 2147483646 w 692"/>
              <a:gd name="T33" fmla="*/ 2147483646 h 3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2" h="372">
                <a:moveTo>
                  <a:pt x="672" y="272"/>
                </a:moveTo>
                <a:cubicBezTo>
                  <a:pt x="604" y="316"/>
                  <a:pt x="692" y="266"/>
                  <a:pt x="544" y="299"/>
                </a:cubicBezTo>
                <a:cubicBezTo>
                  <a:pt x="514" y="306"/>
                  <a:pt x="489" y="372"/>
                  <a:pt x="489" y="372"/>
                </a:cubicBezTo>
                <a:cubicBezTo>
                  <a:pt x="468" y="369"/>
                  <a:pt x="446" y="368"/>
                  <a:pt x="425" y="363"/>
                </a:cubicBezTo>
                <a:cubicBezTo>
                  <a:pt x="406" y="359"/>
                  <a:pt x="370" y="345"/>
                  <a:pt x="370" y="345"/>
                </a:cubicBezTo>
                <a:cubicBezTo>
                  <a:pt x="291" y="261"/>
                  <a:pt x="170" y="222"/>
                  <a:pt x="59" y="208"/>
                </a:cubicBezTo>
                <a:cubicBezTo>
                  <a:pt x="24" y="195"/>
                  <a:pt x="16" y="188"/>
                  <a:pt x="4" y="153"/>
                </a:cubicBezTo>
                <a:cubicBezTo>
                  <a:pt x="17" y="47"/>
                  <a:pt x="0" y="98"/>
                  <a:pt x="68" y="52"/>
                </a:cubicBezTo>
                <a:cubicBezTo>
                  <a:pt x="103" y="0"/>
                  <a:pt x="81" y="16"/>
                  <a:pt x="187" y="34"/>
                </a:cubicBezTo>
                <a:cubicBezTo>
                  <a:pt x="206" y="37"/>
                  <a:pt x="224" y="46"/>
                  <a:pt x="242" y="52"/>
                </a:cubicBezTo>
                <a:cubicBezTo>
                  <a:pt x="251" y="55"/>
                  <a:pt x="269" y="61"/>
                  <a:pt x="269" y="61"/>
                </a:cubicBezTo>
                <a:cubicBezTo>
                  <a:pt x="306" y="98"/>
                  <a:pt x="268" y="65"/>
                  <a:pt x="315" y="89"/>
                </a:cubicBezTo>
                <a:cubicBezTo>
                  <a:pt x="332" y="98"/>
                  <a:pt x="344" y="116"/>
                  <a:pt x="361" y="125"/>
                </a:cubicBezTo>
                <a:cubicBezTo>
                  <a:pt x="410" y="149"/>
                  <a:pt x="474" y="172"/>
                  <a:pt x="525" y="189"/>
                </a:cubicBezTo>
                <a:cubicBezTo>
                  <a:pt x="533" y="192"/>
                  <a:pt x="572" y="204"/>
                  <a:pt x="580" y="208"/>
                </a:cubicBezTo>
                <a:cubicBezTo>
                  <a:pt x="599" y="219"/>
                  <a:pt x="635" y="244"/>
                  <a:pt x="635" y="244"/>
                </a:cubicBezTo>
                <a:cubicBezTo>
                  <a:pt x="647" y="281"/>
                  <a:pt x="634" y="272"/>
                  <a:pt x="672" y="272"/>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4" name="Freeform 59"/>
          <p:cNvSpPr>
            <a:spLocks/>
          </p:cNvSpPr>
          <p:nvPr/>
        </p:nvSpPr>
        <p:spPr bwMode="auto">
          <a:xfrm>
            <a:off x="5951538" y="3500439"/>
            <a:ext cx="933450" cy="549275"/>
          </a:xfrm>
          <a:custGeom>
            <a:avLst/>
            <a:gdLst>
              <a:gd name="T0" fmla="*/ 2147483646 w 709"/>
              <a:gd name="T1" fmla="*/ 2147483646 h 316"/>
              <a:gd name="T2" fmla="*/ 2147483646 w 709"/>
              <a:gd name="T3" fmla="*/ 2147483646 h 316"/>
              <a:gd name="T4" fmla="*/ 2147483646 w 709"/>
              <a:gd name="T5" fmla="*/ 2147483646 h 316"/>
              <a:gd name="T6" fmla="*/ 2147483646 w 709"/>
              <a:gd name="T7" fmla="*/ 2147483646 h 316"/>
              <a:gd name="T8" fmla="*/ 2147483646 w 709"/>
              <a:gd name="T9" fmla="*/ 2147483646 h 316"/>
              <a:gd name="T10" fmla="*/ 2147483646 w 709"/>
              <a:gd name="T11" fmla="*/ 2147483646 h 316"/>
              <a:gd name="T12" fmla="*/ 2147483646 w 709"/>
              <a:gd name="T13" fmla="*/ 2147483646 h 316"/>
              <a:gd name="T14" fmla="*/ 2147483646 w 709"/>
              <a:gd name="T15" fmla="*/ 2147483646 h 316"/>
              <a:gd name="T16" fmla="*/ 2147483646 w 709"/>
              <a:gd name="T17" fmla="*/ 2147483646 h 316"/>
              <a:gd name="T18" fmla="*/ 2147483646 w 709"/>
              <a:gd name="T19" fmla="*/ 2147483646 h 316"/>
              <a:gd name="T20" fmla="*/ 2147483646 w 709"/>
              <a:gd name="T21" fmla="*/ 2147483646 h 316"/>
              <a:gd name="T22" fmla="*/ 2147483646 w 709"/>
              <a:gd name="T23" fmla="*/ 2147483646 h 316"/>
              <a:gd name="T24" fmla="*/ 2147483646 w 709"/>
              <a:gd name="T25" fmla="*/ 2147483646 h 316"/>
              <a:gd name="T26" fmla="*/ 2147483646 w 709"/>
              <a:gd name="T27" fmla="*/ 2147483646 h 316"/>
              <a:gd name="T28" fmla="*/ 2147483646 w 709"/>
              <a:gd name="T29" fmla="*/ 2147483646 h 3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9" h="316">
                <a:moveTo>
                  <a:pt x="706" y="197"/>
                </a:moveTo>
                <a:cubicBezTo>
                  <a:pt x="642" y="218"/>
                  <a:pt x="637" y="231"/>
                  <a:pt x="578" y="270"/>
                </a:cubicBezTo>
                <a:cubicBezTo>
                  <a:pt x="551" y="288"/>
                  <a:pt x="547" y="305"/>
                  <a:pt x="514" y="316"/>
                </a:cubicBezTo>
                <a:cubicBezTo>
                  <a:pt x="468" y="313"/>
                  <a:pt x="422" y="312"/>
                  <a:pt x="377" y="307"/>
                </a:cubicBezTo>
                <a:cubicBezTo>
                  <a:pt x="348" y="304"/>
                  <a:pt x="323" y="283"/>
                  <a:pt x="294" y="279"/>
                </a:cubicBezTo>
                <a:cubicBezTo>
                  <a:pt x="230" y="271"/>
                  <a:pt x="166" y="268"/>
                  <a:pt x="102" y="261"/>
                </a:cubicBezTo>
                <a:cubicBezTo>
                  <a:pt x="84" y="255"/>
                  <a:pt x="65" y="249"/>
                  <a:pt x="47" y="243"/>
                </a:cubicBezTo>
                <a:cubicBezTo>
                  <a:pt x="38" y="240"/>
                  <a:pt x="20" y="234"/>
                  <a:pt x="20" y="234"/>
                </a:cubicBezTo>
                <a:cubicBezTo>
                  <a:pt x="0" y="172"/>
                  <a:pt x="14" y="240"/>
                  <a:pt x="29" y="179"/>
                </a:cubicBezTo>
                <a:cubicBezTo>
                  <a:pt x="51" y="90"/>
                  <a:pt x="21" y="102"/>
                  <a:pt x="84" y="60"/>
                </a:cubicBezTo>
                <a:cubicBezTo>
                  <a:pt x="87" y="51"/>
                  <a:pt x="86" y="39"/>
                  <a:pt x="93" y="32"/>
                </a:cubicBezTo>
                <a:cubicBezTo>
                  <a:pt x="125" y="0"/>
                  <a:pt x="255" y="53"/>
                  <a:pt x="294" y="69"/>
                </a:cubicBezTo>
                <a:cubicBezTo>
                  <a:pt x="343" y="115"/>
                  <a:pt x="491" y="120"/>
                  <a:pt x="550" y="124"/>
                </a:cubicBezTo>
                <a:cubicBezTo>
                  <a:pt x="599" y="140"/>
                  <a:pt x="644" y="159"/>
                  <a:pt x="687" y="188"/>
                </a:cubicBezTo>
                <a:cubicBezTo>
                  <a:pt x="709" y="220"/>
                  <a:pt x="706" y="226"/>
                  <a:pt x="706" y="197"/>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5" name="Freeform 60"/>
          <p:cNvSpPr>
            <a:spLocks/>
          </p:cNvSpPr>
          <p:nvPr/>
        </p:nvSpPr>
        <p:spPr bwMode="auto">
          <a:xfrm>
            <a:off x="6672263" y="4724401"/>
            <a:ext cx="876300" cy="500063"/>
          </a:xfrm>
          <a:custGeom>
            <a:avLst/>
            <a:gdLst>
              <a:gd name="T0" fmla="*/ 2147483646 w 674"/>
              <a:gd name="T1" fmla="*/ 2147483646 h 332"/>
              <a:gd name="T2" fmla="*/ 2147483646 w 674"/>
              <a:gd name="T3" fmla="*/ 2147483646 h 332"/>
              <a:gd name="T4" fmla="*/ 2147483646 w 674"/>
              <a:gd name="T5" fmla="*/ 2147483646 h 332"/>
              <a:gd name="T6" fmla="*/ 2147483646 w 674"/>
              <a:gd name="T7" fmla="*/ 2147483646 h 332"/>
              <a:gd name="T8" fmla="*/ 2147483646 w 674"/>
              <a:gd name="T9" fmla="*/ 2147483646 h 332"/>
              <a:gd name="T10" fmla="*/ 2147483646 w 674"/>
              <a:gd name="T11" fmla="*/ 2147483646 h 332"/>
              <a:gd name="T12" fmla="*/ 2147483646 w 674"/>
              <a:gd name="T13" fmla="*/ 2147483646 h 332"/>
              <a:gd name="T14" fmla="*/ 2147483646 w 674"/>
              <a:gd name="T15" fmla="*/ 2147483646 h 332"/>
              <a:gd name="T16" fmla="*/ 2147483646 w 674"/>
              <a:gd name="T17" fmla="*/ 2147483646 h 332"/>
              <a:gd name="T18" fmla="*/ 2147483646 w 674"/>
              <a:gd name="T19" fmla="*/ 2147483646 h 332"/>
              <a:gd name="T20" fmla="*/ 2147483646 w 674"/>
              <a:gd name="T21" fmla="*/ 2147483646 h 332"/>
              <a:gd name="T22" fmla="*/ 2147483646 w 674"/>
              <a:gd name="T23" fmla="*/ 2147483646 h 332"/>
              <a:gd name="T24" fmla="*/ 2147483646 w 674"/>
              <a:gd name="T25" fmla="*/ 2147483646 h 332"/>
              <a:gd name="T26" fmla="*/ 2147483646 w 674"/>
              <a:gd name="T27" fmla="*/ 2147483646 h 332"/>
              <a:gd name="T28" fmla="*/ 2147483646 w 674"/>
              <a:gd name="T29" fmla="*/ 2147483646 h 332"/>
              <a:gd name="T30" fmla="*/ 2147483646 w 674"/>
              <a:gd name="T31" fmla="*/ 2147483646 h 332"/>
              <a:gd name="T32" fmla="*/ 2147483646 w 674"/>
              <a:gd name="T33" fmla="*/ 2147483646 h 332"/>
              <a:gd name="T34" fmla="*/ 2147483646 w 674"/>
              <a:gd name="T35" fmla="*/ 2147483646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4" h="332">
                <a:moveTo>
                  <a:pt x="655" y="250"/>
                </a:moveTo>
                <a:cubicBezTo>
                  <a:pt x="613" y="264"/>
                  <a:pt x="570" y="266"/>
                  <a:pt x="527" y="278"/>
                </a:cubicBezTo>
                <a:cubicBezTo>
                  <a:pt x="507" y="309"/>
                  <a:pt x="498" y="320"/>
                  <a:pt x="463" y="332"/>
                </a:cubicBezTo>
                <a:cubicBezTo>
                  <a:pt x="454" y="329"/>
                  <a:pt x="444" y="328"/>
                  <a:pt x="436" y="323"/>
                </a:cubicBezTo>
                <a:cubicBezTo>
                  <a:pt x="428" y="319"/>
                  <a:pt x="425" y="309"/>
                  <a:pt x="417" y="305"/>
                </a:cubicBezTo>
                <a:cubicBezTo>
                  <a:pt x="400" y="297"/>
                  <a:pt x="380" y="293"/>
                  <a:pt x="362" y="287"/>
                </a:cubicBezTo>
                <a:cubicBezTo>
                  <a:pt x="353" y="284"/>
                  <a:pt x="335" y="278"/>
                  <a:pt x="335" y="278"/>
                </a:cubicBezTo>
                <a:cubicBezTo>
                  <a:pt x="296" y="251"/>
                  <a:pt x="259" y="205"/>
                  <a:pt x="216" y="186"/>
                </a:cubicBezTo>
                <a:cubicBezTo>
                  <a:pt x="154" y="159"/>
                  <a:pt x="89" y="163"/>
                  <a:pt x="24" y="150"/>
                </a:cubicBezTo>
                <a:cubicBezTo>
                  <a:pt x="0" y="76"/>
                  <a:pt x="34" y="68"/>
                  <a:pt x="79" y="31"/>
                </a:cubicBezTo>
                <a:cubicBezTo>
                  <a:pt x="115" y="1"/>
                  <a:pt x="76" y="19"/>
                  <a:pt x="125" y="3"/>
                </a:cubicBezTo>
                <a:cubicBezTo>
                  <a:pt x="253" y="14"/>
                  <a:pt x="200" y="0"/>
                  <a:pt x="289" y="31"/>
                </a:cubicBezTo>
                <a:cubicBezTo>
                  <a:pt x="299" y="35"/>
                  <a:pt x="307" y="45"/>
                  <a:pt x="317" y="49"/>
                </a:cubicBezTo>
                <a:cubicBezTo>
                  <a:pt x="335" y="57"/>
                  <a:pt x="372" y="67"/>
                  <a:pt x="372" y="67"/>
                </a:cubicBezTo>
                <a:cubicBezTo>
                  <a:pt x="406" y="90"/>
                  <a:pt x="440" y="114"/>
                  <a:pt x="472" y="140"/>
                </a:cubicBezTo>
                <a:cubicBezTo>
                  <a:pt x="479" y="146"/>
                  <a:pt x="482" y="155"/>
                  <a:pt x="490" y="159"/>
                </a:cubicBezTo>
                <a:cubicBezTo>
                  <a:pt x="526" y="177"/>
                  <a:pt x="571" y="182"/>
                  <a:pt x="609" y="195"/>
                </a:cubicBezTo>
                <a:cubicBezTo>
                  <a:pt x="670" y="236"/>
                  <a:pt x="674" y="212"/>
                  <a:pt x="655" y="250"/>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6" name="Rectangle 61"/>
          <p:cNvSpPr>
            <a:spLocks noChangeArrowheads="1"/>
          </p:cNvSpPr>
          <p:nvPr/>
        </p:nvSpPr>
        <p:spPr bwMode="auto">
          <a:xfrm>
            <a:off x="6167439" y="3263900"/>
            <a:ext cx="180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t>Physical resources</a:t>
            </a:r>
            <a:endParaRPr lang="en-US" altLang="fr-FR" sz="1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8068"/>
                                        </p:tgtEl>
                                      </p:cBhvr>
                                    </p:animEffect>
                                    <p:set>
                                      <p:cBhvr>
                                        <p:cTn id="7" dur="1" fill="hold">
                                          <p:stCondLst>
                                            <p:cond delay="499"/>
                                          </p:stCondLst>
                                        </p:cTn>
                                        <p:tgtEl>
                                          <p:spTgt spid="8806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8099"/>
                                        </p:tgtEl>
                                        <p:attrNameLst>
                                          <p:attrName>style.visibility</p:attrName>
                                        </p:attrNameLst>
                                      </p:cBhvr>
                                      <p:to>
                                        <p:strVal val="visible"/>
                                      </p:to>
                                    </p:set>
                                    <p:animEffect transition="in" filter="strips(downLeft)">
                                      <p:cBhvr>
                                        <p:cTn id="12" dur="500"/>
                                        <p:tgtEl>
                                          <p:spTgt spid="88099"/>
                                        </p:tgtEl>
                                      </p:cBhvr>
                                    </p:animEffect>
                                  </p:childTnLst>
                                </p:cTn>
                              </p:par>
                            </p:childTnLst>
                          </p:cTn>
                        </p:par>
                        <p:par>
                          <p:cTn id="13" fill="hold" nodeType="afterGroup">
                            <p:stCondLst>
                              <p:cond delay="500"/>
                            </p:stCondLst>
                            <p:childTnLst>
                              <p:par>
                                <p:cTn id="14" presetID="17" presetClass="entr" presetSubtype="1" fill="hold" grpId="0" nodeType="afterEffect">
                                  <p:stCondLst>
                                    <p:cond delay="0"/>
                                  </p:stCondLst>
                                  <p:childTnLst>
                                    <p:set>
                                      <p:cBhvr>
                                        <p:cTn id="15" dur="1" fill="hold">
                                          <p:stCondLst>
                                            <p:cond delay="0"/>
                                          </p:stCondLst>
                                        </p:cTn>
                                        <p:tgtEl>
                                          <p:spTgt spid="88094"/>
                                        </p:tgtEl>
                                        <p:attrNameLst>
                                          <p:attrName>style.visibility</p:attrName>
                                        </p:attrNameLst>
                                      </p:cBhvr>
                                      <p:to>
                                        <p:strVal val="visible"/>
                                      </p:to>
                                    </p:set>
                                    <p:anim calcmode="lin" valueType="num">
                                      <p:cBhvr>
                                        <p:cTn id="16" dur="500" fill="hold"/>
                                        <p:tgtEl>
                                          <p:spTgt spid="88094"/>
                                        </p:tgtEl>
                                        <p:attrNameLst>
                                          <p:attrName>ppt_x</p:attrName>
                                        </p:attrNameLst>
                                      </p:cBhvr>
                                      <p:tavLst>
                                        <p:tav tm="0">
                                          <p:val>
                                            <p:strVal val="#ppt_x"/>
                                          </p:val>
                                        </p:tav>
                                        <p:tav tm="100000">
                                          <p:val>
                                            <p:strVal val="#ppt_x"/>
                                          </p:val>
                                        </p:tav>
                                      </p:tavLst>
                                    </p:anim>
                                    <p:anim calcmode="lin" valueType="num">
                                      <p:cBhvr>
                                        <p:cTn id="17" dur="500" fill="hold"/>
                                        <p:tgtEl>
                                          <p:spTgt spid="88094"/>
                                        </p:tgtEl>
                                        <p:attrNameLst>
                                          <p:attrName>ppt_y</p:attrName>
                                        </p:attrNameLst>
                                      </p:cBhvr>
                                      <p:tavLst>
                                        <p:tav tm="0">
                                          <p:val>
                                            <p:strVal val="#ppt_y-#ppt_h/2"/>
                                          </p:val>
                                        </p:tav>
                                        <p:tav tm="100000">
                                          <p:val>
                                            <p:strVal val="#ppt_y"/>
                                          </p:val>
                                        </p:tav>
                                      </p:tavLst>
                                    </p:anim>
                                    <p:anim calcmode="lin" valueType="num">
                                      <p:cBhvr>
                                        <p:cTn id="18" dur="500" fill="hold"/>
                                        <p:tgtEl>
                                          <p:spTgt spid="88094"/>
                                        </p:tgtEl>
                                        <p:attrNameLst>
                                          <p:attrName>ppt_w</p:attrName>
                                        </p:attrNameLst>
                                      </p:cBhvr>
                                      <p:tavLst>
                                        <p:tav tm="0">
                                          <p:val>
                                            <p:strVal val="#ppt_w"/>
                                          </p:val>
                                        </p:tav>
                                        <p:tav tm="100000">
                                          <p:val>
                                            <p:strVal val="#ppt_w"/>
                                          </p:val>
                                        </p:tav>
                                      </p:tavLst>
                                    </p:anim>
                                    <p:anim calcmode="lin" valueType="num">
                                      <p:cBhvr>
                                        <p:cTn id="19" dur="500" fill="hold"/>
                                        <p:tgtEl>
                                          <p:spTgt spid="88094"/>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88100"/>
                                        </p:tgtEl>
                                        <p:attrNameLst>
                                          <p:attrName>style.visibility</p:attrName>
                                        </p:attrNameLst>
                                      </p:cBhvr>
                                      <p:to>
                                        <p:strVal val="visible"/>
                                      </p:to>
                                    </p:set>
                                    <p:animEffect transition="in" filter="strips(downLeft)">
                                      <p:cBhvr>
                                        <p:cTn id="24" dur="500"/>
                                        <p:tgtEl>
                                          <p:spTgt spid="88100"/>
                                        </p:tgtEl>
                                      </p:cBhvr>
                                    </p:animEffect>
                                  </p:childTnLst>
                                </p:cTn>
                              </p:par>
                            </p:childTnLst>
                          </p:cTn>
                        </p:par>
                        <p:par>
                          <p:cTn id="25" fill="hold" nodeType="afterGroup">
                            <p:stCondLst>
                              <p:cond delay="500"/>
                            </p:stCondLst>
                            <p:childTnLst>
                              <p:par>
                                <p:cTn id="26" presetID="17" presetClass="entr" presetSubtype="1" fill="hold" grpId="0" nodeType="afterEffect">
                                  <p:stCondLst>
                                    <p:cond delay="0"/>
                                  </p:stCondLst>
                                  <p:childTnLst>
                                    <p:set>
                                      <p:cBhvr>
                                        <p:cTn id="27" dur="1" fill="hold">
                                          <p:stCondLst>
                                            <p:cond delay="0"/>
                                          </p:stCondLst>
                                        </p:cTn>
                                        <p:tgtEl>
                                          <p:spTgt spid="88106"/>
                                        </p:tgtEl>
                                        <p:attrNameLst>
                                          <p:attrName>style.visibility</p:attrName>
                                        </p:attrNameLst>
                                      </p:cBhvr>
                                      <p:to>
                                        <p:strVal val="visible"/>
                                      </p:to>
                                    </p:set>
                                    <p:anim calcmode="lin" valueType="num">
                                      <p:cBhvr>
                                        <p:cTn id="28" dur="500" fill="hold"/>
                                        <p:tgtEl>
                                          <p:spTgt spid="88106"/>
                                        </p:tgtEl>
                                        <p:attrNameLst>
                                          <p:attrName>ppt_x</p:attrName>
                                        </p:attrNameLst>
                                      </p:cBhvr>
                                      <p:tavLst>
                                        <p:tav tm="0">
                                          <p:val>
                                            <p:strVal val="#ppt_x"/>
                                          </p:val>
                                        </p:tav>
                                        <p:tav tm="100000">
                                          <p:val>
                                            <p:strVal val="#ppt_x"/>
                                          </p:val>
                                        </p:tav>
                                      </p:tavLst>
                                    </p:anim>
                                    <p:anim calcmode="lin" valueType="num">
                                      <p:cBhvr>
                                        <p:cTn id="29" dur="500" fill="hold"/>
                                        <p:tgtEl>
                                          <p:spTgt spid="88106"/>
                                        </p:tgtEl>
                                        <p:attrNameLst>
                                          <p:attrName>ppt_y</p:attrName>
                                        </p:attrNameLst>
                                      </p:cBhvr>
                                      <p:tavLst>
                                        <p:tav tm="0">
                                          <p:val>
                                            <p:strVal val="#ppt_y-#ppt_h/2"/>
                                          </p:val>
                                        </p:tav>
                                        <p:tav tm="100000">
                                          <p:val>
                                            <p:strVal val="#ppt_y"/>
                                          </p:val>
                                        </p:tav>
                                      </p:tavLst>
                                    </p:anim>
                                    <p:anim calcmode="lin" valueType="num">
                                      <p:cBhvr>
                                        <p:cTn id="30" dur="500" fill="hold"/>
                                        <p:tgtEl>
                                          <p:spTgt spid="88106"/>
                                        </p:tgtEl>
                                        <p:attrNameLst>
                                          <p:attrName>ppt_w</p:attrName>
                                        </p:attrNameLst>
                                      </p:cBhvr>
                                      <p:tavLst>
                                        <p:tav tm="0">
                                          <p:val>
                                            <p:strVal val="#ppt_w"/>
                                          </p:val>
                                        </p:tav>
                                        <p:tav tm="100000">
                                          <p:val>
                                            <p:strVal val="#ppt_w"/>
                                          </p:val>
                                        </p:tav>
                                      </p:tavLst>
                                    </p:anim>
                                    <p:anim calcmode="lin" valueType="num">
                                      <p:cBhvr>
                                        <p:cTn id="31" dur="500" fill="hold"/>
                                        <p:tgtEl>
                                          <p:spTgt spid="88106"/>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nodePh="1">
                                  <p:stCondLst>
                                    <p:cond delay="0"/>
                                  </p:stCondLst>
                                  <p:endCondLst>
                                    <p:cond evt="begin" delay="0">
                                      <p:tn val="34"/>
                                    </p:cond>
                                  </p:endCondLst>
                                  <p:childTnLst>
                                    <p:set>
                                      <p:cBhvr>
                                        <p:cTn id="35" dur="1" fill="hold">
                                          <p:stCondLst>
                                            <p:cond delay="0"/>
                                          </p:stCondLst>
                                        </p:cTn>
                                        <p:tgtEl>
                                          <p:spTgt spid="88102"/>
                                        </p:tgtEl>
                                        <p:attrNameLst>
                                          <p:attrName>style.visibility</p:attrName>
                                        </p:attrNameLst>
                                      </p:cBhvr>
                                      <p:to>
                                        <p:strVal val="visible"/>
                                      </p:to>
                                    </p:set>
                                    <p:animEffect transition="in" filter="strips(downLeft)">
                                      <p:cBhvr>
                                        <p:cTn id="36" dur="500"/>
                                        <p:tgtEl>
                                          <p:spTgt spid="881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88107"/>
                                        </p:tgtEl>
                                        <p:attrNameLst>
                                          <p:attrName>style.visibility</p:attrName>
                                        </p:attrNameLst>
                                      </p:cBhvr>
                                      <p:to>
                                        <p:strVal val="visible"/>
                                      </p:to>
                                    </p:set>
                                    <p:anim calcmode="lin" valueType="num">
                                      <p:cBhvr>
                                        <p:cTn id="41" dur="500" fill="hold"/>
                                        <p:tgtEl>
                                          <p:spTgt spid="88107"/>
                                        </p:tgtEl>
                                        <p:attrNameLst>
                                          <p:attrName>ppt_x</p:attrName>
                                        </p:attrNameLst>
                                      </p:cBhvr>
                                      <p:tavLst>
                                        <p:tav tm="0">
                                          <p:val>
                                            <p:strVal val="#ppt_x"/>
                                          </p:val>
                                        </p:tav>
                                        <p:tav tm="100000">
                                          <p:val>
                                            <p:strVal val="#ppt_x"/>
                                          </p:val>
                                        </p:tav>
                                      </p:tavLst>
                                    </p:anim>
                                    <p:anim calcmode="lin" valueType="num">
                                      <p:cBhvr>
                                        <p:cTn id="42" dur="500" fill="hold"/>
                                        <p:tgtEl>
                                          <p:spTgt spid="88107"/>
                                        </p:tgtEl>
                                        <p:attrNameLst>
                                          <p:attrName>ppt_y</p:attrName>
                                        </p:attrNameLst>
                                      </p:cBhvr>
                                      <p:tavLst>
                                        <p:tav tm="0">
                                          <p:val>
                                            <p:strVal val="#ppt_y-#ppt_h/2"/>
                                          </p:val>
                                        </p:tav>
                                        <p:tav tm="100000">
                                          <p:val>
                                            <p:strVal val="#ppt_y"/>
                                          </p:val>
                                        </p:tav>
                                      </p:tavLst>
                                    </p:anim>
                                    <p:anim calcmode="lin" valueType="num">
                                      <p:cBhvr>
                                        <p:cTn id="43" dur="500" fill="hold"/>
                                        <p:tgtEl>
                                          <p:spTgt spid="88107"/>
                                        </p:tgtEl>
                                        <p:attrNameLst>
                                          <p:attrName>ppt_w</p:attrName>
                                        </p:attrNameLst>
                                      </p:cBhvr>
                                      <p:tavLst>
                                        <p:tav tm="0">
                                          <p:val>
                                            <p:strVal val="#ppt_w"/>
                                          </p:val>
                                        </p:tav>
                                        <p:tav tm="100000">
                                          <p:val>
                                            <p:strVal val="#ppt_w"/>
                                          </p:val>
                                        </p:tav>
                                      </p:tavLst>
                                    </p:anim>
                                    <p:anim calcmode="lin" valueType="num">
                                      <p:cBhvr>
                                        <p:cTn id="44" dur="500" fill="hold"/>
                                        <p:tgtEl>
                                          <p:spTgt spid="88107"/>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88103"/>
                                        </p:tgtEl>
                                        <p:attrNameLst>
                                          <p:attrName>style.visibility</p:attrName>
                                        </p:attrNameLst>
                                      </p:cBhvr>
                                      <p:to>
                                        <p:strVal val="visible"/>
                                      </p:to>
                                    </p:set>
                                    <p:animEffect transition="in" filter="strips(downLeft)">
                                      <p:cBhvr>
                                        <p:cTn id="49" dur="500"/>
                                        <p:tgtEl>
                                          <p:spTgt spid="88103"/>
                                        </p:tgtEl>
                                      </p:cBhvr>
                                    </p:animEffect>
                                  </p:childTnLst>
                                </p:cTn>
                              </p:par>
                            </p:childTnLst>
                          </p:cTn>
                        </p:par>
                        <p:par>
                          <p:cTn id="50" fill="hold" nodeType="afterGroup">
                            <p:stCondLst>
                              <p:cond delay="500"/>
                            </p:stCondLst>
                            <p:childTnLst>
                              <p:par>
                                <p:cTn id="51" presetID="17" presetClass="entr" presetSubtype="1" fill="hold" grpId="0" nodeType="afterEffect">
                                  <p:stCondLst>
                                    <p:cond delay="0"/>
                                  </p:stCondLst>
                                  <p:childTnLst>
                                    <p:set>
                                      <p:cBhvr>
                                        <p:cTn id="52" dur="1" fill="hold">
                                          <p:stCondLst>
                                            <p:cond delay="0"/>
                                          </p:stCondLst>
                                        </p:cTn>
                                        <p:tgtEl>
                                          <p:spTgt spid="88105"/>
                                        </p:tgtEl>
                                        <p:attrNameLst>
                                          <p:attrName>style.visibility</p:attrName>
                                        </p:attrNameLst>
                                      </p:cBhvr>
                                      <p:to>
                                        <p:strVal val="visible"/>
                                      </p:to>
                                    </p:set>
                                    <p:anim calcmode="lin" valueType="num">
                                      <p:cBhvr>
                                        <p:cTn id="53" dur="500" fill="hold"/>
                                        <p:tgtEl>
                                          <p:spTgt spid="88105"/>
                                        </p:tgtEl>
                                        <p:attrNameLst>
                                          <p:attrName>ppt_x</p:attrName>
                                        </p:attrNameLst>
                                      </p:cBhvr>
                                      <p:tavLst>
                                        <p:tav tm="0">
                                          <p:val>
                                            <p:strVal val="#ppt_x"/>
                                          </p:val>
                                        </p:tav>
                                        <p:tav tm="100000">
                                          <p:val>
                                            <p:strVal val="#ppt_x"/>
                                          </p:val>
                                        </p:tav>
                                      </p:tavLst>
                                    </p:anim>
                                    <p:anim calcmode="lin" valueType="num">
                                      <p:cBhvr>
                                        <p:cTn id="54" dur="500" fill="hold"/>
                                        <p:tgtEl>
                                          <p:spTgt spid="88105"/>
                                        </p:tgtEl>
                                        <p:attrNameLst>
                                          <p:attrName>ppt_y</p:attrName>
                                        </p:attrNameLst>
                                      </p:cBhvr>
                                      <p:tavLst>
                                        <p:tav tm="0">
                                          <p:val>
                                            <p:strVal val="#ppt_y-#ppt_h/2"/>
                                          </p:val>
                                        </p:tav>
                                        <p:tav tm="100000">
                                          <p:val>
                                            <p:strVal val="#ppt_y"/>
                                          </p:val>
                                        </p:tav>
                                      </p:tavLst>
                                    </p:anim>
                                    <p:anim calcmode="lin" valueType="num">
                                      <p:cBhvr>
                                        <p:cTn id="55" dur="500" fill="hold"/>
                                        <p:tgtEl>
                                          <p:spTgt spid="88105"/>
                                        </p:tgtEl>
                                        <p:attrNameLst>
                                          <p:attrName>ppt_w</p:attrName>
                                        </p:attrNameLst>
                                      </p:cBhvr>
                                      <p:tavLst>
                                        <p:tav tm="0">
                                          <p:val>
                                            <p:strVal val="#ppt_w"/>
                                          </p:val>
                                        </p:tav>
                                        <p:tav tm="100000">
                                          <p:val>
                                            <p:strVal val="#ppt_w"/>
                                          </p:val>
                                        </p:tav>
                                      </p:tavLst>
                                    </p:anim>
                                    <p:anim calcmode="lin" valueType="num">
                                      <p:cBhvr>
                                        <p:cTn id="56" dur="500" fill="hold"/>
                                        <p:tgtEl>
                                          <p:spTgt spid="88105"/>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88098"/>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88104"/>
                                        </p:tgtEl>
                                        <p:attrNameLst>
                                          <p:attrName>style.visibility</p:attrName>
                                        </p:attrNameLst>
                                      </p:cBhvr>
                                      <p:to>
                                        <p:strVal val="visible"/>
                                      </p:to>
                                    </p:set>
                                    <p:animEffect transition="in" filter="strips(downLeft)">
                                      <p:cBhvr>
                                        <p:cTn id="64" dur="500"/>
                                        <p:tgtEl>
                                          <p:spTgt spid="8810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88108"/>
                                        </p:tgtEl>
                                        <p:attrNameLst>
                                          <p:attrName>style.visibility</p:attrName>
                                        </p:attrNameLst>
                                      </p:cBhvr>
                                      <p:to>
                                        <p:strVal val="visible"/>
                                      </p:to>
                                    </p:set>
                                    <p:animEffect transition="in" filter="strips(downLeft)">
                                      <p:cBhvr>
                                        <p:cTn id="69" dur="500"/>
                                        <p:tgtEl>
                                          <p:spTgt spid="88108"/>
                                        </p:tgtEl>
                                      </p:cBhvr>
                                    </p:animEffect>
                                  </p:childTnLst>
                                </p:cTn>
                              </p:par>
                            </p:childTnLst>
                          </p:cTn>
                        </p:par>
                        <p:par>
                          <p:cTn id="70" fill="hold" nodeType="afterGroup">
                            <p:stCondLst>
                              <p:cond delay="500"/>
                            </p:stCondLst>
                            <p:childTnLst>
                              <p:par>
                                <p:cTn id="71" presetID="18" presetClass="entr" presetSubtype="12" fill="hold" grpId="0" nodeType="afterEffect">
                                  <p:stCondLst>
                                    <p:cond delay="0"/>
                                  </p:stCondLst>
                                  <p:childTnLst>
                                    <p:set>
                                      <p:cBhvr>
                                        <p:cTn id="72" dur="1" fill="hold">
                                          <p:stCondLst>
                                            <p:cond delay="0"/>
                                          </p:stCondLst>
                                        </p:cTn>
                                        <p:tgtEl>
                                          <p:spTgt spid="88109"/>
                                        </p:tgtEl>
                                        <p:attrNameLst>
                                          <p:attrName>style.visibility</p:attrName>
                                        </p:attrNameLst>
                                      </p:cBhvr>
                                      <p:to>
                                        <p:strVal val="visible"/>
                                      </p:to>
                                    </p:set>
                                    <p:animEffect transition="in" filter="strips(downLeft)">
                                      <p:cBhvr>
                                        <p:cTn id="73" dur="500"/>
                                        <p:tgtEl>
                                          <p:spTgt spid="88109"/>
                                        </p:tgtEl>
                                      </p:cBhvr>
                                    </p:animEffect>
                                  </p:childTnLst>
                                </p:cTn>
                              </p:par>
                            </p:childTnLst>
                          </p:cTn>
                        </p:par>
                        <p:par>
                          <p:cTn id="74" fill="hold" nodeType="afterGroup">
                            <p:stCondLst>
                              <p:cond delay="1000"/>
                            </p:stCondLst>
                            <p:childTnLst>
                              <p:par>
                                <p:cTn id="75" presetID="18" presetClass="entr" presetSubtype="12" fill="hold" grpId="0" nodeType="afterEffect">
                                  <p:stCondLst>
                                    <p:cond delay="0"/>
                                  </p:stCondLst>
                                  <p:childTnLst>
                                    <p:set>
                                      <p:cBhvr>
                                        <p:cTn id="76" dur="1" fill="hold">
                                          <p:stCondLst>
                                            <p:cond delay="0"/>
                                          </p:stCondLst>
                                        </p:cTn>
                                        <p:tgtEl>
                                          <p:spTgt spid="88110"/>
                                        </p:tgtEl>
                                        <p:attrNameLst>
                                          <p:attrName>style.visibility</p:attrName>
                                        </p:attrNameLst>
                                      </p:cBhvr>
                                      <p:to>
                                        <p:strVal val="visible"/>
                                      </p:to>
                                    </p:set>
                                    <p:animEffect transition="in" filter="strips(downLeft)">
                                      <p:cBhvr>
                                        <p:cTn id="77" dur="500"/>
                                        <p:tgtEl>
                                          <p:spTgt spid="88110"/>
                                        </p:tgtEl>
                                      </p:cBhvr>
                                    </p:animEffect>
                                  </p:childTnLst>
                                </p:cTn>
                              </p:par>
                            </p:childTnLst>
                          </p:cTn>
                        </p:par>
                        <p:par>
                          <p:cTn id="78" fill="hold" nodeType="afterGroup">
                            <p:stCondLst>
                              <p:cond delay="1500"/>
                            </p:stCondLst>
                            <p:childTnLst>
                              <p:par>
                                <p:cTn id="79" presetID="18" presetClass="entr" presetSubtype="12" fill="hold" grpId="0" nodeType="afterEffect">
                                  <p:stCondLst>
                                    <p:cond delay="0"/>
                                  </p:stCondLst>
                                  <p:childTnLst>
                                    <p:set>
                                      <p:cBhvr>
                                        <p:cTn id="80" dur="1" fill="hold">
                                          <p:stCondLst>
                                            <p:cond delay="0"/>
                                          </p:stCondLst>
                                        </p:cTn>
                                        <p:tgtEl>
                                          <p:spTgt spid="88111"/>
                                        </p:tgtEl>
                                        <p:attrNameLst>
                                          <p:attrName>style.visibility</p:attrName>
                                        </p:attrNameLst>
                                      </p:cBhvr>
                                      <p:to>
                                        <p:strVal val="visible"/>
                                      </p:to>
                                    </p:set>
                                    <p:animEffect transition="in" filter="strips(downLeft)">
                                      <p:cBhvr>
                                        <p:cTn id="81" dur="500"/>
                                        <p:tgtEl>
                                          <p:spTgt spid="8811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88116"/>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21" presetClass="entr" presetSubtype="4" fill="hold" grpId="0" nodeType="clickEffect">
                                  <p:stCondLst>
                                    <p:cond delay="0"/>
                                  </p:stCondLst>
                                  <p:childTnLst>
                                    <p:set>
                                      <p:cBhvr>
                                        <p:cTn id="89" dur="1" fill="hold">
                                          <p:stCondLst>
                                            <p:cond delay="0"/>
                                          </p:stCondLst>
                                        </p:cTn>
                                        <p:tgtEl>
                                          <p:spTgt spid="88101"/>
                                        </p:tgtEl>
                                        <p:attrNameLst>
                                          <p:attrName>style.visibility</p:attrName>
                                        </p:attrNameLst>
                                      </p:cBhvr>
                                      <p:to>
                                        <p:strVal val="visible"/>
                                      </p:to>
                                    </p:set>
                                    <p:animEffect transition="in" filter="wheel(4)">
                                      <p:cBhvr>
                                        <p:cTn id="90" dur="2000"/>
                                        <p:tgtEl>
                                          <p:spTgt spid="88101"/>
                                        </p:tgtEl>
                                      </p:cBhvr>
                                    </p:animEffect>
                                  </p:childTnLst>
                                </p:cTn>
                              </p:par>
                            </p:childTnLst>
                          </p:cTn>
                        </p:par>
                        <p:par>
                          <p:cTn id="91" fill="hold" nodeType="afterGroup">
                            <p:stCondLst>
                              <p:cond delay="2000"/>
                            </p:stCondLst>
                            <p:childTnLst>
                              <p:par>
                                <p:cTn id="92" presetID="18" presetClass="entr" presetSubtype="6" fill="hold" grpId="0" nodeType="afterEffect">
                                  <p:stCondLst>
                                    <p:cond delay="0"/>
                                  </p:stCondLst>
                                  <p:childTnLst>
                                    <p:set>
                                      <p:cBhvr>
                                        <p:cTn id="93" dur="1" fill="hold">
                                          <p:stCondLst>
                                            <p:cond delay="0"/>
                                          </p:stCondLst>
                                        </p:cTn>
                                        <p:tgtEl>
                                          <p:spTgt spid="88117"/>
                                        </p:tgtEl>
                                        <p:attrNameLst>
                                          <p:attrName>style.visibility</p:attrName>
                                        </p:attrNameLst>
                                      </p:cBhvr>
                                      <p:to>
                                        <p:strVal val="visible"/>
                                      </p:to>
                                    </p:set>
                                    <p:animEffect transition="in" filter="strips(downRight)">
                                      <p:cBhvr>
                                        <p:cTn id="94" dur="500"/>
                                        <p:tgtEl>
                                          <p:spTgt spid="88117"/>
                                        </p:tgtEl>
                                      </p:cBhvr>
                                    </p:animEffect>
                                  </p:childTnLst>
                                </p:cTn>
                              </p:par>
                              <p:par>
                                <p:cTn id="95" presetID="18" presetClass="entr" presetSubtype="6" fill="hold" grpId="0" nodeType="withEffect">
                                  <p:stCondLst>
                                    <p:cond delay="0"/>
                                  </p:stCondLst>
                                  <p:childTnLst>
                                    <p:set>
                                      <p:cBhvr>
                                        <p:cTn id="96" dur="1" fill="hold">
                                          <p:stCondLst>
                                            <p:cond delay="0"/>
                                          </p:stCondLst>
                                        </p:cTn>
                                        <p:tgtEl>
                                          <p:spTgt spid="88119"/>
                                        </p:tgtEl>
                                        <p:attrNameLst>
                                          <p:attrName>style.visibility</p:attrName>
                                        </p:attrNameLst>
                                      </p:cBhvr>
                                      <p:to>
                                        <p:strVal val="visible"/>
                                      </p:to>
                                    </p:set>
                                    <p:animEffect transition="in" filter="strips(downRight)">
                                      <p:cBhvr>
                                        <p:cTn id="97" dur="500"/>
                                        <p:tgtEl>
                                          <p:spTgt spid="88119"/>
                                        </p:tgtEl>
                                      </p:cBhvr>
                                    </p:animEffect>
                                  </p:childTnLst>
                                </p:cTn>
                              </p:par>
                              <p:par>
                                <p:cTn id="98" presetID="18" presetClass="entr" presetSubtype="6" fill="hold" grpId="0" nodeType="withEffect">
                                  <p:stCondLst>
                                    <p:cond delay="0"/>
                                  </p:stCondLst>
                                  <p:childTnLst>
                                    <p:set>
                                      <p:cBhvr>
                                        <p:cTn id="99" dur="1" fill="hold">
                                          <p:stCondLst>
                                            <p:cond delay="0"/>
                                          </p:stCondLst>
                                        </p:cTn>
                                        <p:tgtEl>
                                          <p:spTgt spid="88120"/>
                                        </p:tgtEl>
                                        <p:attrNameLst>
                                          <p:attrName>style.visibility</p:attrName>
                                        </p:attrNameLst>
                                      </p:cBhvr>
                                      <p:to>
                                        <p:strVal val="visible"/>
                                      </p:to>
                                    </p:set>
                                    <p:animEffect transition="in" filter="strips(downRight)">
                                      <p:cBhvr>
                                        <p:cTn id="100" dur="500"/>
                                        <p:tgtEl>
                                          <p:spTgt spid="88120"/>
                                        </p:tgtEl>
                                      </p:cBhvr>
                                    </p:animEffect>
                                  </p:childTnLst>
                                </p:cTn>
                              </p:par>
                              <p:par>
                                <p:cTn id="101" presetID="18" presetClass="entr" presetSubtype="6" fill="hold" grpId="0" nodeType="withEffect">
                                  <p:stCondLst>
                                    <p:cond delay="0"/>
                                  </p:stCondLst>
                                  <p:childTnLst>
                                    <p:set>
                                      <p:cBhvr>
                                        <p:cTn id="102" dur="1" fill="hold">
                                          <p:stCondLst>
                                            <p:cond delay="0"/>
                                          </p:stCondLst>
                                        </p:cTn>
                                        <p:tgtEl>
                                          <p:spTgt spid="88118"/>
                                        </p:tgtEl>
                                        <p:attrNameLst>
                                          <p:attrName>style.visibility</p:attrName>
                                        </p:attrNameLst>
                                      </p:cBhvr>
                                      <p:to>
                                        <p:strVal val="visible"/>
                                      </p:to>
                                    </p:set>
                                    <p:animEffect transition="in" filter="strips(downRight)">
                                      <p:cBhvr>
                                        <p:cTn id="103" dur="500"/>
                                        <p:tgtEl>
                                          <p:spTgt spid="88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p:bldP spid="88094" grpId="0" animBg="1"/>
      <p:bldP spid="88098" grpId="0"/>
      <p:bldP spid="88099" grpId="0"/>
      <p:bldP spid="88100" grpId="0"/>
      <p:bldP spid="88101" grpId="0" animBg="1"/>
      <p:bldP spid="88102" grpId="0"/>
      <p:bldP spid="88103" grpId="0"/>
      <p:bldP spid="88104" grpId="0" animBg="1"/>
      <p:bldP spid="88105" grpId="0" animBg="1"/>
      <p:bldP spid="88106" grpId="0" animBg="1"/>
      <p:bldP spid="88107" grpId="0" animBg="1"/>
      <p:bldP spid="88108" grpId="0" animBg="1"/>
      <p:bldP spid="88109" grpId="0" animBg="1"/>
      <p:bldP spid="88110" grpId="0" animBg="1"/>
      <p:bldP spid="88111" grpId="0" animBg="1"/>
      <p:bldP spid="88116" grpId="0"/>
      <p:bldP spid="88117" grpId="0" animBg="1"/>
      <p:bldP spid="88118" grpId="0" animBg="1"/>
      <p:bldP spid="88119" grpId="0" animBg="1"/>
      <p:bldP spid="881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024128" y="260349"/>
            <a:ext cx="9720072" cy="1499616"/>
          </a:xfrm>
        </p:spPr>
        <p:txBody>
          <a:bodyPr/>
          <a:lstStyle/>
          <a:p>
            <a:pPr eaLnBrk="1" hangingPunct="1">
              <a:defRPr/>
            </a:pPr>
            <a:r>
              <a:rPr lang="fr-FR" dirty="0" err="1"/>
              <a:t>Relational</a:t>
            </a:r>
            <a:r>
              <a:rPr lang="fr-FR" dirty="0"/>
              <a:t> Business Model</a:t>
            </a:r>
          </a:p>
        </p:txBody>
      </p:sp>
      <p:sp>
        <p:nvSpPr>
          <p:cNvPr id="39939" name="AutoShape 3"/>
          <p:cNvSpPr>
            <a:spLocks noChangeAspect="1" noChangeArrowheads="1"/>
          </p:cNvSpPr>
          <p:nvPr/>
        </p:nvSpPr>
        <p:spPr bwMode="auto">
          <a:xfrm>
            <a:off x="1127126" y="1196976"/>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9940" name="Text Box 4"/>
          <p:cNvSpPr txBox="1">
            <a:spLocks noChangeArrowheads="1"/>
          </p:cNvSpPr>
          <p:nvPr/>
        </p:nvSpPr>
        <p:spPr bwMode="auto">
          <a:xfrm>
            <a:off x="2027239" y="2997201"/>
            <a:ext cx="1800225" cy="720725"/>
          </a:xfrm>
          <a:prstGeom prst="rect">
            <a:avLst/>
          </a:prstGeom>
          <a:solidFill>
            <a:schemeClr val="tx1"/>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solidFill>
                <a:schemeClr val="bg1"/>
              </a:solidFill>
              <a:latin typeface="Times New Roman" panose="02020603050405020304" pitchFamily="18" charset="0"/>
              <a:cs typeface="Arial" panose="020B0604020202020204" pitchFamily="34"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cs typeface="Arial" panose="020B0604020202020204" pitchFamily="34" charset="0"/>
              </a:rPr>
              <a:t>Reputation</a:t>
            </a:r>
          </a:p>
          <a:p>
            <a:pPr eaLnBrk="1" hangingPunct="1">
              <a:spcBef>
                <a:spcPct val="0"/>
              </a:spcBef>
              <a:buClrTx/>
              <a:buSzTx/>
              <a:buFontTx/>
              <a:buNone/>
            </a:pPr>
            <a:endParaRPr lang="fr-FR" altLang="fr-FR" sz="1600" b="1">
              <a:solidFill>
                <a:schemeClr val="bg1"/>
              </a:solidFill>
              <a:latin typeface="Garamond" panose="02020404030301010803" pitchFamily="18" charset="0"/>
              <a:cs typeface="Arial" panose="020B0604020202020204" pitchFamily="34" charset="0"/>
            </a:endParaRPr>
          </a:p>
        </p:txBody>
      </p:sp>
      <p:sp>
        <p:nvSpPr>
          <p:cNvPr id="39941" name="Text Box 5"/>
          <p:cNvSpPr txBox="1">
            <a:spLocks noChangeArrowheads="1"/>
          </p:cNvSpPr>
          <p:nvPr/>
        </p:nvSpPr>
        <p:spPr bwMode="auto">
          <a:xfrm>
            <a:off x="4546601" y="2997201"/>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solidFill>
                <a:schemeClr val="bg1">
                  <a:lumMod val="95000"/>
                </a:schemeClr>
              </a:solidFill>
              <a:latin typeface="Times New Roman" panose="02020603050405020304" pitchFamily="18" charset="0"/>
              <a:cs typeface="Arial" panose="020B0604020202020204" pitchFamily="34" charset="0"/>
            </a:endParaRPr>
          </a:p>
          <a:p>
            <a:pPr algn="ctr" eaLnBrk="1" hangingPunct="1">
              <a:spcBef>
                <a:spcPct val="0"/>
              </a:spcBef>
              <a:buClrTx/>
              <a:buSzTx/>
              <a:buFontTx/>
              <a:buNone/>
            </a:pPr>
            <a:r>
              <a:rPr lang="fr-FR" altLang="fr-FR" sz="1600" b="1">
                <a:solidFill>
                  <a:schemeClr val="bg1">
                    <a:lumMod val="95000"/>
                  </a:schemeClr>
                </a:solidFill>
                <a:latin typeface="Times New Roman" panose="02020603050405020304" pitchFamily="18" charset="0"/>
                <a:cs typeface="Arial" panose="020B0604020202020204" pitchFamily="34" charset="0"/>
              </a:rPr>
              <a:t>Social Capital</a:t>
            </a:r>
          </a:p>
          <a:p>
            <a:pPr eaLnBrk="1" hangingPunct="1">
              <a:spcBef>
                <a:spcPct val="0"/>
              </a:spcBef>
              <a:buClrTx/>
              <a:buSzTx/>
              <a:buFontTx/>
              <a:buNone/>
            </a:pPr>
            <a:endParaRPr lang="fr-FR" altLang="fr-FR" sz="1600" b="1">
              <a:solidFill>
                <a:schemeClr val="bg1">
                  <a:lumMod val="95000"/>
                </a:schemeClr>
              </a:solidFill>
              <a:latin typeface="Garamond" panose="02020404030301010803" pitchFamily="18" charset="0"/>
              <a:cs typeface="Arial" panose="020B0604020202020204" pitchFamily="34" charset="0"/>
            </a:endParaRPr>
          </a:p>
        </p:txBody>
      </p:sp>
      <p:sp>
        <p:nvSpPr>
          <p:cNvPr id="39942" name="Text Box 6"/>
          <p:cNvSpPr txBox="1">
            <a:spLocks noChangeArrowheads="1"/>
          </p:cNvSpPr>
          <p:nvPr/>
        </p:nvSpPr>
        <p:spPr bwMode="auto">
          <a:xfrm>
            <a:off x="7067551"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cs typeface="Arial" panose="020B0604020202020204" pitchFamily="34" charset="0"/>
            </a:endParaRPr>
          </a:p>
          <a:p>
            <a:pPr algn="ctr" eaLnBrk="1" hangingPunct="1">
              <a:spcBef>
                <a:spcPct val="0"/>
              </a:spcBef>
              <a:buClrTx/>
              <a:buSzTx/>
              <a:buFontTx/>
              <a:buNone/>
            </a:pPr>
            <a:r>
              <a:rPr lang="fr-FR" altLang="fr-FR" sz="1600" b="1">
                <a:latin typeface="Times New Roman" panose="02020603050405020304" pitchFamily="18" charset="0"/>
                <a:cs typeface="Arial" panose="020B0604020202020204" pitchFamily="34" charset="0"/>
              </a:rPr>
              <a:t>Partnerships</a:t>
            </a:r>
          </a:p>
          <a:p>
            <a:pPr eaLnBrk="1" hangingPunct="1">
              <a:spcBef>
                <a:spcPct val="0"/>
              </a:spcBef>
              <a:buClrTx/>
              <a:buSzTx/>
              <a:buFontTx/>
              <a:buNone/>
            </a:pPr>
            <a:endParaRPr lang="fr-FR" altLang="fr-FR" sz="1600" b="1">
              <a:latin typeface="Garamond" panose="02020404030301010803" pitchFamily="18" charset="0"/>
              <a:cs typeface="Arial" panose="020B0604020202020204" pitchFamily="34" charset="0"/>
            </a:endParaRPr>
          </a:p>
        </p:txBody>
      </p:sp>
      <p:sp>
        <p:nvSpPr>
          <p:cNvPr id="39943" name="Text Box 7"/>
          <p:cNvSpPr txBox="1">
            <a:spLocks noChangeArrowheads="1"/>
          </p:cNvSpPr>
          <p:nvPr/>
        </p:nvSpPr>
        <p:spPr bwMode="auto">
          <a:xfrm>
            <a:off x="7067550" y="4076700"/>
            <a:ext cx="1836738" cy="86518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Times New Roman" panose="02020603050405020304" pitchFamily="18" charset="0"/>
                <a:cs typeface="Arial" panose="020B0604020202020204" pitchFamily="34" charset="0"/>
              </a:rPr>
              <a:t>Physical Resources (stadium)</a:t>
            </a:r>
          </a:p>
          <a:p>
            <a:pPr eaLnBrk="1" hangingPunct="1">
              <a:spcBef>
                <a:spcPct val="0"/>
              </a:spcBef>
              <a:buClrTx/>
              <a:buSzTx/>
              <a:buFontTx/>
              <a:buNone/>
            </a:pPr>
            <a:endParaRPr lang="fr-FR" altLang="fr-FR" sz="1600" b="1">
              <a:latin typeface="Garamond" panose="02020404030301010803" pitchFamily="18" charset="0"/>
              <a:cs typeface="Arial" panose="020B0604020202020204" pitchFamily="34" charset="0"/>
            </a:endParaRPr>
          </a:p>
        </p:txBody>
      </p:sp>
      <p:sp>
        <p:nvSpPr>
          <p:cNvPr id="39944" name="Line 8"/>
          <p:cNvSpPr>
            <a:spLocks noChangeShapeType="1"/>
          </p:cNvSpPr>
          <p:nvPr/>
        </p:nvSpPr>
        <p:spPr bwMode="auto">
          <a:xfrm flipH="1">
            <a:off x="3827464" y="3357564"/>
            <a:ext cx="719137" cy="1587"/>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45" name="Line 9"/>
          <p:cNvSpPr>
            <a:spLocks noChangeShapeType="1"/>
          </p:cNvSpPr>
          <p:nvPr/>
        </p:nvSpPr>
        <p:spPr bwMode="auto">
          <a:xfrm flipV="1">
            <a:off x="6346826"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46" name="Line 10"/>
          <p:cNvSpPr>
            <a:spLocks noChangeShapeType="1"/>
          </p:cNvSpPr>
          <p:nvPr/>
        </p:nvSpPr>
        <p:spPr bwMode="auto">
          <a:xfrm>
            <a:off x="6346826" y="3717926"/>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47" name="Oval 11"/>
          <p:cNvSpPr>
            <a:spLocks noChangeArrowheads="1"/>
          </p:cNvSpPr>
          <p:nvPr/>
        </p:nvSpPr>
        <p:spPr bwMode="auto">
          <a:xfrm>
            <a:off x="3216275" y="4076701"/>
            <a:ext cx="1690688" cy="720725"/>
          </a:xfrm>
          <a:prstGeom prst="ellipse">
            <a:avLst/>
          </a:prstGeom>
          <a:solidFill>
            <a:schemeClr val="tx1"/>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Garamond" panose="02020404030301010803" pitchFamily="18" charset="0"/>
                <a:cs typeface="Arial" panose="020B0604020202020204" pitchFamily="34" charset="0"/>
              </a:rPr>
              <a:t>Individual networking</a:t>
            </a:r>
          </a:p>
        </p:txBody>
      </p:sp>
      <p:sp>
        <p:nvSpPr>
          <p:cNvPr id="39948" name="Line 12"/>
          <p:cNvSpPr>
            <a:spLocks noChangeShapeType="1"/>
          </p:cNvSpPr>
          <p:nvPr/>
        </p:nvSpPr>
        <p:spPr bwMode="auto">
          <a:xfrm flipV="1">
            <a:off x="4187825" y="3357564"/>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39949" name="AutoShape 13"/>
          <p:cNvSpPr>
            <a:spLocks noChangeArrowheads="1"/>
          </p:cNvSpPr>
          <p:nvPr/>
        </p:nvSpPr>
        <p:spPr bwMode="auto">
          <a:xfrm>
            <a:off x="5087939"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Garamond" panose="02020404030301010803" pitchFamily="18" charset="0"/>
                <a:cs typeface="Arial" panose="020B0604020202020204" pitchFamily="34" charset="0"/>
              </a:rPr>
              <a:t>PR infrastructure development</a:t>
            </a:r>
          </a:p>
        </p:txBody>
      </p:sp>
      <p:sp>
        <p:nvSpPr>
          <p:cNvPr id="39950" name="Line 14"/>
          <p:cNvSpPr>
            <a:spLocks noChangeShapeType="1"/>
          </p:cNvSpPr>
          <p:nvPr/>
        </p:nvSpPr>
        <p:spPr bwMode="auto">
          <a:xfrm flipH="1">
            <a:off x="5988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39951" name="AutoShape 15"/>
          <p:cNvSpPr>
            <a:spLocks noChangeArrowheads="1"/>
          </p:cNvSpPr>
          <p:nvPr/>
        </p:nvSpPr>
        <p:spPr bwMode="auto">
          <a:xfrm>
            <a:off x="5267325" y="1557339"/>
            <a:ext cx="1620838" cy="719137"/>
          </a:xfrm>
          <a:prstGeom prst="roundRect">
            <a:avLst>
              <a:gd name="adj" fmla="val 16667"/>
            </a:avLst>
          </a:prstGeom>
          <a:solidFill>
            <a:srgbClr val="FFFFFF"/>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Times New Roman" panose="02020603050405020304" pitchFamily="18" charset="0"/>
                <a:cs typeface="Arial" panose="020B0604020202020204" pitchFamily="34" charset="0"/>
              </a:rPr>
              <a:t>CRM </a:t>
            </a:r>
          </a:p>
          <a:p>
            <a:pPr algn="ctr" eaLnBrk="1" hangingPunct="1">
              <a:spcBef>
                <a:spcPct val="0"/>
              </a:spcBef>
              <a:buClrTx/>
              <a:buSzTx/>
              <a:buFontTx/>
              <a:buNone/>
            </a:pPr>
            <a:r>
              <a:rPr lang="fr-FR" altLang="fr-FR" sz="1400" b="1">
                <a:latin typeface="Times New Roman" panose="02020603050405020304" pitchFamily="18" charset="0"/>
                <a:cs typeface="Arial" panose="020B0604020202020204" pitchFamily="34" charset="0"/>
              </a:rPr>
              <a:t>Activation</a:t>
            </a:r>
          </a:p>
          <a:p>
            <a:pPr algn="ctr" eaLnBrk="1" hangingPunct="1">
              <a:spcBef>
                <a:spcPct val="0"/>
              </a:spcBef>
              <a:buClrTx/>
              <a:buSzTx/>
              <a:buFontTx/>
              <a:buNone/>
            </a:pPr>
            <a:r>
              <a:rPr lang="fr-FR" altLang="fr-FR" sz="1400" b="1">
                <a:latin typeface="Times New Roman" panose="02020603050405020304" pitchFamily="18" charset="0"/>
                <a:cs typeface="Arial" panose="020B0604020202020204" pitchFamily="34" charset="0"/>
              </a:rPr>
              <a:t>B to B</a:t>
            </a:r>
            <a:endParaRPr lang="fr-FR" altLang="fr-FR" sz="1400" b="1">
              <a:latin typeface="Garamond" panose="02020404030301010803" pitchFamily="18" charset="0"/>
              <a:cs typeface="Arial" panose="020B0604020202020204" pitchFamily="34" charset="0"/>
            </a:endParaRPr>
          </a:p>
        </p:txBody>
      </p:sp>
      <p:sp>
        <p:nvSpPr>
          <p:cNvPr id="39952" name="Line 16"/>
          <p:cNvSpPr>
            <a:spLocks noChangeShapeType="1"/>
          </p:cNvSpPr>
          <p:nvPr/>
        </p:nvSpPr>
        <p:spPr bwMode="auto">
          <a:xfrm flipH="1" flipV="1">
            <a:off x="5988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39953" name="Line 17"/>
          <p:cNvSpPr>
            <a:spLocks noChangeShapeType="1"/>
          </p:cNvSpPr>
          <p:nvPr/>
        </p:nvSpPr>
        <p:spPr bwMode="auto">
          <a:xfrm>
            <a:off x="7751763" y="4941888"/>
            <a:ext cx="36512" cy="215900"/>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39954" name="Line 18"/>
          <p:cNvSpPr>
            <a:spLocks noChangeShapeType="1"/>
          </p:cNvSpPr>
          <p:nvPr/>
        </p:nvSpPr>
        <p:spPr bwMode="auto">
          <a:xfrm flipH="1">
            <a:off x="2746375" y="5157789"/>
            <a:ext cx="5041900" cy="1587"/>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39955" name="Line 19"/>
          <p:cNvSpPr>
            <a:spLocks noChangeShapeType="1"/>
          </p:cNvSpPr>
          <p:nvPr/>
        </p:nvSpPr>
        <p:spPr bwMode="auto">
          <a:xfrm flipV="1">
            <a:off x="2746375" y="3717926"/>
            <a:ext cx="1588" cy="1439863"/>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56" name="Line 20"/>
          <p:cNvSpPr>
            <a:spLocks noChangeShapeType="1"/>
          </p:cNvSpPr>
          <p:nvPr/>
        </p:nvSpPr>
        <p:spPr bwMode="auto">
          <a:xfrm>
            <a:off x="7607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57" name="Line 21"/>
          <p:cNvSpPr>
            <a:spLocks noChangeShapeType="1"/>
          </p:cNvSpPr>
          <p:nvPr/>
        </p:nvSpPr>
        <p:spPr bwMode="auto">
          <a:xfrm flipV="1">
            <a:off x="8328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58" name="Rectangle 25"/>
          <p:cNvSpPr>
            <a:spLocks noChangeArrowheads="1"/>
          </p:cNvSpPr>
          <p:nvPr/>
        </p:nvSpPr>
        <p:spPr bwMode="auto">
          <a:xfrm>
            <a:off x="1846264" y="5518151"/>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9959" name="Line 26"/>
          <p:cNvSpPr>
            <a:spLocks noChangeShapeType="1"/>
          </p:cNvSpPr>
          <p:nvPr/>
        </p:nvSpPr>
        <p:spPr bwMode="auto">
          <a:xfrm>
            <a:off x="4546600" y="5697539"/>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60" name="Line 27"/>
          <p:cNvSpPr>
            <a:spLocks noChangeShapeType="1"/>
          </p:cNvSpPr>
          <p:nvPr/>
        </p:nvSpPr>
        <p:spPr bwMode="auto">
          <a:xfrm>
            <a:off x="4546600" y="6237289"/>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61" name="Line 28"/>
          <p:cNvSpPr>
            <a:spLocks noChangeShapeType="1"/>
          </p:cNvSpPr>
          <p:nvPr/>
        </p:nvSpPr>
        <p:spPr bwMode="auto">
          <a:xfrm>
            <a:off x="6888163" y="5697539"/>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39962" name="Text Box 29"/>
          <p:cNvSpPr txBox="1">
            <a:spLocks noChangeArrowheads="1"/>
          </p:cNvSpPr>
          <p:nvPr/>
        </p:nvSpPr>
        <p:spPr bwMode="auto">
          <a:xfrm>
            <a:off x="23876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Resources Basis</a:t>
            </a:r>
            <a:endParaRPr lang="fr-FR" altLang="fr-FR" sz="1400">
              <a:latin typeface="Garamond" panose="02020404030301010803" pitchFamily="18" charset="0"/>
              <a:cs typeface="Arial" panose="020B0604020202020204" pitchFamily="34" charset="0"/>
            </a:endParaRPr>
          </a:p>
        </p:txBody>
      </p:sp>
      <p:sp>
        <p:nvSpPr>
          <p:cNvPr id="39963" name="Text Box 30"/>
          <p:cNvSpPr txBox="1">
            <a:spLocks noChangeArrowheads="1"/>
          </p:cNvSpPr>
          <p:nvPr/>
        </p:nvSpPr>
        <p:spPr bwMode="auto">
          <a:xfrm>
            <a:off x="5087939" y="6057901"/>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Indirect impact</a:t>
            </a:r>
            <a:endParaRPr lang="fr-FR" altLang="fr-FR" sz="1400">
              <a:latin typeface="Garamond" panose="02020404030301010803" pitchFamily="18" charset="0"/>
              <a:cs typeface="Arial" panose="020B0604020202020204" pitchFamily="34" charset="0"/>
            </a:endParaRPr>
          </a:p>
        </p:txBody>
      </p:sp>
      <p:sp>
        <p:nvSpPr>
          <p:cNvPr id="39964" name="Oval 31"/>
          <p:cNvSpPr>
            <a:spLocks noChangeArrowheads="1"/>
          </p:cNvSpPr>
          <p:nvPr/>
        </p:nvSpPr>
        <p:spPr bwMode="auto">
          <a:xfrm>
            <a:off x="1846264"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9965" name="Text Box 32"/>
          <p:cNvSpPr txBox="1">
            <a:spLocks noChangeArrowheads="1"/>
          </p:cNvSpPr>
          <p:nvPr/>
        </p:nvSpPr>
        <p:spPr bwMode="auto">
          <a:xfrm>
            <a:off x="5087939"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Direct impact</a:t>
            </a:r>
            <a:endParaRPr lang="fr-FR" altLang="fr-FR" sz="1400">
              <a:latin typeface="Garamond" panose="02020404030301010803" pitchFamily="18" charset="0"/>
              <a:cs typeface="Arial" panose="020B0604020202020204" pitchFamily="34" charset="0"/>
            </a:endParaRPr>
          </a:p>
        </p:txBody>
      </p:sp>
      <p:sp>
        <p:nvSpPr>
          <p:cNvPr id="39966" name="Text Box 33"/>
          <p:cNvSpPr txBox="1">
            <a:spLocks noChangeArrowheads="1"/>
          </p:cNvSpPr>
          <p:nvPr/>
        </p:nvSpPr>
        <p:spPr bwMode="auto">
          <a:xfrm>
            <a:off x="76073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Deployment</a:t>
            </a:r>
            <a:endParaRPr lang="fr-FR" altLang="fr-FR" sz="1400">
              <a:latin typeface="Garamond" panose="02020404030301010803" pitchFamily="18" charset="0"/>
              <a:cs typeface="Arial" panose="020B0604020202020204" pitchFamily="34" charset="0"/>
            </a:endParaRPr>
          </a:p>
        </p:txBody>
      </p:sp>
      <p:sp>
        <p:nvSpPr>
          <p:cNvPr id="39967" name="Text Box 34"/>
          <p:cNvSpPr txBox="1">
            <a:spLocks noChangeArrowheads="1"/>
          </p:cNvSpPr>
          <p:nvPr/>
        </p:nvSpPr>
        <p:spPr bwMode="auto">
          <a:xfrm>
            <a:off x="2387601"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Core Competences</a:t>
            </a:r>
            <a:endParaRPr lang="fr-FR" altLang="fr-FR" sz="1400">
              <a:latin typeface="Garamond" panose="02020404030301010803" pitchFamily="18"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en-US"/>
              <a:t>Event development ?</a:t>
            </a:r>
          </a:p>
        </p:txBody>
      </p:sp>
      <p:graphicFrame>
        <p:nvGraphicFramePr>
          <p:cNvPr id="90117" name="Rectangle 3">
            <a:extLst>
              <a:ext uri="{FF2B5EF4-FFF2-40B4-BE49-F238E27FC236}">
                <a16:creationId xmlns:a16="http://schemas.microsoft.com/office/drawing/2014/main" id="{65F0E622-8F11-43B4-B31B-4254492E24AE}"/>
              </a:ext>
            </a:extLst>
          </p:cNvPr>
          <p:cNvGraphicFramePr/>
          <p:nvPr>
            <p:extLst>
              <p:ext uri="{D42A27DB-BD31-4B8C-83A1-F6EECF244321}">
                <p14:modId xmlns:p14="http://schemas.microsoft.com/office/powerpoint/2010/main" val="3108259100"/>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367213"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Reputation</a:t>
            </a:r>
          </a:p>
        </p:txBody>
      </p:sp>
      <p:sp>
        <p:nvSpPr>
          <p:cNvPr id="7171" name="Rectangle 3"/>
          <p:cNvSpPr>
            <a:spLocks noChangeArrowheads="1"/>
          </p:cNvSpPr>
          <p:nvPr/>
        </p:nvSpPr>
        <p:spPr bwMode="auto">
          <a:xfrm>
            <a:off x="8904288" y="69215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Partnership – </a:t>
            </a:r>
          </a:p>
          <a:p>
            <a:pPr algn="ctr" eaLnBrk="1" hangingPunct="1">
              <a:spcBef>
                <a:spcPct val="0"/>
              </a:spcBef>
              <a:buClrTx/>
              <a:buSzTx/>
              <a:buFontTx/>
              <a:buNone/>
            </a:pPr>
            <a:r>
              <a:rPr lang="fr-FR" altLang="fr-FR" sz="1200" b="1">
                <a:cs typeface="Arial" panose="020B0604020202020204" pitchFamily="34" charset="0"/>
              </a:rPr>
              <a:t>Sponsorship</a:t>
            </a:r>
          </a:p>
          <a:p>
            <a:pPr algn="ctr" eaLnBrk="1" hangingPunct="1">
              <a:spcBef>
                <a:spcPct val="0"/>
              </a:spcBef>
              <a:buClrTx/>
              <a:buSzTx/>
              <a:buFontTx/>
              <a:buNone/>
            </a:pPr>
            <a:endParaRPr lang="fr-FR" altLang="fr-FR" sz="1200" b="1">
              <a:cs typeface="Arial" panose="020B0604020202020204" pitchFamily="34" charset="0"/>
            </a:endParaRPr>
          </a:p>
          <a:p>
            <a:pPr algn="ctr" eaLnBrk="1" hangingPunct="1">
              <a:spcBef>
                <a:spcPct val="0"/>
              </a:spcBef>
              <a:buClrTx/>
              <a:buSzTx/>
              <a:buFontTx/>
              <a:buNone/>
            </a:pPr>
            <a:r>
              <a:rPr lang="fr-FR" altLang="fr-FR" sz="1000" b="1">
                <a:cs typeface="Arial" panose="020B0604020202020204" pitchFamily="34" charset="0"/>
              </a:rPr>
              <a:t>Privates - Public – Media</a:t>
            </a:r>
          </a:p>
        </p:txBody>
      </p:sp>
      <p:sp>
        <p:nvSpPr>
          <p:cNvPr id="7172" name="Rectangle 4"/>
          <p:cNvSpPr>
            <a:spLocks noChangeArrowheads="1"/>
          </p:cNvSpPr>
          <p:nvPr/>
        </p:nvSpPr>
        <p:spPr bwMode="auto">
          <a:xfrm>
            <a:off x="8904288"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Commercial Brand</a:t>
            </a:r>
          </a:p>
          <a:p>
            <a:pPr algn="ctr" eaLnBrk="1" hangingPunct="1">
              <a:spcBef>
                <a:spcPct val="0"/>
              </a:spcBef>
              <a:buClrTx/>
              <a:buSzTx/>
              <a:buFontTx/>
              <a:buNone/>
            </a:pPr>
            <a:endParaRPr lang="fr-FR" altLang="fr-FR" sz="1200" b="1">
              <a:cs typeface="Arial" panose="020B0604020202020204" pitchFamily="34" charset="0"/>
            </a:endParaRPr>
          </a:p>
          <a:p>
            <a:pPr algn="ctr" eaLnBrk="1" hangingPunct="1">
              <a:spcBef>
                <a:spcPct val="0"/>
              </a:spcBef>
              <a:buClrTx/>
              <a:buSzTx/>
              <a:buFontTx/>
              <a:buNone/>
            </a:pPr>
            <a:r>
              <a:rPr lang="fr-FR" altLang="fr-FR" sz="1000" b="1">
                <a:cs typeface="Arial" panose="020B0604020202020204" pitchFamily="34" charset="0"/>
              </a:rPr>
              <a:t>Merchandising</a:t>
            </a:r>
          </a:p>
        </p:txBody>
      </p:sp>
      <p:sp>
        <p:nvSpPr>
          <p:cNvPr id="7173" name="Rectangle 5"/>
          <p:cNvSpPr>
            <a:spLocks noChangeArrowheads="1"/>
          </p:cNvSpPr>
          <p:nvPr/>
        </p:nvSpPr>
        <p:spPr bwMode="auto">
          <a:xfrm>
            <a:off x="8975725" y="47244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Social networks &amp;</a:t>
            </a:r>
          </a:p>
          <a:p>
            <a:pPr algn="ctr" eaLnBrk="1" hangingPunct="1">
              <a:spcBef>
                <a:spcPct val="0"/>
              </a:spcBef>
              <a:buClrTx/>
              <a:buSzTx/>
              <a:buFontTx/>
              <a:buNone/>
            </a:pPr>
            <a:r>
              <a:rPr lang="fr-FR" altLang="fr-FR" sz="1200" b="1">
                <a:cs typeface="Arial" panose="020B0604020202020204" pitchFamily="34" charset="0"/>
              </a:rPr>
              <a:t>capital</a:t>
            </a:r>
          </a:p>
          <a:p>
            <a:pPr algn="ctr" eaLnBrk="1" hangingPunct="1">
              <a:spcBef>
                <a:spcPct val="0"/>
              </a:spcBef>
              <a:buClrTx/>
              <a:buSzTx/>
              <a:buFontTx/>
              <a:buNone/>
            </a:pPr>
            <a:endParaRPr lang="fr-FR" altLang="fr-FR" sz="1000" b="1">
              <a:cs typeface="Arial" panose="020B0604020202020204" pitchFamily="34" charset="0"/>
            </a:endParaRPr>
          </a:p>
          <a:p>
            <a:pPr algn="ctr" eaLnBrk="1" hangingPunct="1">
              <a:spcBef>
                <a:spcPct val="0"/>
              </a:spcBef>
              <a:buClrTx/>
              <a:buSzTx/>
              <a:buFontTx/>
              <a:buNone/>
            </a:pPr>
            <a:r>
              <a:rPr lang="fr-FR" altLang="fr-FR" sz="1000" b="1">
                <a:cs typeface="Arial" panose="020B0604020202020204" pitchFamily="34" charset="0"/>
              </a:rPr>
              <a:t>Public Relations</a:t>
            </a:r>
          </a:p>
        </p:txBody>
      </p:sp>
      <p:sp>
        <p:nvSpPr>
          <p:cNvPr id="7174" name="Rectangle 6"/>
          <p:cNvSpPr>
            <a:spLocks noChangeArrowheads="1"/>
          </p:cNvSpPr>
          <p:nvPr/>
        </p:nvSpPr>
        <p:spPr bwMode="auto">
          <a:xfrm>
            <a:off x="6600825"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Stadium</a:t>
            </a:r>
          </a:p>
          <a:p>
            <a:pPr algn="ctr" eaLnBrk="1" hangingPunct="1">
              <a:spcBef>
                <a:spcPct val="0"/>
              </a:spcBef>
              <a:buClrTx/>
              <a:buSzTx/>
              <a:buFontTx/>
              <a:buNone/>
            </a:pPr>
            <a:endParaRPr lang="fr-FR" altLang="fr-FR" sz="1200" b="1">
              <a:cs typeface="Arial" panose="020B0604020202020204" pitchFamily="34" charset="0"/>
            </a:endParaRPr>
          </a:p>
          <a:p>
            <a:pPr algn="ctr" eaLnBrk="1" hangingPunct="1">
              <a:spcBef>
                <a:spcPct val="0"/>
              </a:spcBef>
              <a:buClrTx/>
              <a:buSzTx/>
              <a:buFontTx/>
              <a:buNone/>
            </a:pPr>
            <a:r>
              <a:rPr lang="fr-FR" altLang="fr-FR" sz="1000" b="1">
                <a:cs typeface="Arial" panose="020B0604020202020204" pitchFamily="34" charset="0"/>
              </a:rPr>
              <a:t>Ticketing</a:t>
            </a:r>
          </a:p>
        </p:txBody>
      </p:sp>
      <p:sp>
        <p:nvSpPr>
          <p:cNvPr id="7175" name="Line 7"/>
          <p:cNvSpPr>
            <a:spLocks noChangeShapeType="1"/>
          </p:cNvSpPr>
          <p:nvPr/>
        </p:nvSpPr>
        <p:spPr bwMode="auto">
          <a:xfrm>
            <a:off x="3503613" y="306863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6" name="Line 8"/>
          <p:cNvSpPr>
            <a:spLocks noChangeShapeType="1"/>
          </p:cNvSpPr>
          <p:nvPr/>
        </p:nvSpPr>
        <p:spPr bwMode="auto">
          <a:xfrm flipH="1">
            <a:off x="3432175" y="3429000"/>
            <a:ext cx="9350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7" name="Line 9"/>
          <p:cNvSpPr>
            <a:spLocks noChangeShapeType="1"/>
          </p:cNvSpPr>
          <p:nvPr/>
        </p:nvSpPr>
        <p:spPr bwMode="auto">
          <a:xfrm>
            <a:off x="5880101" y="2997200"/>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8" name="Line 10"/>
          <p:cNvSpPr>
            <a:spLocks noChangeShapeType="1"/>
          </p:cNvSpPr>
          <p:nvPr/>
        </p:nvSpPr>
        <p:spPr bwMode="auto">
          <a:xfrm flipH="1">
            <a:off x="5880101" y="3357563"/>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9" name="Line 11"/>
          <p:cNvSpPr>
            <a:spLocks noChangeShapeType="1"/>
          </p:cNvSpPr>
          <p:nvPr/>
        </p:nvSpPr>
        <p:spPr bwMode="auto">
          <a:xfrm>
            <a:off x="8112126" y="3141663"/>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0" name="Line 12"/>
          <p:cNvSpPr>
            <a:spLocks noChangeShapeType="1"/>
          </p:cNvSpPr>
          <p:nvPr/>
        </p:nvSpPr>
        <p:spPr bwMode="auto">
          <a:xfrm flipV="1">
            <a:off x="8112126" y="1557338"/>
            <a:ext cx="792163"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1" name="Line 13"/>
          <p:cNvSpPr>
            <a:spLocks noChangeShapeType="1"/>
          </p:cNvSpPr>
          <p:nvPr/>
        </p:nvSpPr>
        <p:spPr bwMode="auto">
          <a:xfrm>
            <a:off x="8112125" y="3644900"/>
            <a:ext cx="863600"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2" name="Line 14"/>
          <p:cNvSpPr>
            <a:spLocks noChangeShapeType="1"/>
          </p:cNvSpPr>
          <p:nvPr/>
        </p:nvSpPr>
        <p:spPr bwMode="auto">
          <a:xfrm flipH="1">
            <a:off x="5664200" y="1125538"/>
            <a:ext cx="32400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3" name="Line 15"/>
          <p:cNvSpPr>
            <a:spLocks noChangeShapeType="1"/>
          </p:cNvSpPr>
          <p:nvPr/>
        </p:nvSpPr>
        <p:spPr bwMode="auto">
          <a:xfrm flipH="1">
            <a:off x="5303839" y="4797425"/>
            <a:ext cx="36718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4" name="Line 16"/>
          <p:cNvSpPr>
            <a:spLocks noChangeShapeType="1"/>
          </p:cNvSpPr>
          <p:nvPr/>
        </p:nvSpPr>
        <p:spPr bwMode="auto">
          <a:xfrm>
            <a:off x="9191625" y="364490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5" name="Line 17"/>
          <p:cNvSpPr>
            <a:spLocks noChangeShapeType="1"/>
          </p:cNvSpPr>
          <p:nvPr/>
        </p:nvSpPr>
        <p:spPr bwMode="auto">
          <a:xfrm flipH="1">
            <a:off x="5519739" y="3933825"/>
            <a:ext cx="36718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6" name="Line 18"/>
          <p:cNvSpPr>
            <a:spLocks noChangeShapeType="1"/>
          </p:cNvSpPr>
          <p:nvPr/>
        </p:nvSpPr>
        <p:spPr bwMode="auto">
          <a:xfrm flipV="1">
            <a:off x="5519738" y="3644901"/>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7" name="Line 19"/>
          <p:cNvSpPr>
            <a:spLocks noChangeShapeType="1"/>
          </p:cNvSpPr>
          <p:nvPr/>
        </p:nvSpPr>
        <p:spPr bwMode="auto">
          <a:xfrm flipV="1">
            <a:off x="5303838" y="3644901"/>
            <a:ext cx="0"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8" name="Line 20"/>
          <p:cNvSpPr>
            <a:spLocks noChangeShapeType="1"/>
          </p:cNvSpPr>
          <p:nvPr/>
        </p:nvSpPr>
        <p:spPr bwMode="auto">
          <a:xfrm>
            <a:off x="5664200" y="1125538"/>
            <a:ext cx="0" cy="16557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9" name="Line 21"/>
          <p:cNvSpPr>
            <a:spLocks noChangeShapeType="1"/>
          </p:cNvSpPr>
          <p:nvPr/>
        </p:nvSpPr>
        <p:spPr bwMode="auto">
          <a:xfrm>
            <a:off x="6167438" y="0"/>
            <a:ext cx="0" cy="685800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0" name="Line 22"/>
          <p:cNvSpPr>
            <a:spLocks noChangeShapeType="1"/>
          </p:cNvSpPr>
          <p:nvPr/>
        </p:nvSpPr>
        <p:spPr bwMode="auto">
          <a:xfrm>
            <a:off x="4008438" y="0"/>
            <a:ext cx="0" cy="685800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1" name="Text Box 23"/>
          <p:cNvSpPr txBox="1">
            <a:spLocks noChangeArrowheads="1"/>
          </p:cNvSpPr>
          <p:nvPr/>
        </p:nvSpPr>
        <p:spPr bwMode="auto">
          <a:xfrm>
            <a:off x="1847851" y="1"/>
            <a:ext cx="1800225"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i="1">
                <a:cs typeface="Arial" panose="020B0604020202020204" pitchFamily="34" charset="0"/>
              </a:rPr>
              <a:t>Athletes as suppliers for the   « show content »</a:t>
            </a:r>
          </a:p>
          <a:p>
            <a:pPr algn="ctr" eaLnBrk="1" hangingPunct="1">
              <a:spcBef>
                <a:spcPct val="50000"/>
              </a:spcBef>
              <a:buClrTx/>
              <a:buSzTx/>
              <a:buFontTx/>
              <a:buNone/>
            </a:pPr>
            <a:endParaRPr lang="fr-FR" altLang="fr-FR" sz="1400" b="1" i="1">
              <a:cs typeface="Arial" panose="020B0604020202020204" pitchFamily="34" charset="0"/>
            </a:endParaRPr>
          </a:p>
        </p:txBody>
      </p:sp>
      <p:sp>
        <p:nvSpPr>
          <p:cNvPr id="7192" name="Text Box 24"/>
          <p:cNvSpPr txBox="1">
            <a:spLocks noChangeArrowheads="1"/>
          </p:cNvSpPr>
          <p:nvPr/>
        </p:nvSpPr>
        <p:spPr bwMode="auto">
          <a:xfrm>
            <a:off x="4295776" y="0"/>
            <a:ext cx="15843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i="1">
                <a:cs typeface="Arial" panose="020B0604020202020204" pitchFamily="34" charset="0"/>
              </a:rPr>
              <a:t>Key synergistic  resources « Heart »</a:t>
            </a:r>
          </a:p>
        </p:txBody>
      </p:sp>
      <p:sp>
        <p:nvSpPr>
          <p:cNvPr id="7193" name="Text Box 25"/>
          <p:cNvSpPr txBox="1">
            <a:spLocks noChangeArrowheads="1"/>
          </p:cNvSpPr>
          <p:nvPr/>
        </p:nvSpPr>
        <p:spPr bwMode="auto">
          <a:xfrm>
            <a:off x="6383339" y="0"/>
            <a:ext cx="15843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i="1">
                <a:cs typeface="Arial" panose="020B0604020202020204" pitchFamily="34" charset="0"/>
              </a:rPr>
              <a:t>Deployment resources  « Lung »</a:t>
            </a:r>
          </a:p>
        </p:txBody>
      </p:sp>
      <p:sp>
        <p:nvSpPr>
          <p:cNvPr id="7194" name="Text Box 26"/>
          <p:cNvSpPr txBox="1">
            <a:spLocks noChangeArrowheads="1"/>
          </p:cNvSpPr>
          <p:nvPr/>
        </p:nvSpPr>
        <p:spPr bwMode="auto">
          <a:xfrm>
            <a:off x="8832851" y="0"/>
            <a:ext cx="15843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i="1">
                <a:cs typeface="Arial" panose="020B0604020202020204" pitchFamily="34" charset="0"/>
              </a:rPr>
              <a:t>Market-based resources</a:t>
            </a:r>
          </a:p>
        </p:txBody>
      </p:sp>
      <p:sp>
        <p:nvSpPr>
          <p:cNvPr id="7195" name="Text Box 27"/>
          <p:cNvSpPr txBox="1">
            <a:spLocks noChangeArrowheads="1"/>
          </p:cNvSpPr>
          <p:nvPr/>
        </p:nvSpPr>
        <p:spPr bwMode="auto">
          <a:xfrm>
            <a:off x="6096001" y="6092825"/>
            <a:ext cx="33115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i="1">
                <a:cs typeface="Arial" panose="020B0604020202020204" pitchFamily="34" charset="0"/>
              </a:rPr>
              <a:t>Commercial resources linked to products &amp; services and profit centers</a:t>
            </a:r>
          </a:p>
        </p:txBody>
      </p:sp>
      <p:sp>
        <p:nvSpPr>
          <p:cNvPr id="7196" name="Text Box 28"/>
          <p:cNvSpPr txBox="1">
            <a:spLocks noChangeArrowheads="1"/>
          </p:cNvSpPr>
          <p:nvPr/>
        </p:nvSpPr>
        <p:spPr bwMode="auto">
          <a:xfrm>
            <a:off x="4079875" y="5734050"/>
            <a:ext cx="19446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i="1">
                <a:cs typeface="Arial" panose="020B0604020202020204" pitchFamily="34" charset="0"/>
              </a:rPr>
              <a:t>Intangible Resources « Event expressiveness » </a:t>
            </a:r>
          </a:p>
        </p:txBody>
      </p:sp>
      <p:sp>
        <p:nvSpPr>
          <p:cNvPr id="7197" name="Text Box 29"/>
          <p:cNvSpPr txBox="1">
            <a:spLocks noChangeArrowheads="1"/>
          </p:cNvSpPr>
          <p:nvPr/>
        </p:nvSpPr>
        <p:spPr bwMode="auto">
          <a:xfrm>
            <a:off x="1992314" y="3860800"/>
            <a:ext cx="180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i="1">
                <a:cs typeface="Arial" panose="020B0604020202020204" pitchFamily="34" charset="0"/>
              </a:rPr>
              <a:t>Hedonism</a:t>
            </a:r>
          </a:p>
        </p:txBody>
      </p:sp>
      <p:sp>
        <p:nvSpPr>
          <p:cNvPr id="7198" name="Oval 30"/>
          <p:cNvSpPr>
            <a:spLocks noChangeArrowheads="1"/>
          </p:cNvSpPr>
          <p:nvPr/>
        </p:nvSpPr>
        <p:spPr bwMode="auto">
          <a:xfrm>
            <a:off x="2135188" y="1773239"/>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Sport </a:t>
            </a:r>
          </a:p>
          <a:p>
            <a:pPr algn="ctr" eaLnBrk="1" hangingPunct="1">
              <a:spcBef>
                <a:spcPct val="0"/>
              </a:spcBef>
              <a:buClrTx/>
              <a:buSzTx/>
              <a:buFontTx/>
              <a:buNone/>
            </a:pPr>
            <a:r>
              <a:rPr lang="fr-FR" altLang="fr-FR" sz="1200" b="1" i="1">
                <a:cs typeface="Arial" panose="020B0604020202020204" pitchFamily="34" charset="0"/>
              </a:rPr>
              <a:t>Management</a:t>
            </a:r>
          </a:p>
        </p:txBody>
      </p:sp>
      <p:sp>
        <p:nvSpPr>
          <p:cNvPr id="7199" name="Oval 31"/>
          <p:cNvSpPr>
            <a:spLocks noChangeArrowheads="1"/>
          </p:cNvSpPr>
          <p:nvPr/>
        </p:nvSpPr>
        <p:spPr bwMode="auto">
          <a:xfrm>
            <a:off x="4224338" y="1773239"/>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Communication</a:t>
            </a:r>
          </a:p>
        </p:txBody>
      </p:sp>
      <p:sp>
        <p:nvSpPr>
          <p:cNvPr id="7200" name="Line 32"/>
          <p:cNvSpPr>
            <a:spLocks noChangeShapeType="1"/>
          </p:cNvSpPr>
          <p:nvPr/>
        </p:nvSpPr>
        <p:spPr bwMode="auto">
          <a:xfrm>
            <a:off x="4872038" y="2492376"/>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1" name="Line 33"/>
          <p:cNvSpPr>
            <a:spLocks noChangeShapeType="1"/>
          </p:cNvSpPr>
          <p:nvPr/>
        </p:nvSpPr>
        <p:spPr bwMode="auto">
          <a:xfrm>
            <a:off x="2782888" y="2492376"/>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2" name="Oval 34"/>
          <p:cNvSpPr>
            <a:spLocks noChangeArrowheads="1"/>
          </p:cNvSpPr>
          <p:nvPr/>
        </p:nvSpPr>
        <p:spPr bwMode="auto">
          <a:xfrm>
            <a:off x="8975725" y="1700214"/>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Activation</a:t>
            </a:r>
          </a:p>
          <a:p>
            <a:pPr algn="ctr" eaLnBrk="1" hangingPunct="1">
              <a:spcBef>
                <a:spcPct val="0"/>
              </a:spcBef>
              <a:buClrTx/>
              <a:buSzTx/>
              <a:buFontTx/>
              <a:buNone/>
            </a:pPr>
            <a:r>
              <a:rPr lang="fr-FR" altLang="fr-FR" sz="1200" b="1" i="1">
                <a:cs typeface="Arial" panose="020B0604020202020204" pitchFamily="34" charset="0"/>
              </a:rPr>
              <a:t>CRM</a:t>
            </a:r>
          </a:p>
          <a:p>
            <a:pPr algn="ctr" eaLnBrk="1" hangingPunct="1">
              <a:spcBef>
                <a:spcPct val="0"/>
              </a:spcBef>
              <a:buClrTx/>
              <a:buSzTx/>
              <a:buFontTx/>
              <a:buNone/>
            </a:pPr>
            <a:r>
              <a:rPr lang="fr-FR" altLang="fr-FR" sz="1200" b="1" i="1">
                <a:cs typeface="Arial" panose="020B0604020202020204" pitchFamily="34" charset="0"/>
              </a:rPr>
              <a:t>Negociation</a:t>
            </a:r>
          </a:p>
        </p:txBody>
      </p:sp>
      <p:sp>
        <p:nvSpPr>
          <p:cNvPr id="7203" name="Oval 35"/>
          <p:cNvSpPr>
            <a:spLocks noChangeArrowheads="1"/>
          </p:cNvSpPr>
          <p:nvPr/>
        </p:nvSpPr>
        <p:spPr bwMode="auto">
          <a:xfrm>
            <a:off x="9191625" y="5876925"/>
            <a:ext cx="1295400" cy="719138"/>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CRM </a:t>
            </a:r>
          </a:p>
          <a:p>
            <a:pPr algn="ctr" eaLnBrk="1" hangingPunct="1">
              <a:spcBef>
                <a:spcPct val="0"/>
              </a:spcBef>
              <a:buClrTx/>
              <a:buSzTx/>
              <a:buFontTx/>
              <a:buNone/>
            </a:pPr>
            <a:r>
              <a:rPr lang="fr-FR" altLang="fr-FR" sz="1200" b="1" i="1">
                <a:cs typeface="Arial" panose="020B0604020202020204" pitchFamily="34" charset="0"/>
              </a:rPr>
              <a:t>BtoB Networks</a:t>
            </a:r>
          </a:p>
        </p:txBody>
      </p:sp>
      <p:sp>
        <p:nvSpPr>
          <p:cNvPr id="7204" name="Oval 36"/>
          <p:cNvSpPr>
            <a:spLocks noChangeArrowheads="1"/>
          </p:cNvSpPr>
          <p:nvPr/>
        </p:nvSpPr>
        <p:spPr bwMode="auto">
          <a:xfrm>
            <a:off x="9120188" y="3860800"/>
            <a:ext cx="1295400" cy="719138"/>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Brand </a:t>
            </a:r>
          </a:p>
          <a:p>
            <a:pPr algn="ctr" eaLnBrk="1" hangingPunct="1">
              <a:spcBef>
                <a:spcPct val="0"/>
              </a:spcBef>
              <a:buClrTx/>
              <a:buSzTx/>
              <a:buFontTx/>
              <a:buNone/>
            </a:pPr>
            <a:r>
              <a:rPr lang="fr-FR" altLang="fr-FR" sz="1200" b="1" i="1">
                <a:cs typeface="Arial" panose="020B0604020202020204" pitchFamily="34" charset="0"/>
              </a:rPr>
              <a:t>Management</a:t>
            </a:r>
          </a:p>
          <a:p>
            <a:pPr algn="ctr" eaLnBrk="1" hangingPunct="1">
              <a:spcBef>
                <a:spcPct val="0"/>
              </a:spcBef>
              <a:buClrTx/>
              <a:buSzTx/>
              <a:buFontTx/>
              <a:buNone/>
            </a:pPr>
            <a:r>
              <a:rPr lang="fr-FR" altLang="fr-FR" sz="1200" b="1" i="1">
                <a:cs typeface="Arial" panose="020B0604020202020204" pitchFamily="34" charset="0"/>
              </a:rPr>
              <a:t>Co-branding</a:t>
            </a:r>
          </a:p>
        </p:txBody>
      </p:sp>
      <p:sp>
        <p:nvSpPr>
          <p:cNvPr id="7205" name="Oval 37"/>
          <p:cNvSpPr>
            <a:spLocks noChangeArrowheads="1"/>
          </p:cNvSpPr>
          <p:nvPr/>
        </p:nvSpPr>
        <p:spPr bwMode="auto">
          <a:xfrm>
            <a:off x="6456364" y="1773238"/>
            <a:ext cx="1800225" cy="7921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Hospitality</a:t>
            </a:r>
          </a:p>
          <a:p>
            <a:pPr algn="ctr" eaLnBrk="1" hangingPunct="1">
              <a:spcBef>
                <a:spcPct val="0"/>
              </a:spcBef>
              <a:buClrTx/>
              <a:buSzTx/>
              <a:buFontTx/>
              <a:buNone/>
            </a:pPr>
            <a:r>
              <a:rPr lang="fr-FR" altLang="fr-FR" sz="1200" b="1" i="1">
                <a:cs typeface="Arial" panose="020B0604020202020204" pitchFamily="34" charset="0"/>
              </a:rPr>
              <a:t>management</a:t>
            </a:r>
          </a:p>
          <a:p>
            <a:pPr algn="ctr" eaLnBrk="1" hangingPunct="1">
              <a:spcBef>
                <a:spcPct val="0"/>
              </a:spcBef>
              <a:buClrTx/>
              <a:buSzTx/>
              <a:buFontTx/>
              <a:buNone/>
            </a:pPr>
            <a:r>
              <a:rPr lang="fr-FR" altLang="fr-FR" sz="1200" b="1" i="1">
                <a:cs typeface="Arial" panose="020B0604020202020204" pitchFamily="34" charset="0"/>
              </a:rPr>
              <a:t>CRM </a:t>
            </a:r>
          </a:p>
        </p:txBody>
      </p:sp>
      <p:sp>
        <p:nvSpPr>
          <p:cNvPr id="7206" name="Line 38"/>
          <p:cNvSpPr>
            <a:spLocks noChangeShapeType="1"/>
          </p:cNvSpPr>
          <p:nvPr/>
        </p:nvSpPr>
        <p:spPr bwMode="auto">
          <a:xfrm>
            <a:off x="1524000" y="5373688"/>
            <a:ext cx="24844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7" name="Line 39"/>
          <p:cNvSpPr>
            <a:spLocks noChangeShapeType="1"/>
          </p:cNvSpPr>
          <p:nvPr/>
        </p:nvSpPr>
        <p:spPr bwMode="auto">
          <a:xfrm>
            <a:off x="4008438" y="5373688"/>
            <a:ext cx="0" cy="14843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8" name="Rectangle 40"/>
          <p:cNvSpPr>
            <a:spLocks noChangeArrowheads="1"/>
          </p:cNvSpPr>
          <p:nvPr/>
        </p:nvSpPr>
        <p:spPr bwMode="auto">
          <a:xfrm>
            <a:off x="1631950" y="5589589"/>
            <a:ext cx="431800" cy="2873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09" name="Oval 41"/>
          <p:cNvSpPr>
            <a:spLocks noChangeArrowheads="1"/>
          </p:cNvSpPr>
          <p:nvPr/>
        </p:nvSpPr>
        <p:spPr bwMode="auto">
          <a:xfrm>
            <a:off x="1631951" y="6165851"/>
            <a:ext cx="504825" cy="358775"/>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10" name="Text Box 42"/>
          <p:cNvSpPr txBox="1">
            <a:spLocks noChangeArrowheads="1"/>
          </p:cNvSpPr>
          <p:nvPr/>
        </p:nvSpPr>
        <p:spPr bwMode="auto">
          <a:xfrm>
            <a:off x="2495551" y="5589588"/>
            <a:ext cx="1152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400">
                <a:cs typeface="Arial" panose="020B0604020202020204" pitchFamily="34" charset="0"/>
              </a:rPr>
              <a:t>Resources</a:t>
            </a:r>
          </a:p>
        </p:txBody>
      </p:sp>
      <p:sp>
        <p:nvSpPr>
          <p:cNvPr id="7211" name="Text Box 43"/>
          <p:cNvSpPr txBox="1">
            <a:spLocks noChangeArrowheads="1"/>
          </p:cNvSpPr>
          <p:nvPr/>
        </p:nvSpPr>
        <p:spPr bwMode="auto">
          <a:xfrm>
            <a:off x="2495551" y="6165850"/>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400">
                <a:cs typeface="Arial" panose="020B0604020202020204" pitchFamily="34" charset="0"/>
              </a:rPr>
              <a:t>Competencies</a:t>
            </a:r>
          </a:p>
        </p:txBody>
      </p:sp>
      <p:sp>
        <p:nvSpPr>
          <p:cNvPr id="7212" name="AutoShape 44"/>
          <p:cNvSpPr>
            <a:spLocks noChangeArrowheads="1"/>
          </p:cNvSpPr>
          <p:nvPr/>
        </p:nvSpPr>
        <p:spPr bwMode="auto">
          <a:xfrm>
            <a:off x="1992313" y="2781300"/>
            <a:ext cx="1655762" cy="863600"/>
          </a:xfrm>
          <a:prstGeom prst="hexagon">
            <a:avLst>
              <a:gd name="adj" fmla="val 47932"/>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400" b="1">
              <a:cs typeface="Arial" panose="020B0604020202020204" pitchFamily="34" charset="0"/>
            </a:endParaRPr>
          </a:p>
          <a:p>
            <a:pPr algn="ctr" eaLnBrk="1" hangingPunct="1">
              <a:spcBef>
                <a:spcPct val="0"/>
              </a:spcBef>
              <a:buClrTx/>
              <a:buSzTx/>
              <a:buFontTx/>
              <a:buNone/>
            </a:pPr>
            <a:r>
              <a:rPr lang="fr-FR" altLang="fr-FR" sz="1400" b="1">
                <a:cs typeface="Arial" panose="020B0604020202020204" pitchFamily="34" charset="0"/>
              </a:rPr>
              <a:t>Sport </a:t>
            </a:r>
          </a:p>
          <a:p>
            <a:pPr algn="ctr" eaLnBrk="1" hangingPunct="1">
              <a:spcBef>
                <a:spcPct val="0"/>
              </a:spcBef>
              <a:buClrTx/>
              <a:buSzTx/>
              <a:buFontTx/>
              <a:buNone/>
            </a:pPr>
            <a:r>
              <a:rPr lang="fr-FR" altLang="fr-FR" sz="1400" b="1">
                <a:cs typeface="Arial" panose="020B0604020202020204" pitchFamily="34" charset="0"/>
              </a:rPr>
              <a:t>Performances</a:t>
            </a:r>
          </a:p>
          <a:p>
            <a:pPr algn="ctr" eaLnBrk="1" hangingPunct="1">
              <a:spcBef>
                <a:spcPct val="0"/>
              </a:spcBef>
              <a:buClrTx/>
              <a:buSzTx/>
              <a:buFontTx/>
              <a:buNone/>
            </a:pPr>
            <a:endParaRPr lang="fr-FR" altLang="fr-FR" sz="1400">
              <a:cs typeface="Arial" panose="020B0604020202020204" pitchFamily="34" charset="0"/>
            </a:endParaRPr>
          </a:p>
        </p:txBody>
      </p:sp>
      <p:sp>
        <p:nvSpPr>
          <p:cNvPr id="7213" name="Line 45"/>
          <p:cNvSpPr>
            <a:spLocks noChangeShapeType="1"/>
          </p:cNvSpPr>
          <p:nvPr/>
        </p:nvSpPr>
        <p:spPr bwMode="auto">
          <a:xfrm flipV="1">
            <a:off x="9840913" y="5589589"/>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14" name="Line 46"/>
          <p:cNvSpPr>
            <a:spLocks noChangeShapeType="1"/>
          </p:cNvSpPr>
          <p:nvPr/>
        </p:nvSpPr>
        <p:spPr bwMode="auto">
          <a:xfrm flipV="1">
            <a:off x="9767888" y="3644900"/>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15" name="Line 47"/>
          <p:cNvSpPr>
            <a:spLocks noChangeShapeType="1"/>
          </p:cNvSpPr>
          <p:nvPr/>
        </p:nvSpPr>
        <p:spPr bwMode="auto">
          <a:xfrm flipV="1">
            <a:off x="9625013" y="1557339"/>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16" name="Text Box 48"/>
          <p:cNvSpPr txBox="1">
            <a:spLocks noChangeArrowheads="1"/>
          </p:cNvSpPr>
          <p:nvPr/>
        </p:nvSpPr>
        <p:spPr bwMode="auto">
          <a:xfrm>
            <a:off x="2566989"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a:cs typeface="Arial" panose="020B0604020202020204" pitchFamily="34" charset="0"/>
                <a:sym typeface="Wingdings" panose="05000000000000000000" pitchFamily="2" charset="2"/>
              </a:rPr>
              <a:t></a:t>
            </a:r>
          </a:p>
        </p:txBody>
      </p:sp>
      <p:sp>
        <p:nvSpPr>
          <p:cNvPr id="7217" name="Text Box 49"/>
          <p:cNvSpPr txBox="1">
            <a:spLocks noChangeArrowheads="1"/>
          </p:cNvSpPr>
          <p:nvPr/>
        </p:nvSpPr>
        <p:spPr bwMode="auto">
          <a:xfrm>
            <a:off x="6888164"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a:cs typeface="Arial" panose="020B0604020202020204" pitchFamily="34" charset="0"/>
                <a:sym typeface="Wingdings" panose="05000000000000000000" pitchFamily="2" charset="2"/>
              </a:rPr>
              <a:t></a:t>
            </a:r>
          </a:p>
        </p:txBody>
      </p:sp>
      <p:sp>
        <p:nvSpPr>
          <p:cNvPr id="7218" name="Text Box 50"/>
          <p:cNvSpPr txBox="1">
            <a:spLocks noChangeArrowheads="1"/>
          </p:cNvSpPr>
          <p:nvPr/>
        </p:nvSpPr>
        <p:spPr bwMode="auto">
          <a:xfrm>
            <a:off x="4872039"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a:cs typeface="Arial" panose="020B0604020202020204" pitchFamily="34" charset="0"/>
                <a:sym typeface="Wingdings" panose="05000000000000000000" pitchFamily="2" charset="2"/>
              </a:rPr>
              <a:t></a:t>
            </a:r>
          </a:p>
        </p:txBody>
      </p:sp>
      <p:sp>
        <p:nvSpPr>
          <p:cNvPr id="7219" name="Text Box 51"/>
          <p:cNvSpPr txBox="1">
            <a:spLocks noChangeArrowheads="1"/>
          </p:cNvSpPr>
          <p:nvPr/>
        </p:nvSpPr>
        <p:spPr bwMode="auto">
          <a:xfrm>
            <a:off x="9336089" y="33337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a:cs typeface="Arial" panose="020B0604020202020204" pitchFamily="34" charset="0"/>
                <a:sym typeface="Wingdings" panose="05000000000000000000" pitchFamily="2" charset="2"/>
              </a:rPr>
              <a:t></a:t>
            </a:r>
          </a:p>
        </p:txBody>
      </p:sp>
      <p:sp>
        <p:nvSpPr>
          <p:cNvPr id="7220" name="Line 52"/>
          <p:cNvSpPr>
            <a:spLocks noChangeShapeType="1"/>
          </p:cNvSpPr>
          <p:nvPr/>
        </p:nvSpPr>
        <p:spPr bwMode="auto">
          <a:xfrm>
            <a:off x="7319963" y="2565400"/>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431235514@22092008-10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35" y="1268060"/>
            <a:ext cx="7405398"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5"/>
          <p:cNvSpPr txBox="1">
            <a:spLocks noChangeArrowheads="1"/>
          </p:cNvSpPr>
          <p:nvPr/>
        </p:nvSpPr>
        <p:spPr bwMode="auto">
          <a:xfrm>
            <a:off x="8685389" y="875873"/>
            <a:ext cx="2089150" cy="450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8700" b="1" dirty="0">
                <a:latin typeface="Garamond" panose="02020404030301010803" pitchFamily="18" charset="0"/>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fficheTso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81" y="0"/>
            <a:ext cx="4802050" cy="642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descr="open_sud_de_france_de_tennis_photo_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79035"/>
            <a:ext cx="4848885" cy="624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572000" cy="685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285" y="106539"/>
            <a:ext cx="2708804" cy="303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711" y="3059184"/>
            <a:ext cx="6558844" cy="3692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468312"/>
            <a:ext cx="76327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244718"/>
            <a:ext cx="8064896" cy="6256837"/>
          </a:xfrm>
          <a:prstGeom prst="rect">
            <a:avLst/>
          </a:prstGeom>
        </p:spPr>
      </p:pic>
    </p:spTree>
    <p:extLst>
      <p:ext uri="{BB962C8B-B14F-4D97-AF65-F5344CB8AC3E}">
        <p14:creationId xmlns:p14="http://schemas.microsoft.com/office/powerpoint/2010/main" val="2797046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548681"/>
            <a:ext cx="7200800" cy="5586461"/>
          </a:xfrm>
          <a:prstGeom prst="rect">
            <a:avLst/>
          </a:prstGeom>
        </p:spPr>
      </p:pic>
    </p:spTree>
    <p:extLst>
      <p:ext uri="{BB962C8B-B14F-4D97-AF65-F5344CB8AC3E}">
        <p14:creationId xmlns:p14="http://schemas.microsoft.com/office/powerpoint/2010/main" val="3168537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410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056533" cy="678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654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736" y="26028"/>
            <a:ext cx="4824536" cy="6814655"/>
          </a:xfrm>
          <a:prstGeom prst="rect">
            <a:avLst/>
          </a:prstGeom>
        </p:spPr>
      </p:pic>
    </p:spTree>
    <p:extLst>
      <p:ext uri="{BB962C8B-B14F-4D97-AF65-F5344CB8AC3E}">
        <p14:creationId xmlns:p14="http://schemas.microsoft.com/office/powerpoint/2010/main" val="2860863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7460" name="Rectangle 4"/>
          <p:cNvSpPr>
            <a:spLocks noGrp="1" noChangeArrowheads="1"/>
          </p:cNvSpPr>
          <p:nvPr>
            <p:ph type="title"/>
          </p:nvPr>
        </p:nvSpPr>
        <p:spPr>
          <a:xfrm>
            <a:off x="26112" y="182260"/>
            <a:ext cx="4389120" cy="1737360"/>
          </a:xfrm>
          <a:prstGeom prst="rect">
            <a:avLst/>
          </a:prstGeom>
        </p:spPr>
        <p:txBody>
          <a:bodyPr anchor="ctr">
            <a:normAutofit/>
          </a:bodyPr>
          <a:lstStyle/>
          <a:p>
            <a:pPr algn="ctr" eaLnBrk="1" hangingPunct="1">
              <a:defRPr/>
            </a:pPr>
            <a:r>
              <a:rPr lang="fr-FR" b="1" dirty="0"/>
              <a:t>Focus on </a:t>
            </a:r>
            <a:r>
              <a:rPr lang="fr-FR" b="1" dirty="0" err="1"/>
              <a:t>Relational</a:t>
            </a:r>
            <a:r>
              <a:rPr lang="fr-FR" b="1" dirty="0"/>
              <a:t> Business </a:t>
            </a:r>
            <a:r>
              <a:rPr lang="fr-FR" b="1" dirty="0" err="1"/>
              <a:t>Models</a:t>
            </a:r>
            <a:r>
              <a:rPr lang="fr-FR" b="1" dirty="0"/>
              <a:t> </a:t>
            </a:r>
          </a:p>
        </p:txBody>
      </p:sp>
      <p:graphicFrame>
        <p:nvGraphicFramePr>
          <p:cNvPr id="147465" name="Rectangle 5">
            <a:extLst>
              <a:ext uri="{FF2B5EF4-FFF2-40B4-BE49-F238E27FC236}">
                <a16:creationId xmlns:a16="http://schemas.microsoft.com/office/drawing/2014/main" id="{55B6577E-0AB0-407A-9B7C-533FE0F7BFF8}"/>
              </a:ext>
            </a:extLst>
          </p:cNvPr>
          <p:cNvGraphicFramePr>
            <a:graphicFrameLocks noGrp="1"/>
          </p:cNvGraphicFramePr>
          <p:nvPr>
            <p:ph idx="1"/>
            <p:extLst>
              <p:ext uri="{D42A27DB-BD31-4B8C-83A1-F6EECF244321}">
                <p14:modId xmlns:p14="http://schemas.microsoft.com/office/powerpoint/2010/main" val="1646970199"/>
              </p:ext>
            </p:extLst>
          </p:nvPr>
        </p:nvGraphicFramePr>
        <p:xfrm>
          <a:off x="5715000" y="822960"/>
          <a:ext cx="5678424" cy="5184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5" descr="9781856176156">
            <a:extLst>
              <a:ext uri="{FF2B5EF4-FFF2-40B4-BE49-F238E27FC236}">
                <a16:creationId xmlns:a16="http://schemas.microsoft.com/office/drawing/2014/main" id="{1920CF2E-9C70-4B5C-BF79-1A7104F408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662" y="2124055"/>
            <a:ext cx="3235099" cy="42131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992" y="2693886"/>
            <a:ext cx="4176464" cy="2349261"/>
          </a:xfrm>
          <a:prstGeom prst="rect">
            <a:avLst/>
          </a:prstGeom>
          <a:solidFill>
            <a:schemeClr val="tx1">
              <a:lumMod val="95000"/>
            </a:schemeClr>
          </a:solidFill>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04" y="2693885"/>
            <a:ext cx="4157664" cy="2328292"/>
          </a:xfrm>
          <a:prstGeom prst="rect">
            <a:avLst/>
          </a:prstGeom>
        </p:spPr>
      </p:pic>
      <p:sp>
        <p:nvSpPr>
          <p:cNvPr id="4" name="ZoneTexte 3"/>
          <p:cNvSpPr txBox="1"/>
          <p:nvPr/>
        </p:nvSpPr>
        <p:spPr>
          <a:xfrm>
            <a:off x="1650304" y="836713"/>
            <a:ext cx="9144000" cy="646331"/>
          </a:xfrm>
          <a:prstGeom prst="rect">
            <a:avLst/>
          </a:prstGeom>
          <a:noFill/>
        </p:spPr>
        <p:txBody>
          <a:bodyPr wrap="square" rtlCol="0">
            <a:spAutoFit/>
          </a:bodyPr>
          <a:lstStyle/>
          <a:p>
            <a:pPr algn="ctr"/>
            <a:r>
              <a:rPr lang="fr-FR" sz="3600" dirty="0">
                <a:solidFill>
                  <a:srgbClr val="000000"/>
                </a:solidFill>
              </a:rPr>
              <a:t>Business Model Evolution &amp; Innovation ? </a:t>
            </a:r>
          </a:p>
        </p:txBody>
      </p:sp>
    </p:spTree>
    <p:extLst>
      <p:ext uri="{BB962C8B-B14F-4D97-AF65-F5344CB8AC3E}">
        <p14:creationId xmlns:p14="http://schemas.microsoft.com/office/powerpoint/2010/main" val="21076624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8A10A054-F44A-42E3-8A4E-EBF69DBA220F}"/>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749740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homme, jeu&#10;&#10;Description générée automatiquement">
            <a:extLst>
              <a:ext uri="{FF2B5EF4-FFF2-40B4-BE49-F238E27FC236}">
                <a16:creationId xmlns:a16="http://schemas.microsoft.com/office/drawing/2014/main" id="{2CE945DD-F7F9-4F27-A145-EDBC8B7BC87E}"/>
              </a:ext>
            </a:extLst>
          </p:cNvPr>
          <p:cNvPicPr>
            <a:picLocks noChangeAspect="1"/>
          </p:cNvPicPr>
          <p:nvPr/>
        </p:nvPicPr>
        <p:blipFill rotWithShape="1">
          <a:blip r:embed="rId2"/>
          <a:srcRect t="30153" b="28644"/>
          <a:stretch/>
        </p:blipFill>
        <p:spPr>
          <a:xfrm>
            <a:off x="20" y="10"/>
            <a:ext cx="12191980" cy="6857990"/>
          </a:xfrm>
          <a:prstGeom prst="rect">
            <a:avLst/>
          </a:prstGeom>
          <a:noFill/>
        </p:spPr>
      </p:pic>
    </p:spTree>
    <p:extLst>
      <p:ext uri="{BB962C8B-B14F-4D97-AF65-F5344CB8AC3E}">
        <p14:creationId xmlns:p14="http://schemas.microsoft.com/office/powerpoint/2010/main" val="1492669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PEN SUD DE FRANCE 2021 – Sud de France Arena">
            <a:extLst>
              <a:ext uri="{FF2B5EF4-FFF2-40B4-BE49-F238E27FC236}">
                <a16:creationId xmlns:a16="http://schemas.microsoft.com/office/drawing/2014/main" id="{E9360FD0-38BD-42F9-9400-DAB084B194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p:spPr>
      </p:pic>
    </p:spTree>
    <p:extLst>
      <p:ext uri="{BB962C8B-B14F-4D97-AF65-F5344CB8AC3E}">
        <p14:creationId xmlns:p14="http://schemas.microsoft.com/office/powerpoint/2010/main" val="24816727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de Tennis de Montpellier : Open Sud de France - Accueil">
            <a:extLst>
              <a:ext uri="{FF2B5EF4-FFF2-40B4-BE49-F238E27FC236}">
                <a16:creationId xmlns:a16="http://schemas.microsoft.com/office/drawing/2014/main" id="{B4F3277F-5B42-4E65-BDA4-4B6BF53660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255"/>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6478671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OPEN SUD DE FRANCE - MONTPELLIER 2023 - Parc expo Montpellier">
            <a:extLst>
              <a:ext uri="{FF2B5EF4-FFF2-40B4-BE49-F238E27FC236}">
                <a16:creationId xmlns:a16="http://schemas.microsoft.com/office/drawing/2014/main" id="{7FFA1263-46F3-6F24-8750-6F2F13F2387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83167"/>
            <a:ext cx="5291666" cy="52916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ennis : Jannick Sinner remporte l'Open Sud de France et retrouve le chemin  de la victoire à Montpellier - ladepeche.fr">
            <a:extLst>
              <a:ext uri="{FF2B5EF4-FFF2-40B4-BE49-F238E27FC236}">
                <a16:creationId xmlns:a16="http://schemas.microsoft.com/office/drawing/2014/main" id="{4328CC0A-63C5-A752-E9C4-89378E3709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1934104"/>
            <a:ext cx="5291667" cy="298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14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56BAFF9-029F-6D91-34F2-53388C9AB5C9}"/>
              </a:ext>
            </a:extLst>
          </p:cNvPr>
          <p:cNvPicPr>
            <a:picLocks noChangeAspect="1"/>
          </p:cNvPicPr>
          <p:nvPr/>
        </p:nvPicPr>
        <p:blipFill>
          <a:blip r:embed="rId2"/>
          <a:stretch>
            <a:fillRect/>
          </a:stretch>
        </p:blipFill>
        <p:spPr>
          <a:xfrm>
            <a:off x="2824024" y="68263"/>
            <a:ext cx="7305952" cy="6721475"/>
          </a:xfrm>
          <a:prstGeom prst="rect">
            <a:avLst/>
          </a:prstGeom>
          <a:noFill/>
        </p:spPr>
      </p:pic>
    </p:spTree>
    <p:extLst>
      <p:ext uri="{BB962C8B-B14F-4D97-AF65-F5344CB8AC3E}">
        <p14:creationId xmlns:p14="http://schemas.microsoft.com/office/powerpoint/2010/main" val="884022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dirty="0"/>
              <a:t>Future ?		</a:t>
            </a:r>
          </a:p>
        </p:txBody>
      </p:sp>
      <p:graphicFrame>
        <p:nvGraphicFramePr>
          <p:cNvPr id="158725" name="Rectangle 3">
            <a:extLst>
              <a:ext uri="{FF2B5EF4-FFF2-40B4-BE49-F238E27FC236}">
                <a16:creationId xmlns:a16="http://schemas.microsoft.com/office/drawing/2014/main" id="{6FB44F7A-AE33-474C-8D6E-B2B8764B14A6}"/>
              </a:ext>
            </a:extLst>
          </p:cNvPr>
          <p:cNvGraphicFramePr/>
          <p:nvPr>
            <p:extLst>
              <p:ext uri="{D42A27DB-BD31-4B8C-83A1-F6EECF244321}">
                <p14:modId xmlns:p14="http://schemas.microsoft.com/office/powerpoint/2010/main" val="630198106"/>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2" name="Rectangle 4"/>
          <p:cNvSpPr>
            <a:spLocks noGrp="1" noChangeArrowheads="1"/>
          </p:cNvSpPr>
          <p:nvPr>
            <p:ph type="ctrTitle"/>
          </p:nvPr>
        </p:nvSpPr>
        <p:spPr>
          <a:xfrm>
            <a:off x="2209800" y="1"/>
            <a:ext cx="7772400" cy="1196752"/>
          </a:xfrm>
        </p:spPr>
        <p:txBody>
          <a:bodyPr/>
          <a:lstStyle/>
          <a:p>
            <a:pPr eaLnBrk="1" hangingPunct="1">
              <a:defRPr/>
            </a:pPr>
            <a:r>
              <a:rPr lang="fr-FR" dirty="0">
                <a:solidFill>
                  <a:srgbClr val="000000"/>
                </a:solidFill>
              </a:rPr>
              <a:t>Your </a:t>
            </a:r>
            <a:r>
              <a:rPr lang="fr-FR" dirty="0" err="1">
                <a:solidFill>
                  <a:srgbClr val="000000"/>
                </a:solidFill>
              </a:rPr>
              <a:t>difficulties</a:t>
            </a:r>
            <a:endParaRPr lang="fr-FR" dirty="0">
              <a:solidFill>
                <a:srgbClr val="000000"/>
              </a:solidFill>
            </a:endParaRPr>
          </a:p>
        </p:txBody>
      </p:sp>
      <p:sp>
        <p:nvSpPr>
          <p:cNvPr id="165893" name="Rectangle 5"/>
          <p:cNvSpPr>
            <a:spLocks noGrp="1" noChangeArrowheads="1"/>
          </p:cNvSpPr>
          <p:nvPr>
            <p:ph type="subTitle" idx="1"/>
          </p:nvPr>
        </p:nvSpPr>
        <p:spPr>
          <a:xfrm>
            <a:off x="2783632" y="1378437"/>
            <a:ext cx="6400800" cy="2638425"/>
          </a:xfrm>
        </p:spPr>
        <p:txBody>
          <a:bodyPr/>
          <a:lstStyle/>
          <a:p>
            <a:pPr eaLnBrk="1" hangingPunct="1">
              <a:defRPr/>
            </a:pPr>
            <a:r>
              <a:rPr lang="fr-FR" sz="2800" dirty="0">
                <a:solidFill>
                  <a:srgbClr val="000000"/>
                </a:solidFill>
              </a:rPr>
              <a:t>The business of Public Relations </a:t>
            </a:r>
          </a:p>
          <a:p>
            <a:pPr eaLnBrk="1" hangingPunct="1">
              <a:defRPr/>
            </a:pPr>
            <a:r>
              <a:rPr lang="fr-FR" sz="2800" dirty="0">
                <a:solidFill>
                  <a:srgbClr val="000000"/>
                </a:solidFill>
              </a:rPr>
              <a:t>Entertainment = people !</a:t>
            </a:r>
          </a:p>
          <a:p>
            <a:pPr eaLnBrk="1" hangingPunct="1">
              <a:defRPr/>
            </a:pPr>
            <a:r>
              <a:rPr lang="fr-FR" sz="2800" dirty="0">
                <a:solidFill>
                  <a:srgbClr val="000000"/>
                </a:solidFill>
              </a:rPr>
              <a:t>ROI for </a:t>
            </a:r>
            <a:r>
              <a:rPr lang="fr-FR" sz="2800" dirty="0" err="1">
                <a:solidFill>
                  <a:srgbClr val="000000"/>
                </a:solidFill>
              </a:rPr>
              <a:t>your</a:t>
            </a:r>
            <a:r>
              <a:rPr lang="fr-FR" sz="2800" dirty="0">
                <a:solidFill>
                  <a:srgbClr val="000000"/>
                </a:solidFill>
              </a:rPr>
              <a:t> </a:t>
            </a:r>
            <a:r>
              <a:rPr lang="fr-FR" sz="2800" dirty="0" err="1">
                <a:solidFill>
                  <a:srgbClr val="000000"/>
                </a:solidFill>
              </a:rPr>
              <a:t>customer</a:t>
            </a:r>
            <a:r>
              <a:rPr lang="fr-FR" sz="2800" dirty="0">
                <a:solidFill>
                  <a:srgbClr val="000000"/>
                </a:solidFill>
              </a:rPr>
              <a:t>…</a:t>
            </a:r>
          </a:p>
          <a:p>
            <a:pPr eaLnBrk="1" hangingPunct="1">
              <a:defRPr/>
            </a:pPr>
            <a:r>
              <a:rPr lang="fr-FR" sz="2800" dirty="0">
                <a:solidFill>
                  <a:srgbClr val="000000"/>
                </a:solidFill>
              </a:rPr>
              <a:t>PR Brand = VIP Event, </a:t>
            </a:r>
            <a:r>
              <a:rPr lang="fr-FR" sz="2800" dirty="0" err="1">
                <a:solidFill>
                  <a:srgbClr val="000000"/>
                </a:solidFill>
              </a:rPr>
              <a:t>is</a:t>
            </a:r>
            <a:r>
              <a:rPr lang="fr-FR" sz="2800" dirty="0">
                <a:solidFill>
                  <a:srgbClr val="000000"/>
                </a:solidFill>
              </a:rPr>
              <a:t> </a:t>
            </a:r>
            <a:r>
              <a:rPr lang="fr-FR" sz="2800" dirty="0" err="1">
                <a:solidFill>
                  <a:srgbClr val="000000"/>
                </a:solidFill>
              </a:rPr>
              <a:t>it</a:t>
            </a:r>
            <a:r>
              <a:rPr lang="fr-FR" sz="2800" dirty="0">
                <a:solidFill>
                  <a:srgbClr val="000000"/>
                </a:solidFill>
              </a:rPr>
              <a:t> possible ?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5" y="4428703"/>
            <a:ext cx="5702771" cy="126056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2" y="3501008"/>
            <a:ext cx="3115950" cy="3115950"/>
          </a:xfrm>
          <a:prstGeom prst="rect">
            <a:avLst/>
          </a:prstGeom>
        </p:spPr>
      </p:pic>
    </p:spTree>
    <p:extLst>
      <p:ext uri="{BB962C8B-B14F-4D97-AF65-F5344CB8AC3E}">
        <p14:creationId xmlns:p14="http://schemas.microsoft.com/office/powerpoint/2010/main" val="563967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homme, tenant, joueur&#10;&#10;Description générée automatiquement">
            <a:extLst>
              <a:ext uri="{FF2B5EF4-FFF2-40B4-BE49-F238E27FC236}">
                <a16:creationId xmlns:a16="http://schemas.microsoft.com/office/drawing/2014/main" id="{43B2A83E-8F2F-4B2E-A3C9-5A7043C4F33A}"/>
              </a:ext>
            </a:extLst>
          </p:cNvPr>
          <p:cNvPicPr>
            <a:picLocks noChangeAspect="1"/>
          </p:cNvPicPr>
          <p:nvPr/>
        </p:nvPicPr>
        <p:blipFill>
          <a:blip r:embed="rId2"/>
          <a:stretch>
            <a:fillRect/>
          </a:stretch>
        </p:blipFill>
        <p:spPr>
          <a:xfrm>
            <a:off x="0" y="80786"/>
            <a:ext cx="4472462" cy="6444192"/>
          </a:xfrm>
          <a:prstGeom prst="rect">
            <a:avLst/>
          </a:prstGeom>
        </p:spPr>
      </p:pic>
      <p:sp>
        <p:nvSpPr>
          <p:cNvPr id="4" name="Titre 1">
            <a:extLst>
              <a:ext uri="{FF2B5EF4-FFF2-40B4-BE49-F238E27FC236}">
                <a16:creationId xmlns:a16="http://schemas.microsoft.com/office/drawing/2014/main" id="{C1F0773C-F117-41B0-97A1-95B4860C1AB4}"/>
              </a:ext>
            </a:extLst>
          </p:cNvPr>
          <p:cNvSpPr txBox="1">
            <a:spLocks/>
          </p:cNvSpPr>
          <p:nvPr/>
        </p:nvSpPr>
        <p:spPr>
          <a:xfrm>
            <a:off x="6235524" y="5314244"/>
            <a:ext cx="8915399" cy="2262781"/>
          </a:xfrm>
          <a:prstGeom prst="rect">
            <a:avLst/>
          </a:prstGeom>
        </p:spPr>
        <p:txBody>
          <a:bodyP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defRPr/>
            </a:pPr>
            <a:r>
              <a:rPr lang="fr-FR">
                <a:solidFill>
                  <a:schemeClr val="tx1"/>
                </a:solidFill>
              </a:rPr>
              <a:t>NETWORKING ? </a:t>
            </a:r>
            <a:endParaRPr lang="fr-FR" dirty="0">
              <a:solidFill>
                <a:schemeClr val="tx1"/>
              </a:solidFill>
            </a:endParaRPr>
          </a:p>
        </p:txBody>
      </p:sp>
      <p:pic>
        <p:nvPicPr>
          <p:cNvPr id="6" name="Image 5" descr="Une image contenant capture d’écran&#10;&#10;Description générée automatiquement">
            <a:extLst>
              <a:ext uri="{FF2B5EF4-FFF2-40B4-BE49-F238E27FC236}">
                <a16:creationId xmlns:a16="http://schemas.microsoft.com/office/drawing/2014/main" id="{BEF5CD09-37C7-4E48-A50C-E6CACD42D6FB}"/>
              </a:ext>
            </a:extLst>
          </p:cNvPr>
          <p:cNvPicPr>
            <a:picLocks noChangeAspect="1"/>
          </p:cNvPicPr>
          <p:nvPr/>
        </p:nvPicPr>
        <p:blipFill>
          <a:blip r:embed="rId3"/>
          <a:stretch>
            <a:fillRect/>
          </a:stretch>
        </p:blipFill>
        <p:spPr>
          <a:xfrm>
            <a:off x="4625429" y="860329"/>
            <a:ext cx="7219654" cy="3621360"/>
          </a:xfrm>
          <a:prstGeom prst="rect">
            <a:avLst/>
          </a:prstGeom>
        </p:spPr>
      </p:pic>
    </p:spTree>
    <p:extLst>
      <p:ext uri="{BB962C8B-B14F-4D97-AF65-F5344CB8AC3E}">
        <p14:creationId xmlns:p14="http://schemas.microsoft.com/office/powerpoint/2010/main" val="1046852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2566989" y="2852738"/>
            <a:ext cx="1512887"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t>REPUTATION</a:t>
            </a:r>
          </a:p>
        </p:txBody>
      </p:sp>
      <p:sp>
        <p:nvSpPr>
          <p:cNvPr id="9219" name="Rectangle 5"/>
          <p:cNvSpPr>
            <a:spLocks noChangeArrowheads="1"/>
          </p:cNvSpPr>
          <p:nvPr/>
        </p:nvSpPr>
        <p:spPr bwMode="auto">
          <a:xfrm>
            <a:off x="4943475" y="2852738"/>
            <a:ext cx="1512888" cy="1008062"/>
          </a:xfrm>
          <a:prstGeom prst="rect">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solidFill>
                  <a:srgbClr val="FFFF00"/>
                </a:solidFill>
              </a:rPr>
              <a:t>SOCIAL</a:t>
            </a:r>
          </a:p>
          <a:p>
            <a:pPr algn="ctr" eaLnBrk="1" hangingPunct="1">
              <a:spcBef>
                <a:spcPct val="0"/>
              </a:spcBef>
              <a:buClrTx/>
              <a:buSzTx/>
              <a:buFontTx/>
              <a:buNone/>
            </a:pPr>
            <a:r>
              <a:rPr lang="fr-FR" altLang="fr-FR" sz="1600">
                <a:solidFill>
                  <a:srgbClr val="FFFF00"/>
                </a:solidFill>
              </a:rPr>
              <a:t>CAPITAL</a:t>
            </a:r>
          </a:p>
          <a:p>
            <a:pPr algn="ctr" eaLnBrk="1" hangingPunct="1">
              <a:spcBef>
                <a:spcPct val="0"/>
              </a:spcBef>
              <a:buClrTx/>
              <a:buSzTx/>
              <a:buFontTx/>
              <a:buNone/>
            </a:pPr>
            <a:r>
              <a:rPr lang="fr-FR" altLang="fr-FR" sz="1600">
                <a:solidFill>
                  <a:srgbClr val="FFFF00"/>
                </a:solidFill>
              </a:rPr>
              <a:t>BRAND</a:t>
            </a:r>
          </a:p>
        </p:txBody>
      </p:sp>
      <p:sp>
        <p:nvSpPr>
          <p:cNvPr id="9220" name="Rectangle 6"/>
          <p:cNvSpPr>
            <a:spLocks noChangeArrowheads="1"/>
          </p:cNvSpPr>
          <p:nvPr/>
        </p:nvSpPr>
        <p:spPr bwMode="auto">
          <a:xfrm>
            <a:off x="7175500" y="1484313"/>
            <a:ext cx="1512888"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t>SPONSORSHIP</a:t>
            </a:r>
          </a:p>
        </p:txBody>
      </p:sp>
      <p:sp>
        <p:nvSpPr>
          <p:cNvPr id="9221" name="Rectangle 7"/>
          <p:cNvSpPr>
            <a:spLocks noChangeArrowheads="1"/>
          </p:cNvSpPr>
          <p:nvPr/>
        </p:nvSpPr>
        <p:spPr bwMode="auto">
          <a:xfrm>
            <a:off x="7248525" y="4221163"/>
            <a:ext cx="1512888"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t>PHYSICAL</a:t>
            </a:r>
          </a:p>
          <a:p>
            <a:pPr algn="ctr" eaLnBrk="1" hangingPunct="1">
              <a:spcBef>
                <a:spcPct val="0"/>
              </a:spcBef>
              <a:buClrTx/>
              <a:buSzTx/>
              <a:buFontTx/>
              <a:buNone/>
            </a:pPr>
            <a:r>
              <a:rPr lang="fr-FR" altLang="fr-FR" sz="1600"/>
              <a:t>SUPPORT</a:t>
            </a:r>
          </a:p>
        </p:txBody>
      </p:sp>
      <p:sp>
        <p:nvSpPr>
          <p:cNvPr id="2056" name="Line 8"/>
          <p:cNvSpPr>
            <a:spLocks noChangeShapeType="1"/>
          </p:cNvSpPr>
          <p:nvPr/>
        </p:nvSpPr>
        <p:spPr bwMode="auto">
          <a:xfrm flipV="1">
            <a:off x="6456364" y="2492376"/>
            <a:ext cx="719137"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59" name="Oval 11"/>
          <p:cNvSpPr>
            <a:spLocks noChangeArrowheads="1"/>
          </p:cNvSpPr>
          <p:nvPr/>
        </p:nvSpPr>
        <p:spPr bwMode="auto">
          <a:xfrm>
            <a:off x="6743700" y="2708275"/>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1</a:t>
            </a:r>
          </a:p>
        </p:txBody>
      </p:sp>
      <p:sp>
        <p:nvSpPr>
          <p:cNvPr id="2060" name="Line 12"/>
          <p:cNvSpPr>
            <a:spLocks noChangeShapeType="1"/>
          </p:cNvSpPr>
          <p:nvPr/>
        </p:nvSpPr>
        <p:spPr bwMode="auto">
          <a:xfrm flipH="1">
            <a:off x="3359150" y="1916113"/>
            <a:ext cx="3816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1" name="Line 13"/>
          <p:cNvSpPr>
            <a:spLocks noChangeShapeType="1"/>
          </p:cNvSpPr>
          <p:nvPr/>
        </p:nvSpPr>
        <p:spPr bwMode="auto">
          <a:xfrm>
            <a:off x="3359150" y="1916114"/>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3" name="Oval 15"/>
          <p:cNvSpPr>
            <a:spLocks noChangeArrowheads="1"/>
          </p:cNvSpPr>
          <p:nvPr/>
        </p:nvSpPr>
        <p:spPr bwMode="auto">
          <a:xfrm>
            <a:off x="5303838" y="198913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2</a:t>
            </a:r>
          </a:p>
        </p:txBody>
      </p:sp>
      <p:sp>
        <p:nvSpPr>
          <p:cNvPr id="2064" name="Line 16"/>
          <p:cNvSpPr>
            <a:spLocks noChangeShapeType="1"/>
          </p:cNvSpPr>
          <p:nvPr/>
        </p:nvSpPr>
        <p:spPr bwMode="auto">
          <a:xfrm>
            <a:off x="6456363" y="3860801"/>
            <a:ext cx="792162"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5" name="Oval 17"/>
          <p:cNvSpPr>
            <a:spLocks noChangeArrowheads="1"/>
          </p:cNvSpPr>
          <p:nvPr/>
        </p:nvSpPr>
        <p:spPr bwMode="auto">
          <a:xfrm>
            <a:off x="6743700" y="3644900"/>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3</a:t>
            </a:r>
          </a:p>
        </p:txBody>
      </p:sp>
      <p:sp>
        <p:nvSpPr>
          <p:cNvPr id="2066" name="Line 18"/>
          <p:cNvSpPr>
            <a:spLocks noChangeShapeType="1"/>
          </p:cNvSpPr>
          <p:nvPr/>
        </p:nvSpPr>
        <p:spPr bwMode="auto">
          <a:xfrm flipH="1">
            <a:off x="4079875" y="3357563"/>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7" name="Oval 19"/>
          <p:cNvSpPr>
            <a:spLocks noChangeArrowheads="1"/>
          </p:cNvSpPr>
          <p:nvPr/>
        </p:nvSpPr>
        <p:spPr bwMode="auto">
          <a:xfrm>
            <a:off x="4440238" y="2997200"/>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4</a:t>
            </a:r>
          </a:p>
        </p:txBody>
      </p:sp>
      <p:sp>
        <p:nvSpPr>
          <p:cNvPr id="2068" name="Line 20"/>
          <p:cNvSpPr>
            <a:spLocks noChangeShapeType="1"/>
          </p:cNvSpPr>
          <p:nvPr/>
        </p:nvSpPr>
        <p:spPr bwMode="auto">
          <a:xfrm>
            <a:off x="4079875" y="3573463"/>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9" name="Oval 21"/>
          <p:cNvSpPr>
            <a:spLocks noChangeArrowheads="1"/>
          </p:cNvSpPr>
          <p:nvPr/>
        </p:nvSpPr>
        <p:spPr bwMode="auto">
          <a:xfrm>
            <a:off x="4440238" y="3644900"/>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5</a:t>
            </a:r>
          </a:p>
        </p:txBody>
      </p:sp>
      <p:sp>
        <p:nvSpPr>
          <p:cNvPr id="2070" name="Line 22"/>
          <p:cNvSpPr>
            <a:spLocks noChangeShapeType="1"/>
          </p:cNvSpPr>
          <p:nvPr/>
        </p:nvSpPr>
        <p:spPr bwMode="auto">
          <a:xfrm flipV="1">
            <a:off x="8040688" y="2492375"/>
            <a:ext cx="0" cy="17287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1" name="Oval 23"/>
          <p:cNvSpPr>
            <a:spLocks noChangeArrowheads="1"/>
          </p:cNvSpPr>
          <p:nvPr/>
        </p:nvSpPr>
        <p:spPr bwMode="auto">
          <a:xfrm>
            <a:off x="5735638" y="515778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6</a:t>
            </a:r>
          </a:p>
        </p:txBody>
      </p:sp>
      <p:sp>
        <p:nvSpPr>
          <p:cNvPr id="2072" name="Line 24"/>
          <p:cNvSpPr>
            <a:spLocks noChangeShapeType="1"/>
          </p:cNvSpPr>
          <p:nvPr/>
        </p:nvSpPr>
        <p:spPr bwMode="auto">
          <a:xfrm flipH="1">
            <a:off x="3503613" y="4941888"/>
            <a:ext cx="3744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3" name="Line 25"/>
          <p:cNvSpPr>
            <a:spLocks noChangeShapeType="1"/>
          </p:cNvSpPr>
          <p:nvPr/>
        </p:nvSpPr>
        <p:spPr bwMode="auto">
          <a:xfrm flipV="1">
            <a:off x="3503613" y="3860800"/>
            <a:ext cx="0"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4" name="Line 26"/>
          <p:cNvSpPr>
            <a:spLocks noChangeShapeType="1"/>
          </p:cNvSpPr>
          <p:nvPr/>
        </p:nvSpPr>
        <p:spPr bwMode="auto">
          <a:xfrm>
            <a:off x="8401050" y="2492375"/>
            <a:ext cx="0" cy="17287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5" name="Oval 27"/>
          <p:cNvSpPr>
            <a:spLocks noChangeArrowheads="1"/>
          </p:cNvSpPr>
          <p:nvPr/>
        </p:nvSpPr>
        <p:spPr bwMode="auto">
          <a:xfrm>
            <a:off x="7751763" y="306863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7</a:t>
            </a:r>
          </a:p>
        </p:txBody>
      </p:sp>
      <p:sp>
        <p:nvSpPr>
          <p:cNvPr id="2076" name="Oval 28"/>
          <p:cNvSpPr>
            <a:spLocks noChangeArrowheads="1"/>
          </p:cNvSpPr>
          <p:nvPr/>
        </p:nvSpPr>
        <p:spPr bwMode="auto">
          <a:xfrm>
            <a:off x="8472488" y="306863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8</a:t>
            </a:r>
          </a:p>
        </p:txBody>
      </p:sp>
      <p:sp>
        <p:nvSpPr>
          <p:cNvPr id="9240" name="Oval 29"/>
          <p:cNvSpPr>
            <a:spLocks noChangeArrowheads="1"/>
          </p:cNvSpPr>
          <p:nvPr/>
        </p:nvSpPr>
        <p:spPr bwMode="auto">
          <a:xfrm>
            <a:off x="7391400" y="5445125"/>
            <a:ext cx="1296988"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t>Hospitality</a:t>
            </a:r>
          </a:p>
          <a:p>
            <a:pPr algn="ctr" eaLnBrk="1" hangingPunct="1">
              <a:spcBef>
                <a:spcPct val="0"/>
              </a:spcBef>
              <a:buClrTx/>
              <a:buSzTx/>
              <a:buFontTx/>
              <a:buNone/>
            </a:pPr>
            <a:r>
              <a:rPr lang="fr-FR" altLang="fr-FR" sz="1400"/>
              <a:t>Management</a:t>
            </a:r>
          </a:p>
        </p:txBody>
      </p:sp>
      <p:sp>
        <p:nvSpPr>
          <p:cNvPr id="9241" name="Oval 30"/>
          <p:cNvSpPr>
            <a:spLocks noChangeArrowheads="1"/>
          </p:cNvSpPr>
          <p:nvPr/>
        </p:nvSpPr>
        <p:spPr bwMode="auto">
          <a:xfrm>
            <a:off x="7319964" y="404813"/>
            <a:ext cx="1296987"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t>CRM</a:t>
            </a:r>
          </a:p>
          <a:p>
            <a:pPr algn="ctr" eaLnBrk="1" hangingPunct="1">
              <a:spcBef>
                <a:spcPct val="0"/>
              </a:spcBef>
              <a:buClrTx/>
              <a:buSzTx/>
              <a:buFontTx/>
              <a:buNone/>
            </a:pPr>
            <a:r>
              <a:rPr lang="fr-FR" altLang="fr-FR" sz="1400"/>
              <a:t>Negociation</a:t>
            </a:r>
          </a:p>
        </p:txBody>
      </p:sp>
      <p:sp>
        <p:nvSpPr>
          <p:cNvPr id="9242" name="Oval 31"/>
          <p:cNvSpPr>
            <a:spLocks noChangeArrowheads="1"/>
          </p:cNvSpPr>
          <p:nvPr/>
        </p:nvSpPr>
        <p:spPr bwMode="auto">
          <a:xfrm>
            <a:off x="5087939" y="4005263"/>
            <a:ext cx="1296987" cy="863600"/>
          </a:xfrm>
          <a:prstGeom prst="ellipse">
            <a:avLst/>
          </a:prstGeom>
          <a:solidFill>
            <a:srgbClr val="000000"/>
          </a:solidFill>
          <a:ln w="9525">
            <a:solidFill>
              <a:schemeClr val="tx1"/>
            </a:solidFill>
            <a:round/>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solidFill>
                  <a:srgbClr val="FFFF00"/>
                </a:solidFill>
              </a:rPr>
              <a:t>Interpersonnal</a:t>
            </a:r>
          </a:p>
          <a:p>
            <a:pPr algn="ctr" eaLnBrk="1" hangingPunct="1">
              <a:spcBef>
                <a:spcPct val="0"/>
              </a:spcBef>
              <a:buClrTx/>
              <a:buSzTx/>
              <a:buFontTx/>
              <a:buNone/>
            </a:pPr>
            <a:r>
              <a:rPr lang="fr-FR" altLang="fr-FR" sz="1400">
                <a:solidFill>
                  <a:srgbClr val="FFFF00"/>
                </a:solidFill>
              </a:rPr>
              <a:t>Networking</a:t>
            </a:r>
          </a:p>
        </p:txBody>
      </p:sp>
      <p:sp>
        <p:nvSpPr>
          <p:cNvPr id="9243" name="Oval 32"/>
          <p:cNvSpPr>
            <a:spLocks noChangeArrowheads="1"/>
          </p:cNvSpPr>
          <p:nvPr/>
        </p:nvSpPr>
        <p:spPr bwMode="auto">
          <a:xfrm>
            <a:off x="1992314" y="4076700"/>
            <a:ext cx="1296987"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t>Sport</a:t>
            </a:r>
          </a:p>
          <a:p>
            <a:pPr algn="ctr" eaLnBrk="1" hangingPunct="1">
              <a:spcBef>
                <a:spcPct val="0"/>
              </a:spcBef>
              <a:buClrTx/>
              <a:buSzTx/>
              <a:buFontTx/>
              <a:buNone/>
            </a:pPr>
            <a:r>
              <a:rPr lang="fr-FR" altLang="fr-FR" sz="1400"/>
              <a:t>Management</a:t>
            </a:r>
          </a:p>
        </p:txBody>
      </p:sp>
      <p:sp>
        <p:nvSpPr>
          <p:cNvPr id="9244" name="Line 33"/>
          <p:cNvSpPr>
            <a:spLocks noChangeShapeType="1"/>
          </p:cNvSpPr>
          <p:nvPr/>
        </p:nvSpPr>
        <p:spPr bwMode="auto">
          <a:xfrm flipV="1">
            <a:off x="5735638" y="3860801"/>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5" name="Line 34"/>
          <p:cNvSpPr>
            <a:spLocks noChangeShapeType="1"/>
          </p:cNvSpPr>
          <p:nvPr/>
        </p:nvSpPr>
        <p:spPr bwMode="auto">
          <a:xfrm flipV="1">
            <a:off x="8040688" y="52292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6" name="Line 35"/>
          <p:cNvSpPr>
            <a:spLocks noChangeShapeType="1"/>
          </p:cNvSpPr>
          <p:nvPr/>
        </p:nvSpPr>
        <p:spPr bwMode="auto">
          <a:xfrm flipV="1">
            <a:off x="2711450" y="3860800"/>
            <a:ext cx="21590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7" name="Line 36"/>
          <p:cNvSpPr>
            <a:spLocks noChangeShapeType="1"/>
          </p:cNvSpPr>
          <p:nvPr/>
        </p:nvSpPr>
        <p:spPr bwMode="auto">
          <a:xfrm>
            <a:off x="7967663" y="12684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8" name="Rectangle 41"/>
          <p:cNvSpPr>
            <a:spLocks noChangeArrowheads="1"/>
          </p:cNvSpPr>
          <p:nvPr/>
        </p:nvSpPr>
        <p:spPr bwMode="auto">
          <a:xfrm>
            <a:off x="1703388" y="5705475"/>
            <a:ext cx="647700"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solidFill>
                <a:srgbClr val="000000"/>
              </a:solidFill>
            </a:endParaRPr>
          </a:p>
        </p:txBody>
      </p:sp>
      <p:sp>
        <p:nvSpPr>
          <p:cNvPr id="9249" name="Oval 42"/>
          <p:cNvSpPr>
            <a:spLocks noChangeArrowheads="1"/>
          </p:cNvSpPr>
          <p:nvPr/>
        </p:nvSpPr>
        <p:spPr bwMode="auto">
          <a:xfrm>
            <a:off x="1703389" y="6281738"/>
            <a:ext cx="649287"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solidFill>
                <a:srgbClr val="000000"/>
              </a:solidFill>
            </a:endParaRPr>
          </a:p>
        </p:txBody>
      </p:sp>
      <p:sp>
        <p:nvSpPr>
          <p:cNvPr id="9250" name="Text Box 43"/>
          <p:cNvSpPr txBox="1">
            <a:spLocks noChangeArrowheads="1"/>
          </p:cNvSpPr>
          <p:nvPr/>
        </p:nvSpPr>
        <p:spPr bwMode="auto">
          <a:xfrm>
            <a:off x="2424114" y="5705476"/>
            <a:ext cx="15128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a:t>resources</a:t>
            </a:r>
          </a:p>
        </p:txBody>
      </p:sp>
      <p:sp>
        <p:nvSpPr>
          <p:cNvPr id="9251" name="Text Box 44"/>
          <p:cNvSpPr txBox="1">
            <a:spLocks noChangeArrowheads="1"/>
          </p:cNvSpPr>
          <p:nvPr/>
        </p:nvSpPr>
        <p:spPr bwMode="auto">
          <a:xfrm>
            <a:off x="2424114" y="6308726"/>
            <a:ext cx="1728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a:t>competencies</a:t>
            </a:r>
          </a:p>
        </p:txBody>
      </p:sp>
      <p:sp>
        <p:nvSpPr>
          <p:cNvPr id="9252" name="Rectangle 45"/>
          <p:cNvSpPr>
            <a:spLocks noChangeArrowheads="1"/>
          </p:cNvSpPr>
          <p:nvPr/>
        </p:nvSpPr>
        <p:spPr bwMode="auto">
          <a:xfrm>
            <a:off x="1524001" y="5562600"/>
            <a:ext cx="2411413" cy="129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solidFill>
                <a:srgbClr val="000000"/>
              </a:solidFill>
            </a:endParaRPr>
          </a:p>
        </p:txBody>
      </p:sp>
      <p:sp>
        <p:nvSpPr>
          <p:cNvPr id="9253" name="Line 46"/>
          <p:cNvSpPr>
            <a:spLocks noChangeShapeType="1"/>
          </p:cNvSpPr>
          <p:nvPr/>
        </p:nvSpPr>
        <p:spPr bwMode="auto">
          <a:xfrm>
            <a:off x="1524000" y="404813"/>
            <a:ext cx="914400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54" name="Text Box 47"/>
          <p:cNvSpPr txBox="1">
            <a:spLocks noChangeArrowheads="1"/>
          </p:cNvSpPr>
          <p:nvPr/>
        </p:nvSpPr>
        <p:spPr bwMode="auto">
          <a:xfrm>
            <a:off x="2424113" y="1"/>
            <a:ext cx="741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i="1" dirty="0" err="1"/>
              <a:t>Relational</a:t>
            </a:r>
            <a:r>
              <a:rPr lang="fr-FR" altLang="fr-FR" sz="1800" b="1" i="1" dirty="0"/>
              <a:t> (« Meetic ») Business Model </a:t>
            </a:r>
          </a:p>
        </p:txBody>
      </p:sp>
      <p:sp>
        <p:nvSpPr>
          <p:cNvPr id="9255" name="Rectangle 49"/>
          <p:cNvSpPr>
            <a:spLocks noChangeArrowheads="1"/>
          </p:cNvSpPr>
          <p:nvPr/>
        </p:nvSpPr>
        <p:spPr bwMode="auto">
          <a:xfrm>
            <a:off x="8832850" y="1916114"/>
            <a:ext cx="1727200" cy="3241675"/>
          </a:xfrm>
          <a:prstGeom prst="rect">
            <a:avLst/>
          </a:prstGeom>
          <a:solidFill>
            <a:schemeClr val="accent1">
              <a:alpha val="1490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800100" indent="-34290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dirty="0" err="1"/>
              <a:t>Offer</a:t>
            </a:r>
            <a:r>
              <a:rPr lang="fr-FR" altLang="fr-FR" sz="1800" dirty="0"/>
              <a:t> </a:t>
            </a:r>
            <a:r>
              <a:rPr lang="fr-FR" altLang="fr-FR" sz="1800" dirty="0" err="1"/>
              <a:t>attractivity</a:t>
            </a:r>
            <a:endParaRPr lang="fr-FR" altLang="fr-FR" sz="1800" dirty="0"/>
          </a:p>
          <a:p>
            <a:pPr eaLnBrk="1" hangingPunct="1">
              <a:spcBef>
                <a:spcPct val="0"/>
              </a:spcBef>
              <a:buClrTx/>
              <a:buSzTx/>
              <a:buFontTx/>
              <a:buAutoNum type="arabicPeriod"/>
            </a:pPr>
            <a:endParaRPr lang="fr-FR" altLang="fr-FR" sz="1800" dirty="0"/>
          </a:p>
          <a:p>
            <a:pPr eaLnBrk="1" hangingPunct="1">
              <a:spcBef>
                <a:spcPct val="0"/>
              </a:spcBef>
              <a:buClrTx/>
              <a:buSzTx/>
              <a:buFontTx/>
              <a:buAutoNum type="arabicPeriod"/>
            </a:pPr>
            <a:r>
              <a:rPr lang="fr-FR" altLang="fr-FR" sz="1200" dirty="0"/>
              <a:t>SPONSORSHIP</a:t>
            </a:r>
          </a:p>
          <a:p>
            <a:pPr lvl="1" eaLnBrk="1" hangingPunct="1">
              <a:spcBef>
                <a:spcPct val="0"/>
              </a:spcBef>
              <a:buClrTx/>
              <a:buSzTx/>
              <a:buFontTx/>
              <a:buAutoNum type="arabicPeriod"/>
            </a:pPr>
            <a:r>
              <a:rPr lang="fr-FR" altLang="fr-FR" sz="1200" dirty="0"/>
              <a:t>PR</a:t>
            </a:r>
          </a:p>
          <a:p>
            <a:pPr lvl="1" eaLnBrk="1" hangingPunct="1">
              <a:spcBef>
                <a:spcPct val="0"/>
              </a:spcBef>
              <a:buClrTx/>
              <a:buSzTx/>
              <a:buFontTx/>
              <a:buAutoNum type="arabicPeriod"/>
            </a:pPr>
            <a:r>
              <a:rPr lang="fr-FR" altLang="fr-FR" sz="1200" dirty="0" err="1"/>
              <a:t>Visibility</a:t>
            </a:r>
            <a:endParaRPr lang="fr-FR" altLang="fr-FR" sz="1200" dirty="0"/>
          </a:p>
          <a:p>
            <a:pPr lvl="1" eaLnBrk="1" hangingPunct="1">
              <a:spcBef>
                <a:spcPct val="0"/>
              </a:spcBef>
              <a:buClrTx/>
              <a:buSzTx/>
              <a:buFontTx/>
              <a:buAutoNum type="arabicPeriod"/>
            </a:pPr>
            <a:r>
              <a:rPr lang="fr-FR" altLang="fr-FR" sz="1200" dirty="0"/>
              <a:t>CSR</a:t>
            </a:r>
          </a:p>
          <a:p>
            <a:pPr eaLnBrk="1" hangingPunct="1">
              <a:spcBef>
                <a:spcPct val="0"/>
              </a:spcBef>
              <a:buClrTx/>
              <a:buSzTx/>
              <a:buFontTx/>
              <a:buAutoNum type="arabicPeriod"/>
            </a:pPr>
            <a:r>
              <a:rPr lang="fr-FR" altLang="fr-FR" sz="1200" dirty="0"/>
              <a:t>Media </a:t>
            </a:r>
            <a:r>
              <a:rPr lang="fr-FR" altLang="fr-FR" sz="1200" dirty="0" err="1"/>
              <a:t>rights</a:t>
            </a:r>
            <a:endParaRPr lang="fr-FR" altLang="fr-FR" sz="1200" dirty="0"/>
          </a:p>
          <a:p>
            <a:pPr eaLnBrk="1" hangingPunct="1">
              <a:spcBef>
                <a:spcPct val="0"/>
              </a:spcBef>
              <a:buClrTx/>
              <a:buSzTx/>
              <a:buFontTx/>
              <a:buAutoNum type="arabicPeriod"/>
            </a:pPr>
            <a:r>
              <a:rPr lang="fr-FR" altLang="fr-FR" sz="1200" dirty="0" err="1"/>
              <a:t>Ticketing</a:t>
            </a:r>
            <a:endParaRPr lang="fr-FR" altLang="fr-FR" sz="1200" dirty="0"/>
          </a:p>
          <a:p>
            <a:pPr eaLnBrk="1" hangingPunct="1">
              <a:spcBef>
                <a:spcPct val="0"/>
              </a:spcBef>
              <a:buClrTx/>
              <a:buSzTx/>
              <a:buFontTx/>
              <a:buAutoNum type="arabicPeriod"/>
            </a:pPr>
            <a:endParaRPr lang="fr-FR" altLang="fr-FR"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2000"/>
                                        <p:tgtEl>
                                          <p:spTgt spid="20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9"/>
                                        </p:tgtEl>
                                        <p:attrNameLst>
                                          <p:attrName>style.visibility</p:attrName>
                                        </p:attrNameLst>
                                      </p:cBhvr>
                                      <p:to>
                                        <p:strVal val="visible"/>
                                      </p:to>
                                    </p:set>
                                    <p:animEffect transition="in" filter="fade">
                                      <p:cBhvr>
                                        <p:cTn id="10" dur="2000"/>
                                        <p:tgtEl>
                                          <p:spTgt spid="205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60"/>
                                        </p:tgtEl>
                                        <p:attrNameLst>
                                          <p:attrName>style.visibility</p:attrName>
                                        </p:attrNameLst>
                                      </p:cBhvr>
                                      <p:to>
                                        <p:strVal val="visible"/>
                                      </p:to>
                                    </p:set>
                                    <p:animEffect transition="in" filter="fade">
                                      <p:cBhvr>
                                        <p:cTn id="15" dur="2000"/>
                                        <p:tgtEl>
                                          <p:spTgt spid="206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63"/>
                                        </p:tgtEl>
                                        <p:attrNameLst>
                                          <p:attrName>style.visibility</p:attrName>
                                        </p:attrNameLst>
                                      </p:cBhvr>
                                      <p:to>
                                        <p:strVal val="visible"/>
                                      </p:to>
                                    </p:set>
                                    <p:animEffect transition="in" filter="fade">
                                      <p:cBhvr>
                                        <p:cTn id="18" dur="2000"/>
                                        <p:tgtEl>
                                          <p:spTgt spid="206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61"/>
                                        </p:tgtEl>
                                        <p:attrNameLst>
                                          <p:attrName>style.visibility</p:attrName>
                                        </p:attrNameLst>
                                      </p:cBhvr>
                                      <p:to>
                                        <p:strVal val="visible"/>
                                      </p:to>
                                    </p:set>
                                    <p:animEffect transition="in" filter="fade">
                                      <p:cBhvr>
                                        <p:cTn id="21" dur="2000"/>
                                        <p:tgtEl>
                                          <p:spTgt spid="206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64"/>
                                        </p:tgtEl>
                                        <p:attrNameLst>
                                          <p:attrName>style.visibility</p:attrName>
                                        </p:attrNameLst>
                                      </p:cBhvr>
                                      <p:to>
                                        <p:strVal val="visible"/>
                                      </p:to>
                                    </p:set>
                                    <p:animEffect transition="in" filter="fade">
                                      <p:cBhvr>
                                        <p:cTn id="26" dur="2000"/>
                                        <p:tgtEl>
                                          <p:spTgt spid="20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65"/>
                                        </p:tgtEl>
                                        <p:attrNameLst>
                                          <p:attrName>style.visibility</p:attrName>
                                        </p:attrNameLst>
                                      </p:cBhvr>
                                      <p:to>
                                        <p:strVal val="visible"/>
                                      </p:to>
                                    </p:set>
                                    <p:animEffect transition="in" filter="fade">
                                      <p:cBhvr>
                                        <p:cTn id="29" dur="2000"/>
                                        <p:tgtEl>
                                          <p:spTgt spid="206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66"/>
                                        </p:tgtEl>
                                        <p:attrNameLst>
                                          <p:attrName>style.visibility</p:attrName>
                                        </p:attrNameLst>
                                      </p:cBhvr>
                                      <p:to>
                                        <p:strVal val="visible"/>
                                      </p:to>
                                    </p:set>
                                    <p:animEffect transition="in" filter="fade">
                                      <p:cBhvr>
                                        <p:cTn id="34" dur="2000"/>
                                        <p:tgtEl>
                                          <p:spTgt spid="206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67"/>
                                        </p:tgtEl>
                                        <p:attrNameLst>
                                          <p:attrName>style.visibility</p:attrName>
                                        </p:attrNameLst>
                                      </p:cBhvr>
                                      <p:to>
                                        <p:strVal val="visible"/>
                                      </p:to>
                                    </p:set>
                                    <p:animEffect transition="in" filter="fade">
                                      <p:cBhvr>
                                        <p:cTn id="37" dur="2000"/>
                                        <p:tgtEl>
                                          <p:spTgt spid="206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68"/>
                                        </p:tgtEl>
                                        <p:attrNameLst>
                                          <p:attrName>style.visibility</p:attrName>
                                        </p:attrNameLst>
                                      </p:cBhvr>
                                      <p:to>
                                        <p:strVal val="visible"/>
                                      </p:to>
                                    </p:set>
                                    <p:animEffect transition="in" filter="fade">
                                      <p:cBhvr>
                                        <p:cTn id="42" dur="2000"/>
                                        <p:tgtEl>
                                          <p:spTgt spid="206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69"/>
                                        </p:tgtEl>
                                        <p:attrNameLst>
                                          <p:attrName>style.visibility</p:attrName>
                                        </p:attrNameLst>
                                      </p:cBhvr>
                                      <p:to>
                                        <p:strVal val="visible"/>
                                      </p:to>
                                    </p:set>
                                    <p:animEffect transition="in" filter="fade">
                                      <p:cBhvr>
                                        <p:cTn id="45" dur="2000"/>
                                        <p:tgtEl>
                                          <p:spTgt spid="206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71"/>
                                        </p:tgtEl>
                                        <p:attrNameLst>
                                          <p:attrName>style.visibility</p:attrName>
                                        </p:attrNameLst>
                                      </p:cBhvr>
                                      <p:to>
                                        <p:strVal val="visible"/>
                                      </p:to>
                                    </p:set>
                                    <p:animEffect transition="in" filter="fade">
                                      <p:cBhvr>
                                        <p:cTn id="50" dur="2000"/>
                                        <p:tgtEl>
                                          <p:spTgt spid="2071"/>
                                        </p:tgtEl>
                                      </p:cBhvr>
                                    </p:animEffect>
                                  </p:childTnLst>
                                </p:cTn>
                              </p:par>
                              <p:par>
                                <p:cTn id="51" presetID="2" presetClass="entr" presetSubtype="4" fill="hold" grpId="0" nodeType="withEffect">
                                  <p:stCondLst>
                                    <p:cond delay="0"/>
                                  </p:stCondLst>
                                  <p:childTnLst>
                                    <p:set>
                                      <p:cBhvr>
                                        <p:cTn id="52" dur="1" fill="hold">
                                          <p:stCondLst>
                                            <p:cond delay="0"/>
                                          </p:stCondLst>
                                        </p:cTn>
                                        <p:tgtEl>
                                          <p:spTgt spid="2072"/>
                                        </p:tgtEl>
                                        <p:attrNameLst>
                                          <p:attrName>style.visibility</p:attrName>
                                        </p:attrNameLst>
                                      </p:cBhvr>
                                      <p:to>
                                        <p:strVal val="visible"/>
                                      </p:to>
                                    </p:set>
                                    <p:anim calcmode="lin" valueType="num">
                                      <p:cBhvr additive="base">
                                        <p:cTn id="53" dur="500" fill="hold"/>
                                        <p:tgtEl>
                                          <p:spTgt spid="2072"/>
                                        </p:tgtEl>
                                        <p:attrNameLst>
                                          <p:attrName>ppt_x</p:attrName>
                                        </p:attrNameLst>
                                      </p:cBhvr>
                                      <p:tavLst>
                                        <p:tav tm="0">
                                          <p:val>
                                            <p:strVal val="#ppt_x"/>
                                          </p:val>
                                        </p:tav>
                                        <p:tav tm="100000">
                                          <p:val>
                                            <p:strVal val="#ppt_x"/>
                                          </p:val>
                                        </p:tav>
                                      </p:tavLst>
                                    </p:anim>
                                    <p:anim calcmode="lin" valueType="num">
                                      <p:cBhvr additive="base">
                                        <p:cTn id="54" dur="500" fill="hold"/>
                                        <p:tgtEl>
                                          <p:spTgt spid="2072"/>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2073"/>
                                        </p:tgtEl>
                                        <p:attrNameLst>
                                          <p:attrName>style.visibility</p:attrName>
                                        </p:attrNameLst>
                                      </p:cBhvr>
                                      <p:to>
                                        <p:strVal val="visible"/>
                                      </p:to>
                                    </p:set>
                                    <p:animEffect transition="in" filter="fade">
                                      <p:cBhvr>
                                        <p:cTn id="57" dur="2000"/>
                                        <p:tgtEl>
                                          <p:spTgt spid="207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70"/>
                                        </p:tgtEl>
                                        <p:attrNameLst>
                                          <p:attrName>style.visibility</p:attrName>
                                        </p:attrNameLst>
                                      </p:cBhvr>
                                      <p:to>
                                        <p:strVal val="visible"/>
                                      </p:to>
                                    </p:set>
                                    <p:animEffect transition="in" filter="fade">
                                      <p:cBhvr>
                                        <p:cTn id="62" dur="2000"/>
                                        <p:tgtEl>
                                          <p:spTgt spid="207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75"/>
                                        </p:tgtEl>
                                        <p:attrNameLst>
                                          <p:attrName>style.visibility</p:attrName>
                                        </p:attrNameLst>
                                      </p:cBhvr>
                                      <p:to>
                                        <p:strVal val="visible"/>
                                      </p:to>
                                    </p:set>
                                    <p:animEffect transition="in" filter="fade">
                                      <p:cBhvr>
                                        <p:cTn id="65" dur="2000"/>
                                        <p:tgtEl>
                                          <p:spTgt spid="207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74"/>
                                        </p:tgtEl>
                                        <p:attrNameLst>
                                          <p:attrName>style.visibility</p:attrName>
                                        </p:attrNameLst>
                                      </p:cBhvr>
                                      <p:to>
                                        <p:strVal val="visible"/>
                                      </p:to>
                                    </p:set>
                                    <p:animEffect transition="in" filter="fade">
                                      <p:cBhvr>
                                        <p:cTn id="70" dur="2000"/>
                                        <p:tgtEl>
                                          <p:spTgt spid="207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76"/>
                                        </p:tgtEl>
                                        <p:attrNameLst>
                                          <p:attrName>style.visibility</p:attrName>
                                        </p:attrNameLst>
                                      </p:cBhvr>
                                      <p:to>
                                        <p:strVal val="visible"/>
                                      </p:to>
                                    </p:set>
                                    <p:animEffect transition="in" filter="fade">
                                      <p:cBhvr>
                                        <p:cTn id="73" dur="2000"/>
                                        <p:tgtEl>
                                          <p:spTgt spid="2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animBg="1"/>
      <p:bldP spid="2059" grpId="0" animBg="1"/>
      <p:bldP spid="2060" grpId="0" animBg="1"/>
      <p:bldP spid="2061" grpId="0" animBg="1"/>
      <p:bldP spid="2063" grpId="0" animBg="1"/>
      <p:bldP spid="2064" grpId="0" animBg="1"/>
      <p:bldP spid="2065" grpId="0" animBg="1"/>
      <p:bldP spid="2066" grpId="0" animBg="1"/>
      <p:bldP spid="2067" grpId="0" animBg="1"/>
      <p:bldP spid="2068" grpId="0" animBg="1"/>
      <p:bldP spid="2069" grpId="0" animBg="1"/>
      <p:bldP spid="2070" grpId="0" animBg="1"/>
      <p:bldP spid="2071" grpId="0" animBg="1"/>
      <p:bldP spid="2072" grpId="0" animBg="1"/>
      <p:bldP spid="2073" grpId="0" animBg="1"/>
      <p:bldP spid="2074" grpId="0" animBg="1"/>
      <p:bldP spid="2075" grpId="0" animBg="1"/>
      <p:bldP spid="207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6443724"/>
            <a:ext cx="9144000" cy="414278"/>
          </a:xfrm>
          <a:prstGeom prst="rect">
            <a:avLst/>
          </a:prstGeom>
        </p:spPr>
      </p:pic>
      <p:pic>
        <p:nvPicPr>
          <p:cNvPr id="1025" name="Picture 1" descr="page1image28000256">
            <a:extLst>
              <a:ext uri="{FF2B5EF4-FFF2-40B4-BE49-F238E27FC236}">
                <a16:creationId xmlns:a16="http://schemas.microsoft.com/office/drawing/2014/main" id="{79D222F2-9523-C54F-B15D-36B9A93D31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2" y="-35776"/>
            <a:ext cx="9143999" cy="649122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LOGO OPARAL - copi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8275" y="218509"/>
            <a:ext cx="3340282" cy="1111527"/>
          </a:xfrm>
          <a:prstGeom prst="rect">
            <a:avLst/>
          </a:prstGeom>
        </p:spPr>
      </p:pic>
    </p:spTree>
    <p:extLst>
      <p:ext uri="{BB962C8B-B14F-4D97-AF65-F5344CB8AC3E}">
        <p14:creationId xmlns:p14="http://schemas.microsoft.com/office/powerpoint/2010/main" val="1278829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4image11400192">
            <a:extLst>
              <a:ext uri="{FF2B5EF4-FFF2-40B4-BE49-F238E27FC236}">
                <a16:creationId xmlns:a16="http://schemas.microsoft.com/office/drawing/2014/main" id="{ACF61CB0-EAAA-4411-BE76-A9C0BFE454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2661" y="1846584"/>
            <a:ext cx="2991774" cy="2243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Image 3" descr="Une image contenant extérieur, personne, clôture, homme&#10;&#10;Description générée automatiquement">
            <a:extLst>
              <a:ext uri="{FF2B5EF4-FFF2-40B4-BE49-F238E27FC236}">
                <a16:creationId xmlns:a16="http://schemas.microsoft.com/office/drawing/2014/main" id="{C67C0928-70A9-4E48-9E26-87ADD8F3F80F}"/>
              </a:ext>
            </a:extLst>
          </p:cNvPr>
          <p:cNvPicPr>
            <a:picLocks noChangeAspect="1"/>
          </p:cNvPicPr>
          <p:nvPr/>
        </p:nvPicPr>
        <p:blipFill>
          <a:blip r:embed="rId3"/>
          <a:stretch>
            <a:fillRect/>
          </a:stretch>
        </p:blipFill>
        <p:spPr>
          <a:xfrm>
            <a:off x="7099177" y="1593261"/>
            <a:ext cx="3338004" cy="2224024"/>
          </a:xfrm>
          <a:prstGeom prst="rect">
            <a:avLst/>
          </a:prstGeom>
          <a:ln>
            <a:noFill/>
          </a:ln>
          <a:effectLst>
            <a:softEdge rad="112500"/>
          </a:effectLst>
        </p:spPr>
      </p:pic>
      <p:pic>
        <p:nvPicPr>
          <p:cNvPr id="6" name="Image 5" descr="Une image contenant extérieur, personne, homme, clôture&#10;&#10;Description générée automatiquement">
            <a:extLst>
              <a:ext uri="{FF2B5EF4-FFF2-40B4-BE49-F238E27FC236}">
                <a16:creationId xmlns:a16="http://schemas.microsoft.com/office/drawing/2014/main" id="{E62A640A-2A27-4545-8503-2E308BC76380}"/>
              </a:ext>
            </a:extLst>
          </p:cNvPr>
          <p:cNvPicPr>
            <a:picLocks noChangeAspect="1"/>
          </p:cNvPicPr>
          <p:nvPr/>
        </p:nvPicPr>
        <p:blipFill>
          <a:blip r:embed="rId4"/>
          <a:stretch>
            <a:fillRect/>
          </a:stretch>
        </p:blipFill>
        <p:spPr>
          <a:xfrm>
            <a:off x="5461965" y="4274397"/>
            <a:ext cx="3105150" cy="1866900"/>
          </a:xfrm>
          <a:prstGeom prst="rect">
            <a:avLst/>
          </a:prstGeom>
          <a:ln>
            <a:noFill/>
          </a:ln>
          <a:effectLst>
            <a:softEdge rad="112500"/>
          </a:effectLst>
        </p:spPr>
      </p:pic>
      <p:pic>
        <p:nvPicPr>
          <p:cNvPr id="8" name="Image 7" descr="Une image contenant extérieur, personne, homme, équitation&#10;&#10;Description générée automatiquement">
            <a:extLst>
              <a:ext uri="{FF2B5EF4-FFF2-40B4-BE49-F238E27FC236}">
                <a16:creationId xmlns:a16="http://schemas.microsoft.com/office/drawing/2014/main" id="{97FD12A8-CD5A-458E-9D9B-BB15606330A6}"/>
              </a:ext>
            </a:extLst>
          </p:cNvPr>
          <p:cNvPicPr>
            <a:picLocks noChangeAspect="1"/>
          </p:cNvPicPr>
          <p:nvPr/>
        </p:nvPicPr>
        <p:blipFill>
          <a:blip r:embed="rId5"/>
          <a:stretch>
            <a:fillRect/>
          </a:stretch>
        </p:blipFill>
        <p:spPr>
          <a:xfrm>
            <a:off x="8685826" y="3921107"/>
            <a:ext cx="1849667" cy="2477930"/>
          </a:xfrm>
          <a:prstGeom prst="rect">
            <a:avLst/>
          </a:prstGeom>
          <a:ln>
            <a:noFill/>
          </a:ln>
          <a:effectLst>
            <a:softEdge rad="112500"/>
          </a:effectLst>
        </p:spPr>
      </p:pic>
      <p:pic>
        <p:nvPicPr>
          <p:cNvPr id="10" name="Image 9" descr="Une image contenant extérieur, montagne, train, herbe&#10;&#10;Description générée automatiquement">
            <a:extLst>
              <a:ext uri="{FF2B5EF4-FFF2-40B4-BE49-F238E27FC236}">
                <a16:creationId xmlns:a16="http://schemas.microsoft.com/office/drawing/2014/main" id="{73D53B0A-4AD1-4A09-A416-2602E4467F37}"/>
              </a:ext>
            </a:extLst>
          </p:cNvPr>
          <p:cNvPicPr>
            <a:picLocks noChangeAspect="1"/>
          </p:cNvPicPr>
          <p:nvPr/>
        </p:nvPicPr>
        <p:blipFill>
          <a:blip r:embed="rId6"/>
          <a:stretch>
            <a:fillRect/>
          </a:stretch>
        </p:blipFill>
        <p:spPr>
          <a:xfrm>
            <a:off x="1761609" y="4323605"/>
            <a:ext cx="3581646" cy="2014676"/>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06670F99-635D-4448-8C36-843B63006BE9}"/>
              </a:ext>
            </a:extLst>
          </p:cNvPr>
          <p:cNvSpPr/>
          <p:nvPr/>
        </p:nvSpPr>
        <p:spPr>
          <a:xfrm>
            <a:off x="4419600" y="0"/>
            <a:ext cx="6248401" cy="624964"/>
          </a:xfrm>
          <a:prstGeom prst="rect">
            <a:avLst/>
          </a:prstGeom>
          <a:solidFill>
            <a:srgbClr val="B33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600" dirty="0">
              <a:solidFill>
                <a:prstClr val="white"/>
              </a:solidFill>
              <a:latin typeface="Arial"/>
              <a:cs typeface="Arial"/>
            </a:endParaRPr>
          </a:p>
        </p:txBody>
      </p:sp>
      <p:sp>
        <p:nvSpPr>
          <p:cNvPr id="12" name="ZoneTexte 11">
            <a:extLst>
              <a:ext uri="{FF2B5EF4-FFF2-40B4-BE49-F238E27FC236}">
                <a16:creationId xmlns:a16="http://schemas.microsoft.com/office/drawing/2014/main" id="{6ADC45B5-2276-4541-A586-684A5188A81C}"/>
              </a:ext>
            </a:extLst>
          </p:cNvPr>
          <p:cNvSpPr txBox="1"/>
          <p:nvPr/>
        </p:nvSpPr>
        <p:spPr>
          <a:xfrm>
            <a:off x="4121311" y="9565"/>
            <a:ext cx="6592985" cy="584775"/>
          </a:xfrm>
          <a:prstGeom prst="rect">
            <a:avLst/>
          </a:prstGeom>
          <a:noFill/>
        </p:spPr>
        <p:txBody>
          <a:bodyPr wrap="square" rtlCol="0">
            <a:spAutoFit/>
          </a:bodyPr>
          <a:lstStyle/>
          <a:p>
            <a:pPr algn="ctr"/>
            <a:r>
              <a:rPr lang="fr-FR" sz="3200" b="1" dirty="0">
                <a:solidFill>
                  <a:prstClr val="white"/>
                </a:solidFill>
                <a:latin typeface="Calibri"/>
                <a:cs typeface="Trade Gothic LT Std Bold Cn"/>
              </a:rPr>
              <a:t>ASSETS</a:t>
            </a:r>
          </a:p>
        </p:txBody>
      </p:sp>
      <p:pic>
        <p:nvPicPr>
          <p:cNvPr id="13" name="Image 12" descr="LOGO OPARAL 2.png">
            <a:extLst>
              <a:ext uri="{FF2B5EF4-FFF2-40B4-BE49-F238E27FC236}">
                <a16:creationId xmlns:a16="http://schemas.microsoft.com/office/drawing/2014/main" id="{9E616707-A388-4790-ABFC-282399F68EC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06059" y="223507"/>
            <a:ext cx="1934608" cy="614804"/>
          </a:xfrm>
          <a:prstGeom prst="rect">
            <a:avLst/>
          </a:prstGeom>
        </p:spPr>
      </p:pic>
      <p:pic>
        <p:nvPicPr>
          <p:cNvPr id="14" name="Picture 2" descr="C:\Users\MANON\Desktop\ATP_250_RGB_Stacked_LightBG.png">
            <a:extLst>
              <a:ext uri="{FF2B5EF4-FFF2-40B4-BE49-F238E27FC236}">
                <a16:creationId xmlns:a16="http://schemas.microsoft.com/office/drawing/2014/main" id="{8947E033-B61A-4BC0-9AEA-816F086EF26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40667" y="272727"/>
            <a:ext cx="718232" cy="42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Espace réservé du contenu 3">
            <a:extLst>
              <a:ext uri="{FF2B5EF4-FFF2-40B4-BE49-F238E27FC236}">
                <a16:creationId xmlns:a16="http://schemas.microsoft.com/office/drawing/2014/main" id="{A44C8E7E-22FB-4FBC-A6A3-E8BC3630B4B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524000" y="6491113"/>
            <a:ext cx="9144000" cy="366889"/>
          </a:xfrm>
          <a:prstGeom prst="rect">
            <a:avLst/>
          </a:prstGeom>
        </p:spPr>
      </p:pic>
      <p:sp>
        <p:nvSpPr>
          <p:cNvPr id="16" name="ZoneTexte 15">
            <a:extLst>
              <a:ext uri="{FF2B5EF4-FFF2-40B4-BE49-F238E27FC236}">
                <a16:creationId xmlns:a16="http://schemas.microsoft.com/office/drawing/2014/main" id="{77EAE6FA-53FF-4857-8E7D-5F0DFF60F159}"/>
              </a:ext>
            </a:extLst>
          </p:cNvPr>
          <p:cNvSpPr txBox="1"/>
          <p:nvPr/>
        </p:nvSpPr>
        <p:spPr>
          <a:xfrm>
            <a:off x="1524000" y="991143"/>
            <a:ext cx="3402236" cy="646331"/>
          </a:xfrm>
          <a:prstGeom prst="rect">
            <a:avLst/>
          </a:prstGeom>
          <a:noFill/>
        </p:spPr>
        <p:txBody>
          <a:bodyPr wrap="square" rtlCol="0">
            <a:spAutoFit/>
          </a:bodyPr>
          <a:lstStyle/>
          <a:p>
            <a:pPr algn="ctr"/>
            <a:r>
              <a:rPr lang="fr-FR" b="1" dirty="0">
                <a:solidFill>
                  <a:prstClr val="black"/>
                </a:solidFill>
                <a:latin typeface="Calibri"/>
              </a:rPr>
              <a:t>Unique </a:t>
            </a:r>
            <a:r>
              <a:rPr lang="fr-FR" b="1" dirty="0" err="1">
                <a:solidFill>
                  <a:prstClr val="black"/>
                </a:solidFill>
                <a:latin typeface="Calibri"/>
              </a:rPr>
              <a:t>Iconic</a:t>
            </a:r>
            <a:r>
              <a:rPr lang="fr-FR" b="1" dirty="0">
                <a:solidFill>
                  <a:prstClr val="black"/>
                </a:solidFill>
                <a:latin typeface="Calibri"/>
              </a:rPr>
              <a:t> Natural place </a:t>
            </a:r>
          </a:p>
          <a:p>
            <a:pPr algn="ctr"/>
            <a:r>
              <a:rPr lang="fr-FR" b="1" dirty="0">
                <a:solidFill>
                  <a:prstClr val="black"/>
                </a:solidFill>
                <a:latin typeface="Calibri"/>
              </a:rPr>
              <a:t>Parc de la Tête d’Or - Lyon</a:t>
            </a:r>
          </a:p>
        </p:txBody>
      </p:sp>
      <p:sp>
        <p:nvSpPr>
          <p:cNvPr id="17" name="ZoneTexte 16">
            <a:extLst>
              <a:ext uri="{FF2B5EF4-FFF2-40B4-BE49-F238E27FC236}">
                <a16:creationId xmlns:a16="http://schemas.microsoft.com/office/drawing/2014/main" id="{72EE7CA7-025A-44B0-B018-E0DED6762EE8}"/>
              </a:ext>
            </a:extLst>
          </p:cNvPr>
          <p:cNvSpPr txBox="1"/>
          <p:nvPr/>
        </p:nvSpPr>
        <p:spPr>
          <a:xfrm>
            <a:off x="4926237" y="624965"/>
            <a:ext cx="5559705" cy="1200329"/>
          </a:xfrm>
          <a:prstGeom prst="rect">
            <a:avLst/>
          </a:prstGeom>
          <a:noFill/>
        </p:spPr>
        <p:txBody>
          <a:bodyPr wrap="square" rtlCol="0">
            <a:spAutoFit/>
          </a:bodyPr>
          <a:lstStyle/>
          <a:p>
            <a:pPr algn="ctr"/>
            <a:r>
              <a:rPr lang="fr-FR" b="1" dirty="0">
                <a:solidFill>
                  <a:prstClr val="black"/>
                </a:solidFill>
                <a:latin typeface="Calibri"/>
              </a:rPr>
              <a:t>1st </a:t>
            </a:r>
            <a:r>
              <a:rPr lang="fr-FR" b="1" dirty="0" err="1">
                <a:solidFill>
                  <a:prstClr val="black"/>
                </a:solidFill>
                <a:latin typeface="Calibri"/>
              </a:rPr>
              <a:t>clay</a:t>
            </a:r>
            <a:r>
              <a:rPr lang="fr-FR" b="1" dirty="0">
                <a:solidFill>
                  <a:prstClr val="black"/>
                </a:solidFill>
                <a:latin typeface="Calibri"/>
              </a:rPr>
              <a:t> french ATP Event </a:t>
            </a:r>
            <a:r>
              <a:rPr lang="fr-FR" b="1" dirty="0" err="1">
                <a:solidFill>
                  <a:prstClr val="black"/>
                </a:solidFill>
                <a:latin typeface="Calibri"/>
              </a:rPr>
              <a:t>before</a:t>
            </a:r>
            <a:r>
              <a:rPr lang="fr-FR" b="1" dirty="0">
                <a:solidFill>
                  <a:prstClr val="black"/>
                </a:solidFill>
                <a:latin typeface="Calibri"/>
              </a:rPr>
              <a:t> Roland Garros</a:t>
            </a:r>
          </a:p>
          <a:p>
            <a:pPr algn="ctr"/>
            <a:r>
              <a:rPr lang="fr-FR" b="1" dirty="0">
                <a:solidFill>
                  <a:prstClr val="black"/>
                </a:solidFill>
                <a:latin typeface="Calibri"/>
              </a:rPr>
              <a:t>Ideal </a:t>
            </a:r>
            <a:r>
              <a:rPr lang="fr-FR" b="1" dirty="0" err="1">
                <a:solidFill>
                  <a:prstClr val="black"/>
                </a:solidFill>
                <a:latin typeface="Calibri"/>
              </a:rPr>
              <a:t>preparation</a:t>
            </a:r>
            <a:r>
              <a:rPr lang="fr-FR" b="1" dirty="0">
                <a:solidFill>
                  <a:prstClr val="black"/>
                </a:solidFill>
                <a:latin typeface="Calibri"/>
              </a:rPr>
              <a:t> for </a:t>
            </a:r>
            <a:r>
              <a:rPr lang="fr-FR" b="1" dirty="0" err="1">
                <a:solidFill>
                  <a:prstClr val="black"/>
                </a:solidFill>
                <a:latin typeface="Calibri"/>
              </a:rPr>
              <a:t>players</a:t>
            </a:r>
            <a:endParaRPr lang="fr-FR" b="1" dirty="0">
              <a:solidFill>
                <a:prstClr val="black"/>
              </a:solidFill>
              <a:latin typeface="Calibri"/>
            </a:endParaRPr>
          </a:p>
          <a:p>
            <a:pPr algn="ctr"/>
            <a:r>
              <a:rPr lang="fr-FR" b="1" dirty="0">
                <a:solidFill>
                  <a:prstClr val="black"/>
                </a:solidFill>
                <a:latin typeface="Calibri"/>
              </a:rPr>
              <a:t>Fans and </a:t>
            </a:r>
            <a:r>
              <a:rPr lang="fr-FR" b="1" dirty="0" err="1">
                <a:solidFill>
                  <a:prstClr val="black"/>
                </a:solidFill>
                <a:latin typeface="Calibri"/>
              </a:rPr>
              <a:t>partners</a:t>
            </a:r>
            <a:r>
              <a:rPr lang="fr-FR" b="1" dirty="0">
                <a:solidFill>
                  <a:prstClr val="black"/>
                </a:solidFill>
                <a:latin typeface="Calibri"/>
              </a:rPr>
              <a:t> </a:t>
            </a:r>
            <a:r>
              <a:rPr lang="fr-FR" b="1" dirty="0" err="1">
                <a:solidFill>
                  <a:prstClr val="black"/>
                </a:solidFill>
                <a:latin typeface="Calibri"/>
              </a:rPr>
              <a:t>amazing</a:t>
            </a:r>
            <a:r>
              <a:rPr lang="fr-FR" b="1" dirty="0">
                <a:solidFill>
                  <a:prstClr val="black"/>
                </a:solidFill>
                <a:latin typeface="Calibri"/>
              </a:rPr>
              <a:t> tennis </a:t>
            </a:r>
            <a:r>
              <a:rPr lang="fr-FR" b="1" dirty="0" err="1">
                <a:solidFill>
                  <a:prstClr val="black"/>
                </a:solidFill>
                <a:latin typeface="Calibri"/>
              </a:rPr>
              <a:t>experience</a:t>
            </a:r>
            <a:r>
              <a:rPr lang="fr-FR" b="1" dirty="0">
                <a:solidFill>
                  <a:prstClr val="black"/>
                </a:solidFill>
                <a:latin typeface="Calibri"/>
              </a:rPr>
              <a:t>    </a:t>
            </a:r>
          </a:p>
          <a:p>
            <a:pPr algn="ctr"/>
            <a:endParaRPr lang="fr-FR" b="1" dirty="0">
              <a:solidFill>
                <a:prstClr val="black"/>
              </a:solidFill>
              <a:latin typeface="Calibri"/>
            </a:endParaRPr>
          </a:p>
        </p:txBody>
      </p:sp>
      <p:pic>
        <p:nvPicPr>
          <p:cNvPr id="21" name="Image 20">
            <a:extLst>
              <a:ext uri="{FF2B5EF4-FFF2-40B4-BE49-F238E27FC236}">
                <a16:creationId xmlns:a16="http://schemas.microsoft.com/office/drawing/2014/main" id="{15174363-2AA6-4C3A-B7C8-76D10FED088F}"/>
              </a:ext>
            </a:extLst>
          </p:cNvPr>
          <p:cNvPicPr>
            <a:picLocks noChangeAspect="1"/>
          </p:cNvPicPr>
          <p:nvPr/>
        </p:nvPicPr>
        <p:blipFill>
          <a:blip r:embed="rId10"/>
          <a:stretch>
            <a:fillRect/>
          </a:stretch>
        </p:blipFill>
        <p:spPr>
          <a:xfrm>
            <a:off x="4747915" y="2036401"/>
            <a:ext cx="2247782" cy="1498521"/>
          </a:xfrm>
          <a:prstGeom prst="ellipse">
            <a:avLst/>
          </a:prstGeom>
          <a:ln>
            <a:noFill/>
          </a:ln>
          <a:effectLst>
            <a:softEdge rad="112500"/>
          </a:effectLst>
        </p:spPr>
      </p:pic>
    </p:spTree>
    <p:extLst>
      <p:ext uri="{BB962C8B-B14F-4D97-AF65-F5344CB8AC3E}">
        <p14:creationId xmlns:p14="http://schemas.microsoft.com/office/powerpoint/2010/main" val="36819915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19600" y="0"/>
            <a:ext cx="6248401" cy="624964"/>
          </a:xfrm>
          <a:prstGeom prst="rect">
            <a:avLst/>
          </a:prstGeom>
          <a:solidFill>
            <a:srgbClr val="B33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600" dirty="0">
              <a:solidFill>
                <a:prstClr val="white"/>
              </a:solidFill>
              <a:latin typeface="Arial"/>
              <a:cs typeface="Arial"/>
            </a:endParaRPr>
          </a:p>
        </p:txBody>
      </p:sp>
      <p:sp>
        <p:nvSpPr>
          <p:cNvPr id="5" name="ZoneTexte 4"/>
          <p:cNvSpPr txBox="1"/>
          <p:nvPr/>
        </p:nvSpPr>
        <p:spPr>
          <a:xfrm>
            <a:off x="4121311" y="9565"/>
            <a:ext cx="6592985" cy="584775"/>
          </a:xfrm>
          <a:prstGeom prst="rect">
            <a:avLst/>
          </a:prstGeom>
          <a:noFill/>
        </p:spPr>
        <p:txBody>
          <a:bodyPr wrap="square" rtlCol="0">
            <a:spAutoFit/>
          </a:bodyPr>
          <a:lstStyle/>
          <a:p>
            <a:pPr algn="ctr"/>
            <a:r>
              <a:rPr lang="fr-FR" sz="3200" b="1" dirty="0">
                <a:solidFill>
                  <a:prstClr val="white"/>
                </a:solidFill>
                <a:latin typeface="Calibri"/>
                <a:cs typeface="Trade Gothic LT Std Bold Cn"/>
              </a:rPr>
              <a:t>AN EXCEPTIONNAL TOURNAMENT</a:t>
            </a:r>
          </a:p>
        </p:txBody>
      </p:sp>
      <p:pic>
        <p:nvPicPr>
          <p:cNvPr id="8" name="Espace réservé du contenu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6491113"/>
            <a:ext cx="9144000" cy="366889"/>
          </a:xfrm>
          <a:prstGeom prst="rect">
            <a:avLst/>
          </a:prstGeom>
        </p:spPr>
      </p:pic>
      <p:sp>
        <p:nvSpPr>
          <p:cNvPr id="9" name="ZoneTexte 8"/>
          <p:cNvSpPr txBox="1"/>
          <p:nvPr/>
        </p:nvSpPr>
        <p:spPr>
          <a:xfrm>
            <a:off x="1868576" y="949737"/>
            <a:ext cx="8454847" cy="1600438"/>
          </a:xfrm>
          <a:prstGeom prst="rect">
            <a:avLst/>
          </a:prstGeom>
          <a:noFill/>
        </p:spPr>
        <p:txBody>
          <a:bodyPr wrap="square" rtlCol="0">
            <a:spAutoFit/>
          </a:bodyPr>
          <a:lstStyle/>
          <a:p>
            <a:pPr algn="just"/>
            <a:r>
              <a:rPr lang="fr-FR" sz="1400" b="1" dirty="0">
                <a:solidFill>
                  <a:prstClr val="black"/>
                </a:solidFill>
                <a:latin typeface="Calibri"/>
                <a:cs typeface="Trade Gothic LT Std Cn"/>
              </a:rPr>
              <a:t>The Open Parc Auvergne-Rhône-Alpes or the return of top-</a:t>
            </a:r>
            <a:r>
              <a:rPr lang="fr-FR" sz="1400" b="1" dirty="0" err="1">
                <a:solidFill>
                  <a:prstClr val="black"/>
                </a:solidFill>
                <a:latin typeface="Calibri"/>
                <a:cs typeface="Trade Gothic LT Std Cn"/>
              </a:rPr>
              <a:t>level</a:t>
            </a:r>
            <a:r>
              <a:rPr lang="fr-FR" sz="1400" b="1" dirty="0">
                <a:solidFill>
                  <a:prstClr val="black"/>
                </a:solidFill>
                <a:latin typeface="Calibri"/>
                <a:cs typeface="Trade Gothic LT Std Cn"/>
              </a:rPr>
              <a:t> tennis in Lyon!</a:t>
            </a:r>
          </a:p>
          <a:p>
            <a:pPr algn="just"/>
            <a:r>
              <a:rPr lang="fr-FR" sz="1400" b="1" dirty="0" err="1">
                <a:solidFill>
                  <a:prstClr val="black"/>
                </a:solidFill>
                <a:latin typeface="Calibri"/>
                <a:cs typeface="Trade Gothic LT Std Cn"/>
              </a:rPr>
              <a:t>Qualified</a:t>
            </a:r>
            <a:r>
              <a:rPr lang="fr-FR" sz="1400" b="1" dirty="0">
                <a:solidFill>
                  <a:prstClr val="black"/>
                </a:solidFill>
                <a:latin typeface="Calibri"/>
                <a:cs typeface="Trade Gothic LT Std Cn"/>
              </a:rPr>
              <a:t> as one of the best ATP 250 </a:t>
            </a:r>
            <a:r>
              <a:rPr lang="fr-FR" sz="1400" b="1" dirty="0" err="1">
                <a:solidFill>
                  <a:prstClr val="black"/>
                </a:solidFill>
                <a:latin typeface="Calibri"/>
                <a:cs typeface="Trade Gothic LT Std Cn"/>
              </a:rPr>
              <a:t>tournaments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this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outdoor</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clay</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tournament</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hosted</a:t>
            </a:r>
            <a:r>
              <a:rPr lang="fr-FR" sz="1400" b="1" dirty="0">
                <a:solidFill>
                  <a:prstClr val="black"/>
                </a:solidFill>
                <a:latin typeface="Calibri"/>
                <a:cs typeface="Trade Gothic LT Std Cn"/>
              </a:rPr>
              <a:t> in the first </a:t>
            </a:r>
            <a:r>
              <a:rPr lang="fr-FR" sz="1400" b="1" dirty="0" err="1">
                <a:solidFill>
                  <a:prstClr val="black"/>
                </a:solidFill>
                <a:latin typeface="Calibri"/>
                <a:cs typeface="Trade Gothic LT Std Cn"/>
              </a:rPr>
              <a:t>three</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editions</a:t>
            </a:r>
            <a:r>
              <a:rPr lang="fr-FR" sz="1400" b="1" dirty="0">
                <a:solidFill>
                  <a:prstClr val="black"/>
                </a:solidFill>
                <a:latin typeface="Calibri"/>
                <a:cs typeface="Trade Gothic LT Std Cn"/>
              </a:rPr>
              <a:t> international </a:t>
            </a:r>
            <a:r>
              <a:rPr lang="fr-FR" sz="1400" b="1" dirty="0" err="1">
                <a:solidFill>
                  <a:prstClr val="black"/>
                </a:solidFill>
                <a:latin typeface="Calibri"/>
                <a:cs typeface="Trade Gothic LT Std Cn"/>
              </a:rPr>
              <a:t>players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including</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several</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players</a:t>
            </a:r>
            <a:r>
              <a:rPr lang="fr-FR" sz="1400" b="1" dirty="0">
                <a:solidFill>
                  <a:prstClr val="black"/>
                </a:solidFill>
                <a:latin typeface="Calibri"/>
                <a:cs typeface="Trade Gothic LT Std Cn"/>
              </a:rPr>
              <a:t> in the world top 20: </a:t>
            </a:r>
            <a:r>
              <a:rPr lang="fr-FR" sz="1400" b="1" dirty="0" err="1">
                <a:solidFill>
                  <a:prstClr val="black"/>
                </a:solidFill>
                <a:latin typeface="Calibri"/>
                <a:cs typeface="Trade Gothic LT Std Cn"/>
              </a:rPr>
              <a:t>Dominic</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Thiem</a:t>
            </a:r>
            <a:r>
              <a:rPr lang="fr-FR" sz="1400" b="1" dirty="0">
                <a:solidFill>
                  <a:prstClr val="black"/>
                </a:solidFill>
                <a:latin typeface="Calibri"/>
                <a:cs typeface="Trade Gothic LT Std Cn"/>
              </a:rPr>
              <a:t>, John Isner, Juan-Martin Del </a:t>
            </a:r>
            <a:r>
              <a:rPr lang="fr-FR" sz="1400" b="1" dirty="0" err="1">
                <a:solidFill>
                  <a:prstClr val="black"/>
                </a:solidFill>
                <a:latin typeface="Calibri"/>
                <a:cs typeface="Trade Gothic LT Std Cn"/>
              </a:rPr>
              <a:t>Potro</a:t>
            </a:r>
            <a:r>
              <a:rPr lang="fr-FR" sz="1400" b="1" dirty="0">
                <a:solidFill>
                  <a:prstClr val="black"/>
                </a:solidFill>
                <a:latin typeface="Calibri"/>
                <a:cs typeface="Trade Gothic LT Std Cn"/>
              </a:rPr>
              <a:t>, Jo-Wilfried Tsonga, Thomas </a:t>
            </a:r>
            <a:r>
              <a:rPr lang="fr-FR" sz="1400" b="1" dirty="0" err="1">
                <a:solidFill>
                  <a:prstClr val="black"/>
                </a:solidFill>
                <a:latin typeface="Calibri"/>
                <a:cs typeface="Trade Gothic LT Std Cn"/>
              </a:rPr>
              <a:t>Berdych</a:t>
            </a:r>
            <a:r>
              <a:rPr lang="fr-FR" sz="1400" b="1" dirty="0">
                <a:solidFill>
                  <a:prstClr val="black"/>
                </a:solidFill>
                <a:latin typeface="Calibri"/>
                <a:cs typeface="Trade Gothic LT Std Cn"/>
              </a:rPr>
              <a:t>, Nick Kyrgios, Roberto Bautista </a:t>
            </a:r>
            <a:r>
              <a:rPr lang="fr-FR" sz="1400" b="1" dirty="0" err="1">
                <a:solidFill>
                  <a:prstClr val="black"/>
                </a:solidFill>
                <a:latin typeface="Calibri"/>
                <a:cs typeface="Trade Gothic LT Std Cn"/>
              </a:rPr>
              <a:t>Agut</a:t>
            </a:r>
            <a:r>
              <a:rPr lang="fr-FR" sz="1400" b="1" dirty="0">
                <a:solidFill>
                  <a:prstClr val="black"/>
                </a:solidFill>
                <a:latin typeface="Calibri"/>
                <a:cs typeface="Trade Gothic LT Std Cn"/>
              </a:rPr>
              <a:t>, Denis </a:t>
            </a:r>
            <a:r>
              <a:rPr lang="fr-FR" sz="1400" b="1" dirty="0" err="1">
                <a:solidFill>
                  <a:prstClr val="black"/>
                </a:solidFill>
                <a:latin typeface="Calibri"/>
                <a:cs typeface="Trade Gothic LT Std Cn"/>
              </a:rPr>
              <a:t>Shapovalov</a:t>
            </a:r>
            <a:r>
              <a:rPr lang="fr-FR" sz="1400" b="1" dirty="0">
                <a:solidFill>
                  <a:prstClr val="black"/>
                </a:solidFill>
                <a:latin typeface="Calibri"/>
                <a:cs typeface="Trade Gothic LT Std Cn"/>
              </a:rPr>
              <a:t>, Felix Auger-</a:t>
            </a:r>
            <a:r>
              <a:rPr lang="fr-FR" sz="1400" b="1" dirty="0" err="1">
                <a:solidFill>
                  <a:prstClr val="black"/>
                </a:solidFill>
                <a:latin typeface="Calibri"/>
                <a:cs typeface="Trade Gothic LT Std Cn"/>
              </a:rPr>
              <a:t>Aliassime</a:t>
            </a:r>
            <a:r>
              <a:rPr lang="fr-FR" sz="1400" b="1" dirty="0">
                <a:solidFill>
                  <a:prstClr val="black"/>
                </a:solidFill>
                <a:latin typeface="Calibri"/>
                <a:cs typeface="Trade Gothic LT Std Cn"/>
              </a:rPr>
              <a:t>, Richard Gasquet ...</a:t>
            </a:r>
          </a:p>
          <a:p>
            <a:pPr algn="just"/>
            <a:endParaRPr lang="fr-FR" sz="1400" b="1" dirty="0">
              <a:solidFill>
                <a:prstClr val="black"/>
              </a:solidFill>
              <a:latin typeface="Calibri"/>
              <a:cs typeface="Trade Gothic LT Std Cn"/>
            </a:endParaRPr>
          </a:p>
          <a:p>
            <a:pPr algn="just"/>
            <a:r>
              <a:rPr lang="fr-FR" sz="1400" b="1" dirty="0">
                <a:solidFill>
                  <a:prstClr val="black"/>
                </a:solidFill>
                <a:latin typeface="Calibri"/>
                <a:cs typeface="Trade Gothic LT Std Cn"/>
              </a:rPr>
              <a:t>This </a:t>
            </a:r>
            <a:r>
              <a:rPr lang="fr-FR" sz="1400" b="1" dirty="0" err="1">
                <a:solidFill>
                  <a:prstClr val="black"/>
                </a:solidFill>
                <a:latin typeface="Calibri"/>
                <a:cs typeface="Trade Gothic LT Std Cn"/>
              </a:rPr>
              <a:t>tournament</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is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undoubtedly</a:t>
            </a:r>
            <a:r>
              <a:rPr lang="fr-FR" sz="1400" b="1" dirty="0">
                <a:solidFill>
                  <a:prstClr val="black"/>
                </a:solidFill>
                <a:latin typeface="Calibri"/>
                <a:cs typeface="Trade Gothic LT Std Cn"/>
              </a:rPr>
              <a:t> the new </a:t>
            </a:r>
            <a:r>
              <a:rPr lang="fr-FR" sz="1400" b="1" dirty="0" err="1">
                <a:solidFill>
                  <a:prstClr val="black"/>
                </a:solidFill>
                <a:latin typeface="Calibri"/>
                <a:cs typeface="Trade Gothic LT Std Cn"/>
              </a:rPr>
              <a:t>appointment</a:t>
            </a:r>
            <a:r>
              <a:rPr lang="fr-FR" sz="1400" b="1" dirty="0">
                <a:solidFill>
                  <a:prstClr val="black"/>
                </a:solidFill>
                <a:latin typeface="Calibri"/>
                <a:cs typeface="Trade Gothic LT Std Cn"/>
              </a:rPr>
              <a:t> of tennis in France.</a:t>
            </a:r>
          </a:p>
        </p:txBody>
      </p:sp>
      <p:graphicFrame>
        <p:nvGraphicFramePr>
          <p:cNvPr id="10" name="Diagramme 9"/>
          <p:cNvGraphicFramePr/>
          <p:nvPr/>
        </p:nvGraphicFramePr>
        <p:xfrm>
          <a:off x="1832204" y="2574585"/>
          <a:ext cx="8527593" cy="3791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descr="LOGO OPARAL 2.png">
            <a:extLst>
              <a:ext uri="{FF2B5EF4-FFF2-40B4-BE49-F238E27FC236}">
                <a16:creationId xmlns:a16="http://schemas.microsoft.com/office/drawing/2014/main" id="{6CF4CC28-5234-7749-9478-B6CEC05EBA8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06059" y="223507"/>
            <a:ext cx="1934608" cy="614804"/>
          </a:xfrm>
          <a:prstGeom prst="rect">
            <a:avLst/>
          </a:prstGeom>
        </p:spPr>
      </p:pic>
      <p:pic>
        <p:nvPicPr>
          <p:cNvPr id="13" name="Picture 2" descr="C:\Users\MANON\Desktop\ATP_250_RGB_Stacked_LightBG.png">
            <a:extLst>
              <a:ext uri="{FF2B5EF4-FFF2-40B4-BE49-F238E27FC236}">
                <a16:creationId xmlns:a16="http://schemas.microsoft.com/office/drawing/2014/main" id="{1062D43B-F4A5-924C-AC32-7B722908636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40667" y="272727"/>
            <a:ext cx="718232" cy="42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2492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1" y="6491113"/>
            <a:ext cx="9144000" cy="366889"/>
          </a:xfrm>
          <a:prstGeom prst="rect">
            <a:avLst/>
          </a:prstGeom>
        </p:spPr>
      </p:pic>
      <p:sp>
        <p:nvSpPr>
          <p:cNvPr id="3" name="Rectangle 2"/>
          <p:cNvSpPr/>
          <p:nvPr/>
        </p:nvSpPr>
        <p:spPr>
          <a:xfrm>
            <a:off x="2004037" y="1002970"/>
            <a:ext cx="8082073" cy="4339650"/>
          </a:xfrm>
          <a:prstGeom prst="rect">
            <a:avLst/>
          </a:prstGeom>
        </p:spPr>
        <p:txBody>
          <a:bodyPr wrap="square">
            <a:spAutoFit/>
          </a:bodyPr>
          <a:lstStyle/>
          <a:p>
            <a:pPr algn="just"/>
            <a:r>
              <a:rPr lang="fr-FR" sz="1400" b="1" dirty="0">
                <a:solidFill>
                  <a:prstClr val="black"/>
                </a:solidFill>
                <a:latin typeface="Calibri"/>
                <a:cs typeface="Trade Gothic LT Std Cn"/>
              </a:rPr>
              <a:t>The Open Parc Auvergne-Rhône-Alpes </a:t>
            </a:r>
            <a:r>
              <a:rPr lang="fr-FR" sz="1400" b="1" dirty="0" err="1">
                <a:solidFill>
                  <a:prstClr val="black"/>
                </a:solidFill>
                <a:latin typeface="Calibri"/>
                <a:cs typeface="Trade Gothic LT Std Cn"/>
              </a:rPr>
              <a:t>took</a:t>
            </a:r>
            <a:r>
              <a:rPr lang="fr-FR" sz="1400" b="1" dirty="0">
                <a:solidFill>
                  <a:prstClr val="black"/>
                </a:solidFill>
                <a:latin typeface="Calibri"/>
                <a:cs typeface="Trade Gothic LT Std Cn"/>
              </a:rPr>
              <a:t> place in the </a:t>
            </a:r>
            <a:r>
              <a:rPr lang="fr-FR" sz="1400" b="1" dirty="0" err="1">
                <a:solidFill>
                  <a:prstClr val="black"/>
                </a:solidFill>
                <a:latin typeface="Calibri"/>
                <a:cs typeface="Trade Gothic LT Std Cn"/>
              </a:rPr>
              <a:t>heart</a:t>
            </a:r>
            <a:r>
              <a:rPr lang="fr-FR" sz="1400" b="1" dirty="0">
                <a:solidFill>
                  <a:prstClr val="black"/>
                </a:solidFill>
                <a:latin typeface="Calibri"/>
                <a:cs typeface="Trade Gothic LT Std Cn"/>
              </a:rPr>
              <a:t> of the Tête d'Or Park, an </a:t>
            </a:r>
            <a:r>
              <a:rPr lang="fr-FR" sz="1400" b="1" dirty="0" err="1">
                <a:solidFill>
                  <a:prstClr val="black"/>
                </a:solidFill>
                <a:latin typeface="Calibri"/>
                <a:cs typeface="Trade Gothic LT Std Cn"/>
              </a:rPr>
              <a:t>emblematic</a:t>
            </a:r>
            <a:r>
              <a:rPr lang="fr-FR" sz="1400" b="1" dirty="0">
                <a:solidFill>
                  <a:prstClr val="black"/>
                </a:solidFill>
                <a:latin typeface="Calibri"/>
                <a:cs typeface="Trade Gothic LT Std Cn"/>
              </a:rPr>
              <a:t> place in Lyon – an </a:t>
            </a:r>
            <a:r>
              <a:rPr lang="fr-FR" sz="1400" b="1" dirty="0" err="1">
                <a:solidFill>
                  <a:prstClr val="black"/>
                </a:solidFill>
                <a:latin typeface="Calibri"/>
                <a:cs typeface="Trade Gothic LT Std Cn"/>
              </a:rPr>
              <a:t>iconic</a:t>
            </a:r>
            <a:r>
              <a:rPr lang="fr-FR" sz="1400" b="1" dirty="0">
                <a:solidFill>
                  <a:prstClr val="black"/>
                </a:solidFill>
                <a:latin typeface="Calibri"/>
                <a:cs typeface="Trade Gothic LT Std Cn"/>
              </a:rPr>
              <a:t> place to </a:t>
            </a:r>
            <a:r>
              <a:rPr lang="fr-FR" sz="1400" b="1" dirty="0" err="1">
                <a:solidFill>
                  <a:prstClr val="black"/>
                </a:solidFill>
                <a:latin typeface="Calibri"/>
                <a:cs typeface="Trade Gothic LT Std Cn"/>
              </a:rPr>
              <a:t>play</a:t>
            </a:r>
            <a:r>
              <a:rPr lang="fr-FR" sz="1400" b="1" dirty="0">
                <a:solidFill>
                  <a:prstClr val="black"/>
                </a:solidFill>
                <a:latin typeface="Calibri"/>
                <a:cs typeface="Trade Gothic LT Std Cn"/>
              </a:rPr>
              <a:t> tennis.</a:t>
            </a:r>
          </a:p>
          <a:p>
            <a:pPr algn="just"/>
            <a:endParaRPr lang="fr-FR" sz="1400" b="1" dirty="0">
              <a:solidFill>
                <a:prstClr val="black"/>
              </a:solidFill>
              <a:latin typeface="Calibri"/>
              <a:cs typeface="Trade Gothic LT Std Cn"/>
            </a:endParaRPr>
          </a:p>
          <a:p>
            <a:pPr algn="just"/>
            <a:r>
              <a:rPr lang="fr-FR" sz="1400" b="1" dirty="0">
                <a:solidFill>
                  <a:prstClr val="black"/>
                </a:solidFill>
                <a:latin typeface="Calibri"/>
                <a:cs typeface="Trade Gothic LT Std Cn"/>
              </a:rPr>
              <a:t>This </a:t>
            </a:r>
            <a:r>
              <a:rPr lang="fr-FR" sz="1400" b="1" dirty="0" err="1">
                <a:solidFill>
                  <a:prstClr val="black"/>
                </a:solidFill>
                <a:latin typeface="Calibri"/>
                <a:cs typeface="Trade Gothic LT Std Cn"/>
              </a:rPr>
              <a:t>park</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which</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is</a:t>
            </a:r>
            <a:r>
              <a:rPr lang="fr-FR" sz="1400" b="1" dirty="0">
                <a:solidFill>
                  <a:prstClr val="black"/>
                </a:solidFill>
                <a:latin typeface="Calibri"/>
                <a:cs typeface="Trade Gothic LT Std Cn"/>
              </a:rPr>
              <a:t> the 1st </a:t>
            </a:r>
            <a:r>
              <a:rPr lang="fr-FR" sz="1400" b="1" dirty="0" err="1">
                <a:solidFill>
                  <a:prstClr val="black"/>
                </a:solidFill>
                <a:latin typeface="Calibri"/>
                <a:cs typeface="Trade Gothic LT Std Cn"/>
              </a:rPr>
              <a:t>Urban</a:t>
            </a:r>
            <a:r>
              <a:rPr lang="fr-FR" sz="1400" b="1" dirty="0">
                <a:solidFill>
                  <a:prstClr val="black"/>
                </a:solidFill>
                <a:latin typeface="Calibri"/>
                <a:cs typeface="Trade Gothic LT Std Cn"/>
              </a:rPr>
              <a:t> Park of France has been </a:t>
            </a:r>
            <a:r>
              <a:rPr lang="fr-FR" sz="1400" b="1" dirty="0" err="1">
                <a:solidFill>
                  <a:prstClr val="black"/>
                </a:solidFill>
                <a:latin typeface="Calibri"/>
                <a:cs typeface="Trade Gothic LT Std Cn"/>
              </a:rPr>
              <a:t>transformed</a:t>
            </a:r>
            <a:r>
              <a:rPr lang="fr-FR" sz="1400" b="1" dirty="0">
                <a:solidFill>
                  <a:prstClr val="black"/>
                </a:solidFill>
                <a:latin typeface="Calibri"/>
                <a:cs typeface="Trade Gothic LT Std Cn"/>
              </a:rPr>
              <a:t> in </a:t>
            </a:r>
            <a:r>
              <a:rPr lang="fr-FR" sz="1400" b="1" dirty="0" err="1">
                <a:solidFill>
                  <a:prstClr val="black"/>
                </a:solidFill>
                <a:latin typeface="Calibri"/>
                <a:cs typeface="Trade Gothic LT Std Cn"/>
              </a:rPr>
              <a:t>just</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two</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weeks</a:t>
            </a:r>
            <a:r>
              <a:rPr lang="fr-FR" sz="1400" b="1" dirty="0">
                <a:solidFill>
                  <a:prstClr val="black"/>
                </a:solidFill>
                <a:latin typeface="Calibri"/>
                <a:cs typeface="Trade Gothic LT Std Cn"/>
              </a:rPr>
              <a:t> to </a:t>
            </a:r>
            <a:r>
              <a:rPr lang="fr-FR" sz="1400" b="1" dirty="0" err="1">
                <a:solidFill>
                  <a:prstClr val="black"/>
                </a:solidFill>
                <a:latin typeface="Calibri"/>
                <a:cs typeface="Trade Gothic LT Std Cn"/>
              </a:rPr>
              <a:t>accommodate</a:t>
            </a:r>
            <a:r>
              <a:rPr lang="fr-FR" sz="1400" b="1" dirty="0">
                <a:solidFill>
                  <a:prstClr val="black"/>
                </a:solidFill>
                <a:latin typeface="Calibri"/>
                <a:cs typeface="Trade Gothic LT Std Cn"/>
              </a:rPr>
              <a:t> center court, VIP village and to host the tennis </a:t>
            </a:r>
            <a:r>
              <a:rPr lang="fr-FR" sz="1400" b="1" dirty="0" err="1">
                <a:solidFill>
                  <a:prstClr val="black"/>
                </a:solidFill>
                <a:latin typeface="Calibri"/>
                <a:cs typeface="Trade Gothic LT Std Cn"/>
              </a:rPr>
              <a:t>lovers</a:t>
            </a:r>
            <a:r>
              <a:rPr lang="fr-FR" sz="1400" b="1" dirty="0">
                <a:solidFill>
                  <a:prstClr val="black"/>
                </a:solidFill>
                <a:latin typeface="Calibri"/>
                <a:cs typeface="Trade Gothic LT Std Cn"/>
              </a:rPr>
              <a:t>.</a:t>
            </a:r>
          </a:p>
          <a:p>
            <a:pPr algn="just"/>
            <a:r>
              <a:rPr lang="fr-FR" sz="1400" b="1" dirty="0">
                <a:solidFill>
                  <a:prstClr val="black"/>
                </a:solidFill>
                <a:latin typeface="Calibri"/>
                <a:cs typeface="Trade Gothic LT Std Cn"/>
              </a:rPr>
              <a:t>This site </a:t>
            </a:r>
            <a:r>
              <a:rPr lang="fr-FR" sz="1400" b="1" dirty="0" err="1">
                <a:solidFill>
                  <a:prstClr val="black"/>
                </a:solidFill>
                <a:latin typeface="Calibri"/>
                <a:cs typeface="Trade Gothic LT Std Cn"/>
              </a:rPr>
              <a:t>was</a:t>
            </a:r>
            <a:r>
              <a:rPr lang="fr-FR" sz="1400" b="1" dirty="0">
                <a:solidFill>
                  <a:prstClr val="black"/>
                </a:solidFill>
                <a:latin typeface="Calibri"/>
                <a:cs typeface="Trade Gothic LT Std Cn"/>
              </a:rPr>
              <a:t> a </a:t>
            </a:r>
            <a:r>
              <a:rPr lang="fr-FR" sz="1400" b="1" dirty="0" err="1">
                <a:solidFill>
                  <a:prstClr val="black"/>
                </a:solidFill>
                <a:latin typeface="Calibri"/>
                <a:cs typeface="Trade Gothic LT Std Cn"/>
              </a:rPr>
              <a:t>great</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success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with</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both</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partners</a:t>
            </a:r>
            <a:r>
              <a:rPr lang="fr-FR" sz="1400" b="1" dirty="0">
                <a:solidFill>
                  <a:prstClr val="black"/>
                </a:solidFill>
                <a:latin typeface="Calibri"/>
                <a:cs typeface="Trade Gothic LT Std Cn"/>
              </a:rPr>
              <a:t> and </a:t>
            </a:r>
            <a:r>
              <a:rPr lang="fr-FR" sz="1400" b="1" dirty="0" err="1">
                <a:solidFill>
                  <a:prstClr val="black"/>
                </a:solidFill>
                <a:latin typeface="Calibri"/>
                <a:cs typeface="Trade Gothic LT Std Cn"/>
              </a:rPr>
              <a:t>players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who</a:t>
            </a:r>
            <a:r>
              <a:rPr lang="fr-FR" sz="1400" b="1" dirty="0">
                <a:solidFill>
                  <a:prstClr val="black"/>
                </a:solidFill>
                <a:latin typeface="Calibri"/>
                <a:cs typeface="Trade Gothic LT Std Cn"/>
              </a:rPr>
              <a:t> have not </a:t>
            </a:r>
            <a:r>
              <a:rPr lang="fr-FR" sz="1400" b="1" dirty="0" err="1">
                <a:solidFill>
                  <a:prstClr val="black"/>
                </a:solidFill>
                <a:latin typeface="Calibri"/>
                <a:cs typeface="Trade Gothic LT Std Cn"/>
              </a:rPr>
              <a:t>stopped</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saying</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that</a:t>
            </a:r>
            <a:r>
              <a:rPr lang="fr-FR" sz="1400" b="1" dirty="0">
                <a:solidFill>
                  <a:prstClr val="black"/>
                </a:solidFill>
                <a:latin typeface="Calibri"/>
                <a:cs typeface="Trade Gothic LT Std Cn"/>
              </a:rPr>
              <a:t> the frame </a:t>
            </a:r>
            <a:r>
              <a:rPr lang="fr-FR" sz="1400" b="1" dirty="0" err="1">
                <a:solidFill>
                  <a:prstClr val="black"/>
                </a:solidFill>
                <a:latin typeface="Calibri"/>
                <a:cs typeface="Trade Gothic LT Std Cn"/>
              </a:rPr>
              <a:t>was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unpublished</a:t>
            </a:r>
            <a:r>
              <a:rPr lang="fr-FR" sz="1400" b="1" dirty="0">
                <a:solidFill>
                  <a:prstClr val="black"/>
                </a:solidFill>
                <a:latin typeface="Calibri"/>
                <a:cs typeface="Trade Gothic LT Std Cn"/>
              </a:rPr>
              <a:t> !</a:t>
            </a:r>
          </a:p>
          <a:p>
            <a:pPr algn="just"/>
            <a:endParaRPr lang="fr-FR" sz="1400" b="1" dirty="0">
              <a:solidFill>
                <a:prstClr val="black"/>
              </a:solidFill>
              <a:latin typeface="Calibri"/>
              <a:cs typeface="Trade Gothic LT Std Cn"/>
            </a:endParaRPr>
          </a:p>
          <a:p>
            <a:pPr marL="338814" indent="-338814">
              <a:buFontTx/>
              <a:buChar char="-"/>
            </a:pPr>
            <a:r>
              <a:rPr lang="fr-FR" sz="1400" b="1" dirty="0">
                <a:solidFill>
                  <a:prstClr val="black"/>
                </a:solidFill>
                <a:latin typeface="Trade Gothic LT Std Cn"/>
                <a:cs typeface="Trade Gothic LT Std Cn"/>
              </a:rPr>
              <a:t>Center court of </a:t>
            </a:r>
            <a:r>
              <a:rPr lang="fr-FR" sz="1400" b="1" dirty="0">
                <a:solidFill>
                  <a:srgbClr val="B33313"/>
                </a:solidFill>
                <a:latin typeface="Trade Gothic LT Std Cn"/>
                <a:cs typeface="Trade Gothic LT Std Cn"/>
              </a:rPr>
              <a:t>4500 </a:t>
            </a:r>
            <a:r>
              <a:rPr lang="fr-FR" sz="1400" b="1" dirty="0" err="1">
                <a:solidFill>
                  <a:srgbClr val="B33313"/>
                </a:solidFill>
                <a:latin typeface="Trade Gothic LT Std Cn"/>
                <a:cs typeface="Trade Gothic LT Std Cn"/>
              </a:rPr>
              <a:t>seats</a:t>
            </a:r>
            <a:r>
              <a:rPr lang="fr-FR" sz="1400" b="1" dirty="0">
                <a:solidFill>
                  <a:srgbClr val="B33313"/>
                </a:solidFill>
                <a:latin typeface="Trade Gothic LT Std Cn"/>
                <a:cs typeface="Trade Gothic LT Std Cn"/>
              </a:rPr>
              <a:t>  </a:t>
            </a:r>
          </a:p>
          <a:p>
            <a:pPr marL="338814" indent="-338814">
              <a:buFontTx/>
              <a:buChar char="-"/>
            </a:pPr>
            <a:r>
              <a:rPr lang="fr-FR" sz="1400" b="1" dirty="0">
                <a:solidFill>
                  <a:srgbClr val="B33313"/>
                </a:solidFill>
                <a:latin typeface="Trade Gothic LT Std Cn"/>
                <a:cs typeface="Trade Gothic LT Std Cn"/>
              </a:rPr>
              <a:t>4 courts </a:t>
            </a:r>
          </a:p>
          <a:p>
            <a:pPr marL="338814" indent="-338814">
              <a:buFontTx/>
              <a:buChar char="-"/>
            </a:pPr>
            <a:r>
              <a:rPr lang="fr-FR" sz="1400" b="1" dirty="0">
                <a:solidFill>
                  <a:prstClr val="black"/>
                </a:solidFill>
                <a:latin typeface="Trade Gothic LT Std Cn"/>
                <a:cs typeface="Trade Gothic LT Std Cn"/>
              </a:rPr>
              <a:t>One VIP village of </a:t>
            </a:r>
            <a:r>
              <a:rPr lang="fr-FR" sz="1400" b="1" dirty="0">
                <a:solidFill>
                  <a:srgbClr val="B33313"/>
                </a:solidFill>
                <a:latin typeface="Trade Gothic LT Std Cn"/>
                <a:cs typeface="Trade Gothic LT Std Cn"/>
              </a:rPr>
              <a:t> 2500 m2</a:t>
            </a:r>
          </a:p>
          <a:p>
            <a:pPr marL="338814" indent="-338814">
              <a:buFontTx/>
              <a:buChar char="-"/>
            </a:pPr>
            <a:r>
              <a:rPr lang="fr-FR" sz="1400" b="1" dirty="0" err="1">
                <a:solidFill>
                  <a:prstClr val="black"/>
                </a:solidFill>
                <a:latin typeface="Trade Gothic LT Std Cn"/>
                <a:cs typeface="Trade Gothic LT Std Cn"/>
              </a:rPr>
              <a:t>Many</a:t>
            </a:r>
            <a:r>
              <a:rPr lang="fr-FR" sz="1400" b="1" dirty="0">
                <a:solidFill>
                  <a:prstClr val="black"/>
                </a:solidFill>
                <a:latin typeface="Trade Gothic LT Std Cn"/>
                <a:cs typeface="Trade Gothic LT Std Cn"/>
              </a:rPr>
              <a:t> </a:t>
            </a:r>
            <a:r>
              <a:rPr lang="fr-FR" sz="1400" b="1" dirty="0" err="1">
                <a:solidFill>
                  <a:prstClr val="black"/>
                </a:solidFill>
                <a:latin typeface="Trade Gothic LT Std Cn"/>
                <a:cs typeface="Trade Gothic LT Std Cn"/>
              </a:rPr>
              <a:t>playful</a:t>
            </a:r>
            <a:r>
              <a:rPr lang="fr-FR" sz="1400" b="1" dirty="0">
                <a:solidFill>
                  <a:prstClr val="black"/>
                </a:solidFill>
                <a:latin typeface="Trade Gothic LT Std Cn"/>
                <a:cs typeface="Trade Gothic LT Std Cn"/>
              </a:rPr>
              <a:t> and interactive animations </a:t>
            </a:r>
          </a:p>
          <a:p>
            <a:pPr marL="338814" indent="-338814">
              <a:buFontTx/>
              <a:buChar char="-"/>
            </a:pPr>
            <a:r>
              <a:rPr lang="fr-FR" sz="1400" b="1" dirty="0" err="1">
                <a:solidFill>
                  <a:srgbClr val="B33313"/>
                </a:solidFill>
                <a:latin typeface="Trade Gothic LT Std Cn"/>
                <a:cs typeface="Trade Gothic LT Std Cn"/>
              </a:rPr>
              <a:t>Private</a:t>
            </a:r>
            <a:r>
              <a:rPr lang="fr-FR" sz="1400" b="1" dirty="0">
                <a:solidFill>
                  <a:srgbClr val="B33313"/>
                </a:solidFill>
                <a:latin typeface="Trade Gothic LT Std Cn"/>
                <a:cs typeface="Trade Gothic LT Std Cn"/>
              </a:rPr>
              <a:t> boxes </a:t>
            </a:r>
            <a:r>
              <a:rPr lang="fr-FR" sz="1400" b="1" dirty="0">
                <a:solidFill>
                  <a:prstClr val="black"/>
                </a:solidFill>
                <a:latin typeface="Trade Gothic LT Std Cn"/>
                <a:cs typeface="Trade Gothic LT Std Cn"/>
              </a:rPr>
              <a:t>and VIP </a:t>
            </a:r>
            <a:r>
              <a:rPr lang="fr-FR" sz="1400" b="1" dirty="0" err="1">
                <a:solidFill>
                  <a:prstClr val="black"/>
                </a:solidFill>
                <a:latin typeface="Trade Gothic LT Std Cn"/>
                <a:cs typeface="Trade Gothic LT Std Cn"/>
              </a:rPr>
              <a:t>seats</a:t>
            </a:r>
            <a:r>
              <a:rPr lang="fr-FR" sz="1400" b="1" dirty="0">
                <a:solidFill>
                  <a:prstClr val="black"/>
                </a:solidFill>
                <a:latin typeface="Trade Gothic LT Std Cn"/>
                <a:cs typeface="Trade Gothic LT Std Cn"/>
              </a:rPr>
              <a:t> </a:t>
            </a:r>
          </a:p>
          <a:p>
            <a:pPr marL="338814" indent="-338814">
              <a:buFontTx/>
              <a:buChar char="-"/>
            </a:pPr>
            <a:r>
              <a:rPr lang="fr-FR" sz="1400" b="1" dirty="0">
                <a:solidFill>
                  <a:srgbClr val="B33313"/>
                </a:solidFill>
                <a:latin typeface="Trade Gothic LT Std Cn"/>
                <a:cs typeface="Trade Gothic LT Std Cn"/>
              </a:rPr>
              <a:t>Premium</a:t>
            </a:r>
            <a:r>
              <a:rPr lang="fr-FR" sz="1400" b="1" dirty="0">
                <a:solidFill>
                  <a:prstClr val="black"/>
                </a:solidFill>
                <a:latin typeface="Trade Gothic LT Std Cn"/>
                <a:cs typeface="Trade Gothic LT Std Cn"/>
              </a:rPr>
              <a:t> public relation </a:t>
            </a:r>
            <a:r>
              <a:rPr lang="fr-FR" sz="1400" b="1" dirty="0" err="1">
                <a:solidFill>
                  <a:prstClr val="black"/>
                </a:solidFill>
                <a:latin typeface="Trade Gothic LT Std Cn"/>
                <a:cs typeface="Trade Gothic LT Std Cn"/>
              </a:rPr>
              <a:t>operations</a:t>
            </a:r>
            <a:endParaRPr lang="fr-FR" sz="1400" b="1" dirty="0">
              <a:solidFill>
                <a:prstClr val="black"/>
              </a:solidFill>
              <a:latin typeface="Trade Gothic LT Std Cn"/>
              <a:cs typeface="Trade Gothic LT Std Cn"/>
            </a:endParaRPr>
          </a:p>
          <a:p>
            <a:pPr marL="338814" indent="-338814">
              <a:buFontTx/>
              <a:buChar char="-"/>
            </a:pPr>
            <a:r>
              <a:rPr lang="fr-FR" sz="1400" b="1" dirty="0">
                <a:solidFill>
                  <a:prstClr val="black"/>
                </a:solidFill>
                <a:latin typeface="Trade Gothic LT Std Cn"/>
                <a:cs typeface="Trade Gothic LT Std Cn"/>
              </a:rPr>
              <a:t>An </a:t>
            </a:r>
            <a:r>
              <a:rPr lang="fr-FR" sz="1400" b="1" dirty="0" err="1">
                <a:solidFill>
                  <a:prstClr val="black"/>
                </a:solidFill>
                <a:latin typeface="Trade Gothic LT Std Cn"/>
                <a:cs typeface="Trade Gothic LT Std Cn"/>
              </a:rPr>
              <a:t>eco-citizen</a:t>
            </a:r>
            <a:r>
              <a:rPr lang="fr-FR" sz="1400" b="1" dirty="0">
                <a:solidFill>
                  <a:prstClr val="black"/>
                </a:solidFill>
                <a:latin typeface="Trade Gothic LT Std Cn"/>
                <a:cs typeface="Trade Gothic LT Std Cn"/>
              </a:rPr>
              <a:t> and </a:t>
            </a:r>
            <a:r>
              <a:rPr lang="fr-FR" sz="1400" b="1" dirty="0" err="1">
                <a:solidFill>
                  <a:prstClr val="black"/>
                </a:solidFill>
                <a:latin typeface="Trade Gothic LT Std Cn"/>
                <a:cs typeface="Trade Gothic LT Std Cn"/>
              </a:rPr>
              <a:t>societal</a:t>
            </a:r>
            <a:r>
              <a:rPr lang="fr-FR" sz="1400" b="1" dirty="0">
                <a:solidFill>
                  <a:prstClr val="black"/>
                </a:solidFill>
                <a:latin typeface="Trade Gothic LT Std Cn"/>
                <a:cs typeface="Trade Gothic LT Std Cn"/>
              </a:rPr>
              <a:t> dimension</a:t>
            </a:r>
            <a:endParaRPr lang="fr-FR" sz="1400" b="1" dirty="0">
              <a:solidFill>
                <a:srgbClr val="B33313"/>
              </a:solidFill>
              <a:latin typeface="Trade Gothic LT Std Cn"/>
              <a:cs typeface="Trade Gothic LT Std Cn"/>
            </a:endParaRPr>
          </a:p>
          <a:p>
            <a:pPr algn="just"/>
            <a:endParaRPr lang="fr-FR" sz="1400" b="1" dirty="0">
              <a:solidFill>
                <a:prstClr val="black"/>
              </a:solidFill>
              <a:latin typeface="Calibri"/>
              <a:cs typeface="Trade Gothic LT Std Cn"/>
            </a:endParaRPr>
          </a:p>
          <a:p>
            <a:pPr algn="just"/>
            <a:r>
              <a:rPr lang="fr-FR" sz="1200" b="1" u="sng" dirty="0">
                <a:solidFill>
                  <a:prstClr val="black"/>
                </a:solidFill>
                <a:latin typeface="Calibri"/>
                <a:cs typeface="Trade Gothic LT Std Cn"/>
              </a:rPr>
              <a:t> </a:t>
            </a:r>
          </a:p>
          <a:p>
            <a:pPr algn="just"/>
            <a:endParaRPr lang="fr-FR" sz="1200" b="1" u="sng" dirty="0">
              <a:solidFill>
                <a:prstClr val="black"/>
              </a:solidFill>
              <a:latin typeface="Calibri"/>
              <a:cs typeface="Trade Gothic LT Std Cn"/>
            </a:endParaRPr>
          </a:p>
          <a:p>
            <a:pPr algn="just"/>
            <a:endParaRPr lang="fr-FR" sz="1400" dirty="0">
              <a:solidFill>
                <a:prstClr val="black"/>
              </a:solidFill>
              <a:latin typeface="Calibri"/>
            </a:endParaRPr>
          </a:p>
          <a:p>
            <a:pPr algn="just"/>
            <a:endParaRPr lang="fr-FR" sz="1400" dirty="0">
              <a:solidFill>
                <a:prstClr val="black"/>
              </a:solidFill>
              <a:latin typeface="Calibri"/>
            </a:endParaRPr>
          </a:p>
        </p:txBody>
      </p:sp>
      <p:sp>
        <p:nvSpPr>
          <p:cNvPr id="14" name="Rectangle 13"/>
          <p:cNvSpPr/>
          <p:nvPr/>
        </p:nvSpPr>
        <p:spPr>
          <a:xfrm>
            <a:off x="4419600" y="0"/>
            <a:ext cx="6248401" cy="624964"/>
          </a:xfrm>
          <a:prstGeom prst="rect">
            <a:avLst/>
          </a:prstGeom>
          <a:solidFill>
            <a:srgbClr val="B33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600" dirty="0">
              <a:solidFill>
                <a:prstClr val="white"/>
              </a:solidFill>
              <a:latin typeface="Arial"/>
              <a:cs typeface="Arial"/>
            </a:endParaRPr>
          </a:p>
        </p:txBody>
      </p:sp>
      <p:sp>
        <p:nvSpPr>
          <p:cNvPr id="22" name="ZoneTexte 21"/>
          <p:cNvSpPr txBox="1"/>
          <p:nvPr/>
        </p:nvSpPr>
        <p:spPr>
          <a:xfrm>
            <a:off x="5198532" y="-35469"/>
            <a:ext cx="4422984" cy="646331"/>
          </a:xfrm>
          <a:prstGeom prst="rect">
            <a:avLst/>
          </a:prstGeom>
          <a:noFill/>
        </p:spPr>
        <p:txBody>
          <a:bodyPr wrap="square" rtlCol="0">
            <a:spAutoFit/>
          </a:bodyPr>
          <a:lstStyle/>
          <a:p>
            <a:pPr algn="ctr"/>
            <a:r>
              <a:rPr lang="fr-FR" sz="3600" b="1" dirty="0">
                <a:solidFill>
                  <a:prstClr val="white"/>
                </a:solidFill>
                <a:latin typeface="Calibri"/>
                <a:cs typeface="Trade Gothic LT Std Bold Cn"/>
              </a:rPr>
              <a:t>A UNIQUE SITE</a:t>
            </a:r>
          </a:p>
        </p:txBody>
      </p:sp>
      <p:pic>
        <p:nvPicPr>
          <p:cNvPr id="35" name="Image 34">
            <a:extLst>
              <a:ext uri="{FF2B5EF4-FFF2-40B4-BE49-F238E27FC236}">
                <a16:creationId xmlns:a16="http://schemas.microsoft.com/office/drawing/2014/main" id="{372093C3-E302-B346-9B11-F86402EEE6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22919" y="4503317"/>
            <a:ext cx="2869114" cy="1912742"/>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6" name="Image 35">
            <a:extLst>
              <a:ext uri="{FF2B5EF4-FFF2-40B4-BE49-F238E27FC236}">
                <a16:creationId xmlns:a16="http://schemas.microsoft.com/office/drawing/2014/main" id="{6DCB4553-CE8A-874F-86FB-7DDD0EC68C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52640" y="4577584"/>
            <a:ext cx="2872969" cy="1831403"/>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7" name="Image 36" descr="LOGO OPARAL 2.png">
            <a:extLst>
              <a:ext uri="{FF2B5EF4-FFF2-40B4-BE49-F238E27FC236}">
                <a16:creationId xmlns:a16="http://schemas.microsoft.com/office/drawing/2014/main" id="{6A4FEFBD-6A0C-FE4D-96F8-91E7300C5F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06059" y="223507"/>
            <a:ext cx="1934608" cy="614804"/>
          </a:xfrm>
          <a:prstGeom prst="rect">
            <a:avLst/>
          </a:prstGeom>
        </p:spPr>
      </p:pic>
      <p:pic>
        <p:nvPicPr>
          <p:cNvPr id="38" name="Picture 2" descr="C:\Users\MANON\Desktop\ATP_250_RGB_Stacked_LightBG.png">
            <a:extLst>
              <a:ext uri="{FF2B5EF4-FFF2-40B4-BE49-F238E27FC236}">
                <a16:creationId xmlns:a16="http://schemas.microsoft.com/office/drawing/2014/main" id="{4A1DFCBE-6670-4F41-928C-943D692C298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40667" y="272727"/>
            <a:ext cx="718232" cy="42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75590094-D2F6-014F-9CC7-2383D5313CF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64739" y="4464368"/>
            <a:ext cx="2869113" cy="1998893"/>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6719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92013" y="525191"/>
            <a:ext cx="2572572" cy="1715047"/>
          </a:xfrm>
          <a:prstGeom prst="rect">
            <a:avLst/>
          </a:prstGeom>
        </p:spPr>
      </p:pic>
      <p:pic>
        <p:nvPicPr>
          <p:cNvPr id="8"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5789" y="2448064"/>
            <a:ext cx="2592079" cy="1728052"/>
          </a:xfrm>
          <a:prstGeom prst="rect">
            <a:avLst/>
          </a:prstGeom>
        </p:spPr>
      </p:pic>
      <p:pic>
        <p:nvPicPr>
          <p:cNvPr id="11" name="Imag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5064" y="4390689"/>
            <a:ext cx="2693529" cy="1795686"/>
          </a:xfrm>
          <a:prstGeom prst="rect">
            <a:avLst/>
          </a:prstGeom>
        </p:spPr>
      </p:pic>
      <p:pic>
        <p:nvPicPr>
          <p:cNvPr id="12" name="Imag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82000" y="508334"/>
            <a:ext cx="2623141" cy="1748760"/>
          </a:xfrm>
          <a:prstGeom prst="rect">
            <a:avLst/>
          </a:prstGeom>
        </p:spPr>
      </p:pic>
      <p:pic>
        <p:nvPicPr>
          <p:cNvPr id="13" name="Imag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3875" y="539823"/>
            <a:ext cx="2575906" cy="1717271"/>
          </a:xfrm>
          <a:prstGeom prst="rect">
            <a:avLst/>
          </a:prstGeom>
        </p:spPr>
      </p:pic>
      <p:pic>
        <p:nvPicPr>
          <p:cNvPr id="14" name="Imag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82261" y="2448064"/>
            <a:ext cx="2592079" cy="1728052"/>
          </a:xfrm>
          <a:prstGeom prst="rect">
            <a:avLst/>
          </a:prstGeom>
        </p:spPr>
      </p:pic>
      <p:pic>
        <p:nvPicPr>
          <p:cNvPr id="15" name="Imag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92013" y="4431010"/>
            <a:ext cx="2572572" cy="1715047"/>
          </a:xfrm>
          <a:prstGeom prst="rect">
            <a:avLst/>
          </a:prstGeom>
        </p:spPr>
      </p:pic>
      <p:pic>
        <p:nvPicPr>
          <p:cNvPr id="16" name="Imag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82000" y="4403395"/>
            <a:ext cx="2675929" cy="1783952"/>
          </a:xfrm>
          <a:prstGeom prst="rect">
            <a:avLst/>
          </a:prstGeom>
        </p:spPr>
      </p:pic>
      <p:pic>
        <p:nvPicPr>
          <p:cNvPr id="18" name="Imag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41705" y="2448064"/>
            <a:ext cx="2689830" cy="1793220"/>
          </a:xfrm>
          <a:prstGeom prst="rect">
            <a:avLst/>
          </a:prstGeom>
        </p:spPr>
      </p:pic>
      <p:sp>
        <p:nvSpPr>
          <p:cNvPr id="17" name="Rectangle 16">
            <a:extLst>
              <a:ext uri="{FF2B5EF4-FFF2-40B4-BE49-F238E27FC236}">
                <a16:creationId xmlns:a16="http://schemas.microsoft.com/office/drawing/2014/main" id="{FCABA563-52A5-6040-A9B1-295535257B1C}"/>
              </a:ext>
            </a:extLst>
          </p:cNvPr>
          <p:cNvSpPr/>
          <p:nvPr/>
        </p:nvSpPr>
        <p:spPr>
          <a:xfrm>
            <a:off x="3580890" y="93613"/>
            <a:ext cx="5621866" cy="474133"/>
          </a:xfrm>
          <a:prstGeom prst="rect">
            <a:avLst/>
          </a:prstGeom>
          <a:solidFill>
            <a:srgbClr val="B33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a:solidFill>
                  <a:prstClr val="white"/>
                </a:solidFill>
                <a:latin typeface="Arial"/>
                <a:cs typeface="Arial"/>
              </a:rPr>
              <a:t>THE TOURNAMENT</a:t>
            </a:r>
          </a:p>
        </p:txBody>
      </p:sp>
    </p:spTree>
    <p:extLst>
      <p:ext uri="{BB962C8B-B14F-4D97-AF65-F5344CB8AC3E}">
        <p14:creationId xmlns:p14="http://schemas.microsoft.com/office/powerpoint/2010/main" val="33935188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personne, homme, regardant, tenant&#10;&#10;Description générée automatiquement">
            <a:extLst>
              <a:ext uri="{FF2B5EF4-FFF2-40B4-BE49-F238E27FC236}">
                <a16:creationId xmlns:a16="http://schemas.microsoft.com/office/drawing/2014/main" id="{967679D7-BADD-4961-B1C2-D83934AA54AB}"/>
              </a:ext>
            </a:extLst>
          </p:cNvPr>
          <p:cNvPicPr>
            <a:picLocks noChangeAspect="1"/>
          </p:cNvPicPr>
          <p:nvPr/>
        </p:nvPicPr>
        <p:blipFill rotWithShape="1">
          <a:blip r:embed="rId2"/>
          <a:srcRect t="7919" r="-3" b="-3"/>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3" name="Image 2" descr="Une image contenant extérieur, sport, jeu, personne&#10;&#10;Description générée automatiquement">
            <a:extLst>
              <a:ext uri="{FF2B5EF4-FFF2-40B4-BE49-F238E27FC236}">
                <a16:creationId xmlns:a16="http://schemas.microsoft.com/office/drawing/2014/main" id="{732C911B-89D9-464F-BE16-3C8D3AC31A13}"/>
              </a:ext>
            </a:extLst>
          </p:cNvPr>
          <p:cNvPicPr>
            <a:picLocks noChangeAspect="1"/>
          </p:cNvPicPr>
          <p:nvPr/>
        </p:nvPicPr>
        <p:blipFill rotWithShape="1">
          <a:blip r:embed="rId3"/>
          <a:srcRect t="5855" b="38385"/>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7" name="Image 6" descr="Une image contenant personne, homme, debout, gens&#10;&#10;Description générée automatiquement">
            <a:extLst>
              <a:ext uri="{FF2B5EF4-FFF2-40B4-BE49-F238E27FC236}">
                <a16:creationId xmlns:a16="http://schemas.microsoft.com/office/drawing/2014/main" id="{3EF7DF7B-4DCB-4043-BBB7-BCED5D51DB50}"/>
              </a:ext>
            </a:extLst>
          </p:cNvPr>
          <p:cNvPicPr>
            <a:picLocks noChangeAspect="1"/>
          </p:cNvPicPr>
          <p:nvPr/>
        </p:nvPicPr>
        <p:blipFill rotWithShape="1">
          <a:blip r:embed="rId4"/>
          <a:srcRect l="4313" r="22657" b="-1"/>
          <a:stretch/>
        </p:blipFill>
        <p:spPr>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11204084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homme, jeu&#10;&#10;Description générée automatiquement">
            <a:extLst>
              <a:ext uri="{FF2B5EF4-FFF2-40B4-BE49-F238E27FC236}">
                <a16:creationId xmlns:a16="http://schemas.microsoft.com/office/drawing/2014/main" id="{6B5E5BF9-4889-4859-AF84-ADED6AFD8B21}"/>
              </a:ext>
            </a:extLst>
          </p:cNvPr>
          <p:cNvPicPr>
            <a:picLocks noChangeAspect="1"/>
          </p:cNvPicPr>
          <p:nvPr/>
        </p:nvPicPr>
        <p:blipFill rotWithShape="1">
          <a:blip r:embed="rId2"/>
          <a:srcRect t="26089" r="-2" b="24580"/>
          <a:stretch/>
        </p:blipFill>
        <p:spPr>
          <a:xfrm>
            <a:off x="641276" y="643467"/>
            <a:ext cx="4013020" cy="2702558"/>
          </a:xfrm>
          <a:prstGeom prst="rect">
            <a:avLst/>
          </a:prstGeom>
        </p:spPr>
      </p:pic>
      <p:pic>
        <p:nvPicPr>
          <p:cNvPr id="3" name="Image 2" descr="Une image contenant personne, intérieur, plafond, gens&#10;&#10;Description générée automatiquement">
            <a:extLst>
              <a:ext uri="{FF2B5EF4-FFF2-40B4-BE49-F238E27FC236}">
                <a16:creationId xmlns:a16="http://schemas.microsoft.com/office/drawing/2014/main" id="{BF228A14-0B0A-4A1A-835D-EC98AFDDD90F}"/>
              </a:ext>
            </a:extLst>
          </p:cNvPr>
          <p:cNvPicPr>
            <a:picLocks noChangeAspect="1"/>
          </p:cNvPicPr>
          <p:nvPr/>
        </p:nvPicPr>
        <p:blipFill rotWithShape="1">
          <a:blip r:embed="rId3"/>
          <a:srcRect l="1401" r="4" b="4"/>
          <a:stretch/>
        </p:blipFill>
        <p:spPr>
          <a:xfrm>
            <a:off x="643467" y="3509433"/>
            <a:ext cx="4010830" cy="2705099"/>
          </a:xfrm>
          <a:prstGeom prst="rect">
            <a:avLst/>
          </a:prstGeom>
        </p:spPr>
      </p:pic>
      <p:pic>
        <p:nvPicPr>
          <p:cNvPr id="2050" name="Picture 2" descr="Image associée">
            <a:extLst>
              <a:ext uri="{FF2B5EF4-FFF2-40B4-BE49-F238E27FC236}">
                <a16:creationId xmlns:a16="http://schemas.microsoft.com/office/drawing/2014/main" id="{F9F1525B-4263-4862-92CF-8957BD851B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6" r="12660" b="-2"/>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791586"/>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230804-D51C-4967-A489-0CB25E1A8AE2}"/>
              </a:ext>
            </a:extLst>
          </p:cNvPr>
          <p:cNvPicPr>
            <a:picLocks noChangeAspect="1"/>
          </p:cNvPicPr>
          <p:nvPr/>
        </p:nvPicPr>
        <p:blipFill>
          <a:blip r:embed="rId2"/>
          <a:stretch>
            <a:fillRect/>
          </a:stretch>
        </p:blipFill>
        <p:spPr>
          <a:xfrm>
            <a:off x="545548" y="447553"/>
            <a:ext cx="4307998" cy="2946342"/>
          </a:xfrm>
          <a:prstGeom prst="rect">
            <a:avLst/>
          </a:prstGeom>
        </p:spPr>
      </p:pic>
      <p:pic>
        <p:nvPicPr>
          <p:cNvPr id="10" name="Image 9" descr="Une image contenant personne, photo, homme, posant&#10;&#10;Description générée automatiquement">
            <a:extLst>
              <a:ext uri="{FF2B5EF4-FFF2-40B4-BE49-F238E27FC236}">
                <a16:creationId xmlns:a16="http://schemas.microsoft.com/office/drawing/2014/main" id="{7D637BCD-036F-4213-A53C-73368B9559F6}"/>
              </a:ext>
            </a:extLst>
          </p:cNvPr>
          <p:cNvPicPr>
            <a:picLocks noChangeAspect="1"/>
          </p:cNvPicPr>
          <p:nvPr/>
        </p:nvPicPr>
        <p:blipFill>
          <a:blip r:embed="rId3"/>
          <a:stretch>
            <a:fillRect/>
          </a:stretch>
        </p:blipFill>
        <p:spPr>
          <a:xfrm>
            <a:off x="6058486" y="0"/>
            <a:ext cx="6133514" cy="4600136"/>
          </a:xfrm>
          <a:prstGeom prst="rect">
            <a:avLst/>
          </a:prstGeom>
        </p:spPr>
      </p:pic>
      <p:pic>
        <p:nvPicPr>
          <p:cNvPr id="12" name="Image 11" descr="Une image contenant debout, personne, bâtiment, homme&#10;&#10;Description générée automatiquement">
            <a:extLst>
              <a:ext uri="{FF2B5EF4-FFF2-40B4-BE49-F238E27FC236}">
                <a16:creationId xmlns:a16="http://schemas.microsoft.com/office/drawing/2014/main" id="{076A7025-7D28-469B-9DF4-D71D6C4E5411}"/>
              </a:ext>
            </a:extLst>
          </p:cNvPr>
          <p:cNvPicPr>
            <a:picLocks noChangeAspect="1"/>
          </p:cNvPicPr>
          <p:nvPr/>
        </p:nvPicPr>
        <p:blipFill>
          <a:blip r:embed="rId4"/>
          <a:stretch>
            <a:fillRect/>
          </a:stretch>
        </p:blipFill>
        <p:spPr>
          <a:xfrm>
            <a:off x="16234" y="3464105"/>
            <a:ext cx="6079766" cy="3393895"/>
          </a:xfrm>
          <a:prstGeom prst="rect">
            <a:avLst/>
          </a:prstGeom>
        </p:spPr>
      </p:pic>
      <p:pic>
        <p:nvPicPr>
          <p:cNvPr id="14" name="Image 13" descr="Une image contenant dessin, horloge&#10;&#10;Description générée automatiquement">
            <a:extLst>
              <a:ext uri="{FF2B5EF4-FFF2-40B4-BE49-F238E27FC236}">
                <a16:creationId xmlns:a16="http://schemas.microsoft.com/office/drawing/2014/main" id="{A585C68B-15FE-48BE-96D7-37F4F782FFD1}"/>
              </a:ext>
            </a:extLst>
          </p:cNvPr>
          <p:cNvPicPr>
            <a:picLocks noChangeAspect="1"/>
          </p:cNvPicPr>
          <p:nvPr/>
        </p:nvPicPr>
        <p:blipFill>
          <a:blip r:embed="rId5"/>
          <a:stretch>
            <a:fillRect/>
          </a:stretch>
        </p:blipFill>
        <p:spPr>
          <a:xfrm>
            <a:off x="9315523" y="4600135"/>
            <a:ext cx="2876477" cy="2257862"/>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5D24ADE6-346F-4130-B547-61571FE979D5}"/>
              </a:ext>
            </a:extLst>
          </p:cNvPr>
          <p:cNvPicPr>
            <a:picLocks noChangeAspect="1"/>
          </p:cNvPicPr>
          <p:nvPr/>
        </p:nvPicPr>
        <p:blipFill>
          <a:blip r:embed="rId6"/>
          <a:stretch>
            <a:fillRect/>
          </a:stretch>
        </p:blipFill>
        <p:spPr>
          <a:xfrm>
            <a:off x="6058486" y="4600136"/>
            <a:ext cx="3445331" cy="2257863"/>
          </a:xfrm>
          <a:prstGeom prst="rect">
            <a:avLst/>
          </a:prstGeom>
        </p:spPr>
      </p:pic>
      <p:pic>
        <p:nvPicPr>
          <p:cNvPr id="21" name="Image 20" descr="Une image contenant table&#10;&#10;Description générée automatiquement">
            <a:extLst>
              <a:ext uri="{FF2B5EF4-FFF2-40B4-BE49-F238E27FC236}">
                <a16:creationId xmlns:a16="http://schemas.microsoft.com/office/drawing/2014/main" id="{688E2462-CE19-434E-9300-D6F53DDAB801}"/>
              </a:ext>
            </a:extLst>
          </p:cNvPr>
          <p:cNvPicPr>
            <a:picLocks noChangeAspect="1"/>
          </p:cNvPicPr>
          <p:nvPr/>
        </p:nvPicPr>
        <p:blipFill>
          <a:blip r:embed="rId7"/>
          <a:stretch>
            <a:fillRect/>
          </a:stretch>
        </p:blipFill>
        <p:spPr>
          <a:xfrm>
            <a:off x="3817226" y="23957"/>
            <a:ext cx="2072640" cy="847192"/>
          </a:xfrm>
          <a:prstGeom prst="rect">
            <a:avLst/>
          </a:prstGeom>
        </p:spPr>
      </p:pic>
    </p:spTree>
    <p:extLst>
      <p:ext uri="{BB962C8B-B14F-4D97-AF65-F5344CB8AC3E}">
        <p14:creationId xmlns:p14="http://schemas.microsoft.com/office/powerpoint/2010/main" val="34608429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s it time for a new strategy? 3 steps to overcome uncertainty and chart a  new path.">
            <a:extLst>
              <a:ext uri="{FF2B5EF4-FFF2-40B4-BE49-F238E27FC236}">
                <a16:creationId xmlns:a16="http://schemas.microsoft.com/office/drawing/2014/main" id="{0FA581ED-AE7A-A0E6-6F7B-28D4B2C76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262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All In Academy Lyon - Overview 2020">
            <a:hlinkClick r:id="" action="ppaction://media"/>
            <a:extLst>
              <a:ext uri="{FF2B5EF4-FFF2-40B4-BE49-F238E27FC236}">
                <a16:creationId xmlns:a16="http://schemas.microsoft.com/office/drawing/2014/main" id="{DAD73D96-5D8F-4693-8F80-7AD2FD47198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399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3359150" y="1"/>
            <a:ext cx="73088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2700" b="1">
                <a:solidFill>
                  <a:schemeClr val="tx2"/>
                </a:solidFill>
                <a:effectLst>
                  <a:outerShdw blurRad="38100" dist="38100" dir="2700000" algn="tl">
                    <a:srgbClr val="000000"/>
                  </a:outerShdw>
                </a:effectLst>
                <a:latin typeface="Arial" charset="0"/>
              </a:rPr>
              <a:t>RBV first model for a sport organization</a:t>
            </a:r>
          </a:p>
        </p:txBody>
      </p:sp>
      <p:sp>
        <p:nvSpPr>
          <p:cNvPr id="163843" name="Text Box 3"/>
          <p:cNvSpPr txBox="1">
            <a:spLocks noChangeArrowheads="1"/>
          </p:cNvSpPr>
          <p:nvPr/>
        </p:nvSpPr>
        <p:spPr bwMode="auto">
          <a:xfrm>
            <a:off x="5232401" y="1700214"/>
            <a:ext cx="2016125" cy="650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latin typeface="Tahoma" panose="020B0604030504040204" pitchFamily="34" charset="0"/>
                <a:cs typeface="Arial" panose="020B0604020202020204" pitchFamily="34" charset="0"/>
              </a:rPr>
              <a:t>Relational Resources</a:t>
            </a:r>
          </a:p>
        </p:txBody>
      </p:sp>
      <p:sp>
        <p:nvSpPr>
          <p:cNvPr id="163844" name="Text Box 4"/>
          <p:cNvSpPr txBox="1">
            <a:spLocks noChangeArrowheads="1"/>
          </p:cNvSpPr>
          <p:nvPr/>
        </p:nvSpPr>
        <p:spPr bwMode="auto">
          <a:xfrm>
            <a:off x="3719514" y="765176"/>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dirty="0">
                <a:latin typeface="Tahoma" pitchFamily="34" charset="0"/>
                <a:cs typeface="Arial" charset="0"/>
              </a:rPr>
              <a:t>Partnership </a:t>
            </a:r>
            <a:r>
              <a:rPr lang="fr-FR" b="1" dirty="0" err="1">
                <a:latin typeface="Tahoma" pitchFamily="34" charset="0"/>
                <a:cs typeface="Arial" charset="0"/>
              </a:rPr>
              <a:t>Resources</a:t>
            </a:r>
            <a:endParaRPr lang="fr-FR" b="1" dirty="0">
              <a:latin typeface="Tahoma" pitchFamily="34" charset="0"/>
              <a:cs typeface="Arial" charset="0"/>
            </a:endParaRPr>
          </a:p>
        </p:txBody>
      </p:sp>
      <p:sp>
        <p:nvSpPr>
          <p:cNvPr id="11269" name="Text Box 5"/>
          <p:cNvSpPr txBox="1">
            <a:spLocks noChangeArrowheads="1"/>
          </p:cNvSpPr>
          <p:nvPr/>
        </p:nvSpPr>
        <p:spPr bwMode="auto">
          <a:xfrm>
            <a:off x="1524001" y="981075"/>
            <a:ext cx="13319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endParaRPr lang="fr-FR" altLang="fr-FR" sz="1800" b="1">
              <a:solidFill>
                <a:schemeClr val="tx2"/>
              </a:solidFill>
              <a:latin typeface="Times New Roman" panose="02020603050405020304" pitchFamily="18" charset="0"/>
              <a:cs typeface="Arial" panose="020B0604020202020204" pitchFamily="34" charset="0"/>
            </a:endParaRPr>
          </a:p>
          <a:p>
            <a:pPr algn="ctr" eaLnBrk="1" hangingPunct="1">
              <a:spcBef>
                <a:spcPct val="50000"/>
              </a:spcBef>
              <a:buClrTx/>
              <a:buSzTx/>
              <a:buFontTx/>
              <a:buNone/>
            </a:pPr>
            <a:r>
              <a:rPr lang="fr-FR" altLang="fr-FR" sz="1600" b="1">
                <a:solidFill>
                  <a:schemeClr val="tx2"/>
                </a:solidFill>
                <a:latin typeface="Tahoma" panose="020B0604030504040204" pitchFamily="34" charset="0"/>
                <a:cs typeface="Arial" panose="020B0604020202020204" pitchFamily="34" charset="0"/>
              </a:rPr>
              <a:t>Resources </a:t>
            </a:r>
          </a:p>
          <a:p>
            <a:pPr algn="ctr" eaLnBrk="1" hangingPunct="1">
              <a:spcBef>
                <a:spcPct val="50000"/>
              </a:spcBef>
              <a:buClrTx/>
              <a:buSzTx/>
              <a:buFontTx/>
              <a:buNone/>
            </a:pPr>
            <a:endParaRPr lang="fr-FR" altLang="fr-FR" sz="1600" b="1">
              <a:solidFill>
                <a:schemeClr val="tx2"/>
              </a:solidFill>
              <a:latin typeface="Tahoma" panose="020B0604030504040204" pitchFamily="34" charset="0"/>
              <a:cs typeface="Arial" panose="020B0604020202020204" pitchFamily="34" charset="0"/>
            </a:endParaRPr>
          </a:p>
          <a:p>
            <a:pPr algn="ctr" eaLnBrk="1" hangingPunct="1">
              <a:spcBef>
                <a:spcPct val="50000"/>
              </a:spcBef>
              <a:buClrTx/>
              <a:buSzTx/>
              <a:buFontTx/>
              <a:buNone/>
            </a:pPr>
            <a:r>
              <a:rPr lang="en-US" altLang="fr-FR" sz="1600" b="1">
                <a:solidFill>
                  <a:schemeClr val="tx2"/>
                </a:solidFill>
                <a:latin typeface="Tahoma" panose="020B0604030504040204" pitchFamily="34" charset="0"/>
                <a:cs typeface="Arial" panose="020B0604020202020204" pitchFamily="34" charset="0"/>
              </a:rPr>
              <a:t>portfolio </a:t>
            </a:r>
            <a:endParaRPr lang="fr-FR" altLang="fr-FR" sz="1600" b="1">
              <a:solidFill>
                <a:schemeClr val="tx2"/>
              </a:solidFill>
              <a:latin typeface="Tahoma" panose="020B0604030504040204" pitchFamily="34" charset="0"/>
              <a:cs typeface="Arial" panose="020B0604020202020204" pitchFamily="34" charset="0"/>
            </a:endParaRPr>
          </a:p>
        </p:txBody>
      </p:sp>
      <p:sp>
        <p:nvSpPr>
          <p:cNvPr id="11270" name="Text Box 6"/>
          <p:cNvSpPr txBox="1">
            <a:spLocks noChangeArrowheads="1"/>
          </p:cNvSpPr>
          <p:nvPr/>
        </p:nvSpPr>
        <p:spPr bwMode="auto">
          <a:xfrm>
            <a:off x="1524000" y="3657601"/>
            <a:ext cx="2057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600" b="1">
                <a:solidFill>
                  <a:schemeClr val="tx2"/>
                </a:solidFill>
                <a:latin typeface="Times New Roman" panose="02020603050405020304" pitchFamily="18" charset="0"/>
                <a:cs typeface="Arial" panose="020B0604020202020204" pitchFamily="34" charset="0"/>
              </a:rPr>
              <a:t>Core</a:t>
            </a:r>
          </a:p>
          <a:p>
            <a:pPr eaLnBrk="1" hangingPunct="1">
              <a:spcBef>
                <a:spcPct val="50000"/>
              </a:spcBef>
              <a:buClrTx/>
              <a:buSzTx/>
              <a:buFontTx/>
              <a:buNone/>
            </a:pPr>
            <a:r>
              <a:rPr lang="fr-FR" altLang="fr-FR" sz="1600" b="1">
                <a:solidFill>
                  <a:schemeClr val="tx2"/>
                </a:solidFill>
                <a:latin typeface="Times New Roman" panose="02020603050405020304" pitchFamily="18" charset="0"/>
                <a:cs typeface="Arial" panose="020B0604020202020204" pitchFamily="34" charset="0"/>
              </a:rPr>
              <a:t>Competencies,</a:t>
            </a:r>
          </a:p>
          <a:p>
            <a:pPr eaLnBrk="1" hangingPunct="1">
              <a:spcBef>
                <a:spcPct val="50000"/>
              </a:spcBef>
              <a:buClrTx/>
              <a:buSzTx/>
              <a:buFontTx/>
              <a:buNone/>
            </a:pPr>
            <a:r>
              <a:rPr lang="fr-FR" altLang="fr-FR" sz="1600" b="1">
                <a:solidFill>
                  <a:schemeClr val="tx2"/>
                </a:solidFill>
                <a:latin typeface="Times New Roman" panose="02020603050405020304" pitchFamily="18" charset="0"/>
                <a:cs typeface="Arial" panose="020B0604020202020204" pitchFamily="34" charset="0"/>
              </a:rPr>
              <a:t>Capabilities</a:t>
            </a:r>
          </a:p>
        </p:txBody>
      </p:sp>
      <p:sp>
        <p:nvSpPr>
          <p:cNvPr id="11271" name="Text Box 7"/>
          <p:cNvSpPr txBox="1">
            <a:spLocks noChangeArrowheads="1"/>
          </p:cNvSpPr>
          <p:nvPr/>
        </p:nvSpPr>
        <p:spPr bwMode="auto">
          <a:xfrm>
            <a:off x="1524000" y="49530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solidFill>
                  <a:schemeClr val="tx2"/>
                </a:solidFill>
                <a:latin typeface="Times New Roman" panose="02020603050405020304" pitchFamily="18" charset="0"/>
                <a:cs typeface="Arial" panose="020B0604020202020204" pitchFamily="34" charset="0"/>
              </a:rPr>
              <a:t>Performance, Sucess</a:t>
            </a:r>
          </a:p>
        </p:txBody>
      </p:sp>
      <p:sp>
        <p:nvSpPr>
          <p:cNvPr id="11272" name="Line 8"/>
          <p:cNvSpPr>
            <a:spLocks noChangeShapeType="1"/>
          </p:cNvSpPr>
          <p:nvPr/>
        </p:nvSpPr>
        <p:spPr bwMode="auto">
          <a:xfrm>
            <a:off x="2971800" y="0"/>
            <a:ext cx="0" cy="6858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73" name="Line 9"/>
          <p:cNvSpPr>
            <a:spLocks noChangeShapeType="1"/>
          </p:cNvSpPr>
          <p:nvPr/>
        </p:nvSpPr>
        <p:spPr bwMode="auto">
          <a:xfrm>
            <a:off x="1524000" y="457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50" name="Oval 10"/>
          <p:cNvSpPr>
            <a:spLocks noChangeArrowheads="1"/>
          </p:cNvSpPr>
          <p:nvPr/>
        </p:nvSpPr>
        <p:spPr bwMode="auto">
          <a:xfrm>
            <a:off x="5016500" y="6381751"/>
            <a:ext cx="2438400" cy="33337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Long Term</a:t>
            </a:r>
          </a:p>
        </p:txBody>
      </p:sp>
      <p:sp>
        <p:nvSpPr>
          <p:cNvPr id="163851" name="Oval 11"/>
          <p:cNvSpPr>
            <a:spLocks noChangeArrowheads="1"/>
          </p:cNvSpPr>
          <p:nvPr/>
        </p:nvSpPr>
        <p:spPr bwMode="auto">
          <a:xfrm>
            <a:off x="4730750" y="5000625"/>
            <a:ext cx="2819400" cy="5334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Sport Success</a:t>
            </a:r>
          </a:p>
        </p:txBody>
      </p:sp>
      <p:sp>
        <p:nvSpPr>
          <p:cNvPr id="163852" name="Oval 12"/>
          <p:cNvSpPr>
            <a:spLocks noChangeArrowheads="1"/>
          </p:cNvSpPr>
          <p:nvPr/>
        </p:nvSpPr>
        <p:spPr bwMode="auto">
          <a:xfrm>
            <a:off x="4727575" y="3716338"/>
            <a:ext cx="3168650" cy="8382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Organizational team, </a:t>
            </a:r>
          </a:p>
          <a:p>
            <a:pPr algn="ctr" eaLnBrk="1" hangingPunct="1">
              <a:defRPr/>
            </a:pPr>
            <a:r>
              <a:rPr lang="fr-FR" b="1">
                <a:latin typeface="Arial" charset="0"/>
                <a:cs typeface="Arial" charset="0"/>
              </a:rPr>
              <a:t>Managers</a:t>
            </a:r>
          </a:p>
        </p:txBody>
      </p:sp>
      <p:sp>
        <p:nvSpPr>
          <p:cNvPr id="11277" name="Line 13"/>
          <p:cNvSpPr>
            <a:spLocks noChangeShapeType="1"/>
          </p:cNvSpPr>
          <p:nvPr/>
        </p:nvSpPr>
        <p:spPr bwMode="auto">
          <a:xfrm flipV="1">
            <a:off x="1524000" y="3644900"/>
            <a:ext cx="8388350" cy="1270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78" name="Line 14"/>
          <p:cNvSpPr>
            <a:spLocks noChangeShapeType="1"/>
          </p:cNvSpPr>
          <p:nvPr/>
        </p:nvSpPr>
        <p:spPr bwMode="auto">
          <a:xfrm>
            <a:off x="1524000" y="4724400"/>
            <a:ext cx="83883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55" name="Text Box 15"/>
          <p:cNvSpPr txBox="1">
            <a:spLocks noChangeArrowheads="1"/>
          </p:cNvSpPr>
          <p:nvPr/>
        </p:nvSpPr>
        <p:spPr bwMode="auto">
          <a:xfrm>
            <a:off x="9912351" y="1125538"/>
            <a:ext cx="379413" cy="3606800"/>
          </a:xfrm>
          <a:prstGeom prst="rect">
            <a:avLst/>
          </a:prstGeom>
          <a:gradFill rotWithShape="1">
            <a:gsLst>
              <a:gs pos="0">
                <a:schemeClr val="bg2"/>
              </a:gs>
              <a:gs pos="50000">
                <a:schemeClr val="bg2">
                  <a:gamma/>
                  <a:shade val="46275"/>
                  <a:invGamma/>
                </a:schemeClr>
              </a:gs>
              <a:gs pos="100000">
                <a:schemeClr val="bg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sz="2000" b="1">
                <a:latin typeface="Times New Roman" pitchFamily="18" charset="0"/>
                <a:cs typeface="Arial" charset="0"/>
              </a:rPr>
              <a:t>PROPERTIES</a:t>
            </a:r>
          </a:p>
          <a:p>
            <a:pPr algn="ctr" eaLnBrk="1" hangingPunct="1">
              <a:spcBef>
                <a:spcPct val="50000"/>
              </a:spcBef>
              <a:defRPr/>
            </a:pPr>
            <a:r>
              <a:rPr lang="fr-FR" sz="2000" b="1">
                <a:latin typeface="Times New Roman" pitchFamily="18" charset="0"/>
                <a:cs typeface="Arial" charset="0"/>
              </a:rPr>
              <a:t>?</a:t>
            </a:r>
          </a:p>
        </p:txBody>
      </p:sp>
      <p:sp>
        <p:nvSpPr>
          <p:cNvPr id="163856" name="Rectangle 16"/>
          <p:cNvSpPr>
            <a:spLocks noChangeArrowheads="1"/>
          </p:cNvSpPr>
          <p:nvPr/>
        </p:nvSpPr>
        <p:spPr bwMode="auto">
          <a:xfrm>
            <a:off x="3124200" y="609601"/>
            <a:ext cx="6356350" cy="27479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63857" name="Oval 17"/>
          <p:cNvSpPr>
            <a:spLocks noChangeArrowheads="1"/>
          </p:cNvSpPr>
          <p:nvPr/>
        </p:nvSpPr>
        <p:spPr bwMode="auto">
          <a:xfrm>
            <a:off x="3214688" y="5564189"/>
            <a:ext cx="1985962" cy="72072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Financial Sucess</a:t>
            </a:r>
          </a:p>
        </p:txBody>
      </p:sp>
      <p:sp>
        <p:nvSpPr>
          <p:cNvPr id="163858" name="Oval 18"/>
          <p:cNvSpPr>
            <a:spLocks noChangeArrowheads="1"/>
          </p:cNvSpPr>
          <p:nvPr/>
        </p:nvSpPr>
        <p:spPr bwMode="auto">
          <a:xfrm>
            <a:off x="7145338" y="5564188"/>
            <a:ext cx="1871662" cy="6477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Public Sucess</a:t>
            </a:r>
          </a:p>
        </p:txBody>
      </p:sp>
      <p:sp>
        <p:nvSpPr>
          <p:cNvPr id="163859" name="Line 19"/>
          <p:cNvSpPr>
            <a:spLocks noChangeShapeType="1"/>
          </p:cNvSpPr>
          <p:nvPr/>
        </p:nvSpPr>
        <p:spPr bwMode="auto">
          <a:xfrm>
            <a:off x="4584701" y="6310314"/>
            <a:ext cx="473075" cy="192087"/>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0" name="Line 20"/>
          <p:cNvSpPr>
            <a:spLocks noChangeShapeType="1"/>
          </p:cNvSpPr>
          <p:nvPr/>
        </p:nvSpPr>
        <p:spPr bwMode="auto">
          <a:xfrm flipH="1">
            <a:off x="7392989" y="6310313"/>
            <a:ext cx="503237" cy="21590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1" name="Line 21"/>
          <p:cNvSpPr>
            <a:spLocks noChangeShapeType="1"/>
          </p:cNvSpPr>
          <p:nvPr/>
        </p:nvSpPr>
        <p:spPr bwMode="auto">
          <a:xfrm>
            <a:off x="5200650" y="5924550"/>
            <a:ext cx="1944688" cy="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2" name="Line 22"/>
          <p:cNvSpPr>
            <a:spLocks noChangeShapeType="1"/>
          </p:cNvSpPr>
          <p:nvPr/>
        </p:nvSpPr>
        <p:spPr bwMode="auto">
          <a:xfrm>
            <a:off x="9912350" y="31416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3" name="Line 23"/>
          <p:cNvSpPr>
            <a:spLocks noChangeShapeType="1"/>
          </p:cNvSpPr>
          <p:nvPr/>
        </p:nvSpPr>
        <p:spPr bwMode="auto">
          <a:xfrm flipH="1" flipV="1">
            <a:off x="9480550" y="2349501"/>
            <a:ext cx="431800" cy="35877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4" name="Line 24"/>
          <p:cNvSpPr>
            <a:spLocks noChangeShapeType="1"/>
          </p:cNvSpPr>
          <p:nvPr/>
        </p:nvSpPr>
        <p:spPr bwMode="auto">
          <a:xfrm flipH="1">
            <a:off x="7896226" y="3716339"/>
            <a:ext cx="2016125" cy="28892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5" name="Text Box 25"/>
          <p:cNvSpPr txBox="1">
            <a:spLocks noChangeArrowheads="1"/>
          </p:cNvSpPr>
          <p:nvPr/>
        </p:nvSpPr>
        <p:spPr bwMode="auto">
          <a:xfrm>
            <a:off x="6959601" y="765176"/>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dirty="0" err="1">
                <a:latin typeface="Tahoma" pitchFamily="34" charset="0"/>
                <a:cs typeface="Arial" charset="0"/>
              </a:rPr>
              <a:t>Reputational</a:t>
            </a:r>
            <a:endParaRPr lang="fr-FR" b="1" dirty="0">
              <a:latin typeface="Tahoma" pitchFamily="34" charset="0"/>
              <a:cs typeface="Arial" charset="0"/>
            </a:endParaRPr>
          </a:p>
          <a:p>
            <a:pPr algn="ctr" eaLnBrk="1" hangingPunct="1">
              <a:defRPr/>
            </a:pPr>
            <a:r>
              <a:rPr lang="fr-FR" b="1" dirty="0" err="1">
                <a:latin typeface="Tahoma" pitchFamily="34" charset="0"/>
                <a:cs typeface="Arial" charset="0"/>
              </a:rPr>
              <a:t>Resources</a:t>
            </a:r>
            <a:endParaRPr lang="fr-FR" b="1" dirty="0">
              <a:latin typeface="Tahoma" pitchFamily="34" charset="0"/>
              <a:cs typeface="Arial" charset="0"/>
            </a:endParaRPr>
          </a:p>
        </p:txBody>
      </p:sp>
      <p:sp>
        <p:nvSpPr>
          <p:cNvPr id="163866" name="Text Box 26"/>
          <p:cNvSpPr txBox="1">
            <a:spLocks noChangeArrowheads="1"/>
          </p:cNvSpPr>
          <p:nvPr/>
        </p:nvSpPr>
        <p:spPr bwMode="auto">
          <a:xfrm>
            <a:off x="6888164" y="2636839"/>
            <a:ext cx="201612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dirty="0">
                <a:latin typeface="Tahoma" pitchFamily="34" charset="0"/>
                <a:cs typeface="Arial" charset="0"/>
              </a:rPr>
              <a:t>Physical     </a:t>
            </a:r>
            <a:r>
              <a:rPr lang="fr-FR" b="1" dirty="0" err="1">
                <a:latin typeface="Tahoma" pitchFamily="34" charset="0"/>
                <a:cs typeface="Arial" charset="0"/>
              </a:rPr>
              <a:t>Resources</a:t>
            </a:r>
            <a:endParaRPr lang="fr-FR" b="1" dirty="0">
              <a:latin typeface="Tahoma" pitchFamily="34" charset="0"/>
              <a:cs typeface="Arial" charset="0"/>
            </a:endParaRPr>
          </a:p>
        </p:txBody>
      </p:sp>
      <p:sp>
        <p:nvSpPr>
          <p:cNvPr id="163867" name="Line 27"/>
          <p:cNvSpPr>
            <a:spLocks noChangeShapeType="1"/>
          </p:cNvSpPr>
          <p:nvPr/>
        </p:nvSpPr>
        <p:spPr bwMode="auto">
          <a:xfrm>
            <a:off x="4727575"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8" name="Line 28"/>
          <p:cNvSpPr>
            <a:spLocks noChangeShapeType="1"/>
          </p:cNvSpPr>
          <p:nvPr/>
        </p:nvSpPr>
        <p:spPr bwMode="auto">
          <a:xfrm>
            <a:off x="7967663"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9" name="Line 29"/>
          <p:cNvSpPr>
            <a:spLocks noChangeShapeType="1"/>
          </p:cNvSpPr>
          <p:nvPr/>
        </p:nvSpPr>
        <p:spPr bwMode="auto">
          <a:xfrm>
            <a:off x="5735639" y="2924175"/>
            <a:ext cx="1152525"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0" name="Line 30"/>
          <p:cNvSpPr>
            <a:spLocks noChangeShapeType="1"/>
          </p:cNvSpPr>
          <p:nvPr/>
        </p:nvSpPr>
        <p:spPr bwMode="auto">
          <a:xfrm>
            <a:off x="5735638" y="1052513"/>
            <a:ext cx="1223962"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1" name="Rectangle 31"/>
          <p:cNvSpPr>
            <a:spLocks noChangeArrowheads="1"/>
          </p:cNvSpPr>
          <p:nvPr/>
        </p:nvSpPr>
        <p:spPr bwMode="auto">
          <a:xfrm>
            <a:off x="3143251" y="4941889"/>
            <a:ext cx="6048375" cy="136683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63872" name="Line 32"/>
          <p:cNvSpPr>
            <a:spLocks noChangeShapeType="1"/>
          </p:cNvSpPr>
          <p:nvPr/>
        </p:nvSpPr>
        <p:spPr bwMode="auto">
          <a:xfrm>
            <a:off x="6240463" y="4581526"/>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3" name="Line 33"/>
          <p:cNvSpPr>
            <a:spLocks noChangeShapeType="1"/>
          </p:cNvSpPr>
          <p:nvPr/>
        </p:nvSpPr>
        <p:spPr bwMode="auto">
          <a:xfrm>
            <a:off x="6240463" y="3357564"/>
            <a:ext cx="0" cy="35877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4" name="Line 34"/>
          <p:cNvSpPr>
            <a:spLocks noChangeShapeType="1"/>
          </p:cNvSpPr>
          <p:nvPr/>
        </p:nvSpPr>
        <p:spPr bwMode="auto">
          <a:xfrm flipV="1">
            <a:off x="4295776" y="5300663"/>
            <a:ext cx="504825"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5" name="Line 35"/>
          <p:cNvSpPr>
            <a:spLocks noChangeShapeType="1"/>
          </p:cNvSpPr>
          <p:nvPr/>
        </p:nvSpPr>
        <p:spPr bwMode="auto">
          <a:xfrm>
            <a:off x="7535863" y="5300663"/>
            <a:ext cx="576262"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00" name="Line 36"/>
          <p:cNvSpPr>
            <a:spLocks noChangeShapeType="1"/>
          </p:cNvSpPr>
          <p:nvPr/>
        </p:nvSpPr>
        <p:spPr bwMode="auto">
          <a:xfrm>
            <a:off x="10344150" y="3644900"/>
            <a:ext cx="3238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01" name="Line 37"/>
          <p:cNvSpPr>
            <a:spLocks noChangeShapeType="1"/>
          </p:cNvSpPr>
          <p:nvPr/>
        </p:nvSpPr>
        <p:spPr bwMode="auto">
          <a:xfrm>
            <a:off x="10344150" y="4724400"/>
            <a:ext cx="323850" cy="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02" name="Text Box 38"/>
          <p:cNvSpPr txBox="1">
            <a:spLocks noChangeArrowheads="1"/>
          </p:cNvSpPr>
          <p:nvPr/>
        </p:nvSpPr>
        <p:spPr bwMode="auto">
          <a:xfrm>
            <a:off x="1524000" y="1"/>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1800" b="1">
                <a:latin typeface="Tahoma" panose="020B0604030504040204" pitchFamily="34" charset="0"/>
                <a:cs typeface="Arial" panose="020B0604020202020204" pitchFamily="34" charset="0"/>
              </a:rPr>
              <a:t>Concepts</a:t>
            </a:r>
          </a:p>
        </p:txBody>
      </p:sp>
      <p:sp>
        <p:nvSpPr>
          <p:cNvPr id="163879" name="Text Box 39"/>
          <p:cNvSpPr txBox="1">
            <a:spLocks noChangeArrowheads="1"/>
          </p:cNvSpPr>
          <p:nvPr/>
        </p:nvSpPr>
        <p:spPr bwMode="auto">
          <a:xfrm>
            <a:off x="3792538" y="2636839"/>
            <a:ext cx="1871662"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dirty="0">
                <a:latin typeface="Tahoma" pitchFamily="34" charset="0"/>
                <a:cs typeface="Arial" charset="0"/>
              </a:rPr>
              <a:t>Player</a:t>
            </a:r>
          </a:p>
          <a:p>
            <a:pPr algn="ctr" eaLnBrk="1" hangingPunct="1">
              <a:defRPr/>
            </a:pPr>
            <a:r>
              <a:rPr lang="fr-FR" b="1" dirty="0">
                <a:latin typeface="Tahoma" pitchFamily="34" charset="0"/>
                <a:cs typeface="Arial" charset="0"/>
              </a:rPr>
              <a:t>Coach </a:t>
            </a:r>
            <a:r>
              <a:rPr lang="fr-FR" sz="1200" b="1" dirty="0">
                <a:latin typeface="Tahoma" pitchFamily="34" charset="0"/>
                <a:cs typeface="Arial" charset="0"/>
              </a:rPr>
              <a:t>(club </a:t>
            </a:r>
            <a:r>
              <a:rPr lang="fr-FR" sz="1200" b="1" dirty="0" err="1">
                <a:latin typeface="Tahoma" pitchFamily="34" charset="0"/>
                <a:cs typeface="Arial" charset="0"/>
              </a:rPr>
              <a:t>only</a:t>
            </a:r>
            <a:r>
              <a:rPr lang="fr-FR" sz="1200" b="1" dirty="0">
                <a:latin typeface="Tahoma" pitchFamily="34" charset="0"/>
                <a:cs typeface="Arial" charset="0"/>
              </a:rPr>
              <a:t>)</a:t>
            </a:r>
          </a:p>
        </p:txBody>
      </p:sp>
      <p:sp>
        <p:nvSpPr>
          <p:cNvPr id="11304" name="Line 40"/>
          <p:cNvSpPr>
            <a:spLocks noChangeShapeType="1"/>
          </p:cNvSpPr>
          <p:nvPr/>
        </p:nvSpPr>
        <p:spPr bwMode="auto">
          <a:xfrm flipV="1">
            <a:off x="5735638" y="1412876"/>
            <a:ext cx="1223962" cy="1223963"/>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05" name="Line 41"/>
          <p:cNvSpPr>
            <a:spLocks noChangeShapeType="1"/>
          </p:cNvSpPr>
          <p:nvPr/>
        </p:nvSpPr>
        <p:spPr bwMode="auto">
          <a:xfrm>
            <a:off x="5735639" y="1412876"/>
            <a:ext cx="1152525" cy="1152525"/>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42" name="Picture 4" descr="Fournituresscolaire pas cher colle Super glue 3 liquid 3g">
            <a:extLst>
              <a:ext uri="{FF2B5EF4-FFF2-40B4-BE49-F238E27FC236}">
                <a16:creationId xmlns:a16="http://schemas.microsoft.com/office/drawing/2014/main" id="{940BBBF9-E9DE-4A77-9DE9-324AF9BBC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7169" y="1705648"/>
            <a:ext cx="643853" cy="6438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8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8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8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38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38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38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38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3870"/>
                                        </p:tgtEl>
                                        <p:attrNameLst>
                                          <p:attrName>style.visibility</p:attrName>
                                        </p:attrNameLst>
                                      </p:cBhvr>
                                      <p:to>
                                        <p:strVal val="visible"/>
                                      </p:to>
                                    </p:set>
                                  </p:childTnLst>
                                </p:cTn>
                              </p:par>
                              <p:par>
                                <p:cTn id="27" presetID="17" presetClass="entr" presetSubtype="1" fill="hold" grpId="0" nodeType="withEffect">
                                  <p:stCondLst>
                                    <p:cond delay="0"/>
                                  </p:stCondLst>
                                  <p:childTnLst>
                                    <p:set>
                                      <p:cBhvr>
                                        <p:cTn id="28" dur="1" fill="hold">
                                          <p:stCondLst>
                                            <p:cond delay="0"/>
                                          </p:stCondLst>
                                        </p:cTn>
                                        <p:tgtEl>
                                          <p:spTgt spid="163873"/>
                                        </p:tgtEl>
                                        <p:attrNameLst>
                                          <p:attrName>style.visibility</p:attrName>
                                        </p:attrNameLst>
                                      </p:cBhvr>
                                      <p:to>
                                        <p:strVal val="visible"/>
                                      </p:to>
                                    </p:set>
                                    <p:anim calcmode="lin" valueType="num">
                                      <p:cBhvr>
                                        <p:cTn id="29" dur="500" fill="hold"/>
                                        <p:tgtEl>
                                          <p:spTgt spid="163873"/>
                                        </p:tgtEl>
                                        <p:attrNameLst>
                                          <p:attrName>ppt_x</p:attrName>
                                        </p:attrNameLst>
                                      </p:cBhvr>
                                      <p:tavLst>
                                        <p:tav tm="0">
                                          <p:val>
                                            <p:strVal val="#ppt_x"/>
                                          </p:val>
                                        </p:tav>
                                        <p:tav tm="100000">
                                          <p:val>
                                            <p:strVal val="#ppt_x"/>
                                          </p:val>
                                        </p:tav>
                                      </p:tavLst>
                                    </p:anim>
                                    <p:anim calcmode="lin" valueType="num">
                                      <p:cBhvr>
                                        <p:cTn id="30" dur="500" fill="hold"/>
                                        <p:tgtEl>
                                          <p:spTgt spid="163873"/>
                                        </p:tgtEl>
                                        <p:attrNameLst>
                                          <p:attrName>ppt_y</p:attrName>
                                        </p:attrNameLst>
                                      </p:cBhvr>
                                      <p:tavLst>
                                        <p:tav tm="0">
                                          <p:val>
                                            <p:strVal val="#ppt_y-#ppt_h/2"/>
                                          </p:val>
                                        </p:tav>
                                        <p:tav tm="100000">
                                          <p:val>
                                            <p:strVal val="#ppt_y"/>
                                          </p:val>
                                        </p:tav>
                                      </p:tavLst>
                                    </p:anim>
                                    <p:anim calcmode="lin" valueType="num">
                                      <p:cBhvr>
                                        <p:cTn id="31" dur="500" fill="hold"/>
                                        <p:tgtEl>
                                          <p:spTgt spid="163873"/>
                                        </p:tgtEl>
                                        <p:attrNameLst>
                                          <p:attrName>ppt_w</p:attrName>
                                        </p:attrNameLst>
                                      </p:cBhvr>
                                      <p:tavLst>
                                        <p:tav tm="0">
                                          <p:val>
                                            <p:strVal val="#ppt_w"/>
                                          </p:val>
                                        </p:tav>
                                        <p:tav tm="100000">
                                          <p:val>
                                            <p:strVal val="#ppt_w"/>
                                          </p:val>
                                        </p:tav>
                                      </p:tavLst>
                                    </p:anim>
                                    <p:anim calcmode="lin" valueType="num">
                                      <p:cBhvr>
                                        <p:cTn id="32" dur="500" fill="hold"/>
                                        <p:tgtEl>
                                          <p:spTgt spid="163873"/>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385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3855"/>
                                        </p:tgtEl>
                                        <p:attrNameLst>
                                          <p:attrName>style.visibility</p:attrName>
                                        </p:attrNameLst>
                                      </p:cBhvr>
                                      <p:to>
                                        <p:strVal val="visible"/>
                                      </p:to>
                                    </p:set>
                                  </p:childTnLst>
                                </p:cTn>
                              </p:par>
                            </p:childTnLst>
                          </p:cTn>
                        </p:par>
                        <p:par>
                          <p:cTn id="41" fill="hold" nodeType="afterGroup">
                            <p:stCondLst>
                              <p:cond delay="0"/>
                            </p:stCondLst>
                            <p:childTnLst>
                              <p:par>
                                <p:cTn id="42" presetID="17" presetClass="entr" presetSubtype="2" fill="hold" grpId="0" nodeType="afterEffect">
                                  <p:stCondLst>
                                    <p:cond delay="0"/>
                                  </p:stCondLst>
                                  <p:childTnLst>
                                    <p:set>
                                      <p:cBhvr>
                                        <p:cTn id="43" dur="1" fill="hold">
                                          <p:stCondLst>
                                            <p:cond delay="0"/>
                                          </p:stCondLst>
                                        </p:cTn>
                                        <p:tgtEl>
                                          <p:spTgt spid="163862"/>
                                        </p:tgtEl>
                                        <p:attrNameLst>
                                          <p:attrName>style.visibility</p:attrName>
                                        </p:attrNameLst>
                                      </p:cBhvr>
                                      <p:to>
                                        <p:strVal val="visible"/>
                                      </p:to>
                                    </p:set>
                                    <p:anim calcmode="lin" valueType="num">
                                      <p:cBhvr>
                                        <p:cTn id="44" dur="500" fill="hold"/>
                                        <p:tgtEl>
                                          <p:spTgt spid="163862"/>
                                        </p:tgtEl>
                                        <p:attrNameLst>
                                          <p:attrName>ppt_x</p:attrName>
                                        </p:attrNameLst>
                                      </p:cBhvr>
                                      <p:tavLst>
                                        <p:tav tm="0">
                                          <p:val>
                                            <p:strVal val="#ppt_x+#ppt_w/2"/>
                                          </p:val>
                                        </p:tav>
                                        <p:tav tm="100000">
                                          <p:val>
                                            <p:strVal val="#ppt_x"/>
                                          </p:val>
                                        </p:tav>
                                      </p:tavLst>
                                    </p:anim>
                                    <p:anim calcmode="lin" valueType="num">
                                      <p:cBhvr>
                                        <p:cTn id="45" dur="500" fill="hold"/>
                                        <p:tgtEl>
                                          <p:spTgt spid="163862"/>
                                        </p:tgtEl>
                                        <p:attrNameLst>
                                          <p:attrName>ppt_y</p:attrName>
                                        </p:attrNameLst>
                                      </p:cBhvr>
                                      <p:tavLst>
                                        <p:tav tm="0">
                                          <p:val>
                                            <p:strVal val="#ppt_y"/>
                                          </p:val>
                                        </p:tav>
                                        <p:tav tm="100000">
                                          <p:val>
                                            <p:strVal val="#ppt_y"/>
                                          </p:val>
                                        </p:tav>
                                      </p:tavLst>
                                    </p:anim>
                                    <p:anim calcmode="lin" valueType="num">
                                      <p:cBhvr>
                                        <p:cTn id="46" dur="500" fill="hold"/>
                                        <p:tgtEl>
                                          <p:spTgt spid="163862"/>
                                        </p:tgtEl>
                                        <p:attrNameLst>
                                          <p:attrName>ppt_w</p:attrName>
                                        </p:attrNameLst>
                                      </p:cBhvr>
                                      <p:tavLst>
                                        <p:tav tm="0">
                                          <p:val>
                                            <p:fltVal val="0"/>
                                          </p:val>
                                        </p:tav>
                                        <p:tav tm="100000">
                                          <p:val>
                                            <p:strVal val="#ppt_w"/>
                                          </p:val>
                                        </p:tav>
                                      </p:tavLst>
                                    </p:anim>
                                    <p:anim calcmode="lin" valueType="num">
                                      <p:cBhvr>
                                        <p:cTn id="47" dur="500" fill="hold"/>
                                        <p:tgtEl>
                                          <p:spTgt spid="163862"/>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7" presetClass="entr" presetSubtype="2" fill="hold" grpId="0" nodeType="clickEffect">
                                  <p:stCondLst>
                                    <p:cond delay="0"/>
                                  </p:stCondLst>
                                  <p:childTnLst>
                                    <p:set>
                                      <p:cBhvr>
                                        <p:cTn id="51" dur="1" fill="hold">
                                          <p:stCondLst>
                                            <p:cond delay="0"/>
                                          </p:stCondLst>
                                        </p:cTn>
                                        <p:tgtEl>
                                          <p:spTgt spid="163863"/>
                                        </p:tgtEl>
                                        <p:attrNameLst>
                                          <p:attrName>style.visibility</p:attrName>
                                        </p:attrNameLst>
                                      </p:cBhvr>
                                      <p:to>
                                        <p:strVal val="visible"/>
                                      </p:to>
                                    </p:set>
                                    <p:anim calcmode="lin" valueType="num">
                                      <p:cBhvr>
                                        <p:cTn id="52" dur="500" fill="hold"/>
                                        <p:tgtEl>
                                          <p:spTgt spid="163863"/>
                                        </p:tgtEl>
                                        <p:attrNameLst>
                                          <p:attrName>ppt_x</p:attrName>
                                        </p:attrNameLst>
                                      </p:cBhvr>
                                      <p:tavLst>
                                        <p:tav tm="0">
                                          <p:val>
                                            <p:strVal val="#ppt_x+#ppt_w/2"/>
                                          </p:val>
                                        </p:tav>
                                        <p:tav tm="100000">
                                          <p:val>
                                            <p:strVal val="#ppt_x"/>
                                          </p:val>
                                        </p:tav>
                                      </p:tavLst>
                                    </p:anim>
                                    <p:anim calcmode="lin" valueType="num">
                                      <p:cBhvr>
                                        <p:cTn id="53" dur="500" fill="hold"/>
                                        <p:tgtEl>
                                          <p:spTgt spid="163863"/>
                                        </p:tgtEl>
                                        <p:attrNameLst>
                                          <p:attrName>ppt_y</p:attrName>
                                        </p:attrNameLst>
                                      </p:cBhvr>
                                      <p:tavLst>
                                        <p:tav tm="0">
                                          <p:val>
                                            <p:strVal val="#ppt_y"/>
                                          </p:val>
                                        </p:tav>
                                        <p:tav tm="100000">
                                          <p:val>
                                            <p:strVal val="#ppt_y"/>
                                          </p:val>
                                        </p:tav>
                                      </p:tavLst>
                                    </p:anim>
                                    <p:anim calcmode="lin" valueType="num">
                                      <p:cBhvr>
                                        <p:cTn id="54" dur="500" fill="hold"/>
                                        <p:tgtEl>
                                          <p:spTgt spid="163863"/>
                                        </p:tgtEl>
                                        <p:attrNameLst>
                                          <p:attrName>ppt_w</p:attrName>
                                        </p:attrNameLst>
                                      </p:cBhvr>
                                      <p:tavLst>
                                        <p:tav tm="0">
                                          <p:val>
                                            <p:fltVal val="0"/>
                                          </p:val>
                                        </p:tav>
                                        <p:tav tm="100000">
                                          <p:val>
                                            <p:strVal val="#ppt_w"/>
                                          </p:val>
                                        </p:tav>
                                      </p:tavLst>
                                    </p:anim>
                                    <p:anim calcmode="lin" valueType="num">
                                      <p:cBhvr>
                                        <p:cTn id="55" dur="500" fill="hold"/>
                                        <p:tgtEl>
                                          <p:spTgt spid="163863"/>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500"/>
                            </p:stCondLst>
                            <p:childTnLst>
                              <p:par>
                                <p:cTn id="57" presetID="17" presetClass="entr" presetSubtype="2" fill="hold" grpId="0" nodeType="afterEffect">
                                  <p:stCondLst>
                                    <p:cond delay="0"/>
                                  </p:stCondLst>
                                  <p:childTnLst>
                                    <p:set>
                                      <p:cBhvr>
                                        <p:cTn id="58" dur="1" fill="hold">
                                          <p:stCondLst>
                                            <p:cond delay="0"/>
                                          </p:stCondLst>
                                        </p:cTn>
                                        <p:tgtEl>
                                          <p:spTgt spid="163864"/>
                                        </p:tgtEl>
                                        <p:attrNameLst>
                                          <p:attrName>style.visibility</p:attrName>
                                        </p:attrNameLst>
                                      </p:cBhvr>
                                      <p:to>
                                        <p:strVal val="visible"/>
                                      </p:to>
                                    </p:set>
                                    <p:anim calcmode="lin" valueType="num">
                                      <p:cBhvr>
                                        <p:cTn id="59" dur="500" fill="hold"/>
                                        <p:tgtEl>
                                          <p:spTgt spid="163864"/>
                                        </p:tgtEl>
                                        <p:attrNameLst>
                                          <p:attrName>ppt_x</p:attrName>
                                        </p:attrNameLst>
                                      </p:cBhvr>
                                      <p:tavLst>
                                        <p:tav tm="0">
                                          <p:val>
                                            <p:strVal val="#ppt_x+#ppt_w/2"/>
                                          </p:val>
                                        </p:tav>
                                        <p:tav tm="100000">
                                          <p:val>
                                            <p:strVal val="#ppt_x"/>
                                          </p:val>
                                        </p:tav>
                                      </p:tavLst>
                                    </p:anim>
                                    <p:anim calcmode="lin" valueType="num">
                                      <p:cBhvr>
                                        <p:cTn id="60" dur="500" fill="hold"/>
                                        <p:tgtEl>
                                          <p:spTgt spid="163864"/>
                                        </p:tgtEl>
                                        <p:attrNameLst>
                                          <p:attrName>ppt_y</p:attrName>
                                        </p:attrNameLst>
                                      </p:cBhvr>
                                      <p:tavLst>
                                        <p:tav tm="0">
                                          <p:val>
                                            <p:strVal val="#ppt_y"/>
                                          </p:val>
                                        </p:tav>
                                        <p:tav tm="100000">
                                          <p:val>
                                            <p:strVal val="#ppt_y"/>
                                          </p:val>
                                        </p:tav>
                                      </p:tavLst>
                                    </p:anim>
                                    <p:anim calcmode="lin" valueType="num">
                                      <p:cBhvr>
                                        <p:cTn id="61" dur="500" fill="hold"/>
                                        <p:tgtEl>
                                          <p:spTgt spid="163864"/>
                                        </p:tgtEl>
                                        <p:attrNameLst>
                                          <p:attrName>ppt_w</p:attrName>
                                        </p:attrNameLst>
                                      </p:cBhvr>
                                      <p:tavLst>
                                        <p:tav tm="0">
                                          <p:val>
                                            <p:fltVal val="0"/>
                                          </p:val>
                                        </p:tav>
                                        <p:tav tm="100000">
                                          <p:val>
                                            <p:strVal val="#ppt_w"/>
                                          </p:val>
                                        </p:tav>
                                      </p:tavLst>
                                    </p:anim>
                                    <p:anim calcmode="lin" valueType="num">
                                      <p:cBhvr>
                                        <p:cTn id="62" dur="500" fill="hold"/>
                                        <p:tgtEl>
                                          <p:spTgt spid="163864"/>
                                        </p:tgtEl>
                                        <p:attrNameLst>
                                          <p:attrName>ppt_h</p:attrName>
                                        </p:attrNameLst>
                                      </p:cBhvr>
                                      <p:tavLst>
                                        <p:tav tm="0">
                                          <p:val>
                                            <p:strVal val="#ppt_h"/>
                                          </p:val>
                                        </p:tav>
                                        <p:tav tm="100000">
                                          <p:val>
                                            <p:strVal val="#ppt_h"/>
                                          </p:val>
                                        </p:tav>
                                      </p:tavLst>
                                    </p:anim>
                                  </p:childTnLst>
                                </p:cTn>
                              </p:par>
                            </p:childTnLst>
                          </p:cTn>
                        </p:par>
                        <p:par>
                          <p:cTn id="63" fill="hold" nodeType="afterGroup">
                            <p:stCondLst>
                              <p:cond delay="1000"/>
                            </p:stCondLst>
                            <p:childTnLst>
                              <p:par>
                                <p:cTn id="64" presetID="17" presetClass="entr" presetSubtype="1" fill="hold" grpId="0" nodeType="afterEffect">
                                  <p:stCondLst>
                                    <p:cond delay="0"/>
                                  </p:stCondLst>
                                  <p:childTnLst>
                                    <p:set>
                                      <p:cBhvr>
                                        <p:cTn id="65" dur="1" fill="hold">
                                          <p:stCondLst>
                                            <p:cond delay="0"/>
                                          </p:stCondLst>
                                        </p:cTn>
                                        <p:tgtEl>
                                          <p:spTgt spid="163872"/>
                                        </p:tgtEl>
                                        <p:attrNameLst>
                                          <p:attrName>style.visibility</p:attrName>
                                        </p:attrNameLst>
                                      </p:cBhvr>
                                      <p:to>
                                        <p:strVal val="visible"/>
                                      </p:to>
                                    </p:set>
                                    <p:anim calcmode="lin" valueType="num">
                                      <p:cBhvr>
                                        <p:cTn id="66" dur="500" fill="hold"/>
                                        <p:tgtEl>
                                          <p:spTgt spid="163872"/>
                                        </p:tgtEl>
                                        <p:attrNameLst>
                                          <p:attrName>ppt_x</p:attrName>
                                        </p:attrNameLst>
                                      </p:cBhvr>
                                      <p:tavLst>
                                        <p:tav tm="0">
                                          <p:val>
                                            <p:strVal val="#ppt_x"/>
                                          </p:val>
                                        </p:tav>
                                        <p:tav tm="100000">
                                          <p:val>
                                            <p:strVal val="#ppt_x"/>
                                          </p:val>
                                        </p:tav>
                                      </p:tavLst>
                                    </p:anim>
                                    <p:anim calcmode="lin" valueType="num">
                                      <p:cBhvr>
                                        <p:cTn id="67" dur="500" fill="hold"/>
                                        <p:tgtEl>
                                          <p:spTgt spid="163872"/>
                                        </p:tgtEl>
                                        <p:attrNameLst>
                                          <p:attrName>ppt_y</p:attrName>
                                        </p:attrNameLst>
                                      </p:cBhvr>
                                      <p:tavLst>
                                        <p:tav tm="0">
                                          <p:val>
                                            <p:strVal val="#ppt_y-#ppt_h/2"/>
                                          </p:val>
                                        </p:tav>
                                        <p:tav tm="100000">
                                          <p:val>
                                            <p:strVal val="#ppt_y"/>
                                          </p:val>
                                        </p:tav>
                                      </p:tavLst>
                                    </p:anim>
                                    <p:anim calcmode="lin" valueType="num">
                                      <p:cBhvr>
                                        <p:cTn id="68" dur="500" fill="hold"/>
                                        <p:tgtEl>
                                          <p:spTgt spid="163872"/>
                                        </p:tgtEl>
                                        <p:attrNameLst>
                                          <p:attrName>ppt_w</p:attrName>
                                        </p:attrNameLst>
                                      </p:cBhvr>
                                      <p:tavLst>
                                        <p:tav tm="0">
                                          <p:val>
                                            <p:strVal val="#ppt_w"/>
                                          </p:val>
                                        </p:tav>
                                        <p:tav tm="100000">
                                          <p:val>
                                            <p:strVal val="#ppt_w"/>
                                          </p:val>
                                        </p:tav>
                                      </p:tavLst>
                                    </p:anim>
                                    <p:anim calcmode="lin" valueType="num">
                                      <p:cBhvr>
                                        <p:cTn id="69" dur="500" fill="hold"/>
                                        <p:tgtEl>
                                          <p:spTgt spid="163872"/>
                                        </p:tgtEl>
                                        <p:attrNameLst>
                                          <p:attrName>ppt_h</p:attrName>
                                        </p:attrNameLst>
                                      </p:cBhvr>
                                      <p:tavLst>
                                        <p:tav tm="0">
                                          <p:val>
                                            <p:fltVal val="0"/>
                                          </p:val>
                                        </p:tav>
                                        <p:tav tm="100000">
                                          <p:val>
                                            <p:strVal val="#ppt_h"/>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6385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6385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63858"/>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63861"/>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6387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16387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63875"/>
                                        </p:tgtEl>
                                        <p:attrNameLst>
                                          <p:attrName>style.visibility</p:attrName>
                                        </p:attrNameLst>
                                      </p:cBhvr>
                                      <p:to>
                                        <p:strVal val="visible"/>
                                      </p:to>
                                    </p:set>
                                  </p:childTnLst>
                                </p:cTn>
                              </p:par>
                            </p:childTnLst>
                          </p:cTn>
                        </p:par>
                        <p:par>
                          <p:cTn id="86" fill="hold" nodeType="afterGroup">
                            <p:stCondLst>
                              <p:cond delay="0"/>
                            </p:stCondLst>
                            <p:childTnLst>
                              <p:par>
                                <p:cTn id="87" presetID="17" presetClass="entr" presetSubtype="1" fill="hold" grpId="0" nodeType="afterEffect">
                                  <p:stCondLst>
                                    <p:cond delay="0"/>
                                  </p:stCondLst>
                                  <p:childTnLst>
                                    <p:set>
                                      <p:cBhvr>
                                        <p:cTn id="88" dur="1" fill="hold">
                                          <p:stCondLst>
                                            <p:cond delay="0"/>
                                          </p:stCondLst>
                                        </p:cTn>
                                        <p:tgtEl>
                                          <p:spTgt spid="163859"/>
                                        </p:tgtEl>
                                        <p:attrNameLst>
                                          <p:attrName>style.visibility</p:attrName>
                                        </p:attrNameLst>
                                      </p:cBhvr>
                                      <p:to>
                                        <p:strVal val="visible"/>
                                      </p:to>
                                    </p:set>
                                    <p:anim calcmode="lin" valueType="num">
                                      <p:cBhvr>
                                        <p:cTn id="89" dur="500" fill="hold"/>
                                        <p:tgtEl>
                                          <p:spTgt spid="163859"/>
                                        </p:tgtEl>
                                        <p:attrNameLst>
                                          <p:attrName>ppt_x</p:attrName>
                                        </p:attrNameLst>
                                      </p:cBhvr>
                                      <p:tavLst>
                                        <p:tav tm="0">
                                          <p:val>
                                            <p:strVal val="#ppt_x"/>
                                          </p:val>
                                        </p:tav>
                                        <p:tav tm="100000">
                                          <p:val>
                                            <p:strVal val="#ppt_x"/>
                                          </p:val>
                                        </p:tav>
                                      </p:tavLst>
                                    </p:anim>
                                    <p:anim calcmode="lin" valueType="num">
                                      <p:cBhvr>
                                        <p:cTn id="90" dur="500" fill="hold"/>
                                        <p:tgtEl>
                                          <p:spTgt spid="163859"/>
                                        </p:tgtEl>
                                        <p:attrNameLst>
                                          <p:attrName>ppt_y</p:attrName>
                                        </p:attrNameLst>
                                      </p:cBhvr>
                                      <p:tavLst>
                                        <p:tav tm="0">
                                          <p:val>
                                            <p:strVal val="#ppt_y-#ppt_h/2"/>
                                          </p:val>
                                        </p:tav>
                                        <p:tav tm="100000">
                                          <p:val>
                                            <p:strVal val="#ppt_y"/>
                                          </p:val>
                                        </p:tav>
                                      </p:tavLst>
                                    </p:anim>
                                    <p:anim calcmode="lin" valueType="num">
                                      <p:cBhvr>
                                        <p:cTn id="91" dur="500" fill="hold"/>
                                        <p:tgtEl>
                                          <p:spTgt spid="163859"/>
                                        </p:tgtEl>
                                        <p:attrNameLst>
                                          <p:attrName>ppt_w</p:attrName>
                                        </p:attrNameLst>
                                      </p:cBhvr>
                                      <p:tavLst>
                                        <p:tav tm="0">
                                          <p:val>
                                            <p:strVal val="#ppt_w"/>
                                          </p:val>
                                        </p:tav>
                                        <p:tav tm="100000">
                                          <p:val>
                                            <p:strVal val="#ppt_w"/>
                                          </p:val>
                                        </p:tav>
                                      </p:tavLst>
                                    </p:anim>
                                    <p:anim calcmode="lin" valueType="num">
                                      <p:cBhvr>
                                        <p:cTn id="92" dur="500" fill="hold"/>
                                        <p:tgtEl>
                                          <p:spTgt spid="163859"/>
                                        </p:tgtEl>
                                        <p:attrNameLst>
                                          <p:attrName>ppt_h</p:attrName>
                                        </p:attrNameLst>
                                      </p:cBhvr>
                                      <p:tavLst>
                                        <p:tav tm="0">
                                          <p:val>
                                            <p:fltVal val="0"/>
                                          </p:val>
                                        </p:tav>
                                        <p:tav tm="100000">
                                          <p:val>
                                            <p:strVal val="#ppt_h"/>
                                          </p:val>
                                        </p:tav>
                                      </p:tavLst>
                                    </p:anim>
                                  </p:childTnLst>
                                </p:cTn>
                              </p:par>
                            </p:childTnLst>
                          </p:cTn>
                        </p:par>
                        <p:par>
                          <p:cTn id="93" fill="hold" nodeType="afterGroup">
                            <p:stCondLst>
                              <p:cond delay="500"/>
                            </p:stCondLst>
                            <p:childTnLst>
                              <p:par>
                                <p:cTn id="94" presetID="17" presetClass="entr" presetSubtype="1" fill="hold" grpId="0" nodeType="afterEffect">
                                  <p:stCondLst>
                                    <p:cond delay="0"/>
                                  </p:stCondLst>
                                  <p:childTnLst>
                                    <p:set>
                                      <p:cBhvr>
                                        <p:cTn id="95" dur="1" fill="hold">
                                          <p:stCondLst>
                                            <p:cond delay="0"/>
                                          </p:stCondLst>
                                        </p:cTn>
                                        <p:tgtEl>
                                          <p:spTgt spid="163860"/>
                                        </p:tgtEl>
                                        <p:attrNameLst>
                                          <p:attrName>style.visibility</p:attrName>
                                        </p:attrNameLst>
                                      </p:cBhvr>
                                      <p:to>
                                        <p:strVal val="visible"/>
                                      </p:to>
                                    </p:set>
                                    <p:anim calcmode="lin" valueType="num">
                                      <p:cBhvr>
                                        <p:cTn id="96" dur="500" fill="hold"/>
                                        <p:tgtEl>
                                          <p:spTgt spid="163860"/>
                                        </p:tgtEl>
                                        <p:attrNameLst>
                                          <p:attrName>ppt_x</p:attrName>
                                        </p:attrNameLst>
                                      </p:cBhvr>
                                      <p:tavLst>
                                        <p:tav tm="0">
                                          <p:val>
                                            <p:strVal val="#ppt_x"/>
                                          </p:val>
                                        </p:tav>
                                        <p:tav tm="100000">
                                          <p:val>
                                            <p:strVal val="#ppt_x"/>
                                          </p:val>
                                        </p:tav>
                                      </p:tavLst>
                                    </p:anim>
                                    <p:anim calcmode="lin" valueType="num">
                                      <p:cBhvr>
                                        <p:cTn id="97" dur="500" fill="hold"/>
                                        <p:tgtEl>
                                          <p:spTgt spid="163860"/>
                                        </p:tgtEl>
                                        <p:attrNameLst>
                                          <p:attrName>ppt_y</p:attrName>
                                        </p:attrNameLst>
                                      </p:cBhvr>
                                      <p:tavLst>
                                        <p:tav tm="0">
                                          <p:val>
                                            <p:strVal val="#ppt_y-#ppt_h/2"/>
                                          </p:val>
                                        </p:tav>
                                        <p:tav tm="100000">
                                          <p:val>
                                            <p:strVal val="#ppt_y"/>
                                          </p:val>
                                        </p:tav>
                                      </p:tavLst>
                                    </p:anim>
                                    <p:anim calcmode="lin" valueType="num">
                                      <p:cBhvr>
                                        <p:cTn id="98" dur="500" fill="hold"/>
                                        <p:tgtEl>
                                          <p:spTgt spid="163860"/>
                                        </p:tgtEl>
                                        <p:attrNameLst>
                                          <p:attrName>ppt_w</p:attrName>
                                        </p:attrNameLst>
                                      </p:cBhvr>
                                      <p:tavLst>
                                        <p:tav tm="0">
                                          <p:val>
                                            <p:strVal val="#ppt_w"/>
                                          </p:val>
                                        </p:tav>
                                        <p:tav tm="100000">
                                          <p:val>
                                            <p:strVal val="#ppt_w"/>
                                          </p:val>
                                        </p:tav>
                                      </p:tavLst>
                                    </p:anim>
                                    <p:anim calcmode="lin" valueType="num">
                                      <p:cBhvr>
                                        <p:cTn id="99" dur="500" fill="hold"/>
                                        <p:tgtEl>
                                          <p:spTgt spid="163860"/>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1000"/>
                            </p:stCondLst>
                            <p:childTnLst>
                              <p:par>
                                <p:cTn id="101" presetID="17" presetClass="entr" presetSubtype="1" fill="hold" grpId="0" nodeType="afterEffect">
                                  <p:stCondLst>
                                    <p:cond delay="0"/>
                                  </p:stCondLst>
                                  <p:childTnLst>
                                    <p:set>
                                      <p:cBhvr>
                                        <p:cTn id="102" dur="1" fill="hold">
                                          <p:stCondLst>
                                            <p:cond delay="0"/>
                                          </p:stCondLst>
                                        </p:cTn>
                                        <p:tgtEl>
                                          <p:spTgt spid="163850"/>
                                        </p:tgtEl>
                                        <p:attrNameLst>
                                          <p:attrName>style.visibility</p:attrName>
                                        </p:attrNameLst>
                                      </p:cBhvr>
                                      <p:to>
                                        <p:strVal val="visible"/>
                                      </p:to>
                                    </p:set>
                                    <p:anim calcmode="lin" valueType="num">
                                      <p:cBhvr>
                                        <p:cTn id="103" dur="500" fill="hold"/>
                                        <p:tgtEl>
                                          <p:spTgt spid="163850"/>
                                        </p:tgtEl>
                                        <p:attrNameLst>
                                          <p:attrName>ppt_x</p:attrName>
                                        </p:attrNameLst>
                                      </p:cBhvr>
                                      <p:tavLst>
                                        <p:tav tm="0">
                                          <p:val>
                                            <p:strVal val="#ppt_x"/>
                                          </p:val>
                                        </p:tav>
                                        <p:tav tm="100000">
                                          <p:val>
                                            <p:strVal val="#ppt_x"/>
                                          </p:val>
                                        </p:tav>
                                      </p:tavLst>
                                    </p:anim>
                                    <p:anim calcmode="lin" valueType="num">
                                      <p:cBhvr>
                                        <p:cTn id="104" dur="500" fill="hold"/>
                                        <p:tgtEl>
                                          <p:spTgt spid="163850"/>
                                        </p:tgtEl>
                                        <p:attrNameLst>
                                          <p:attrName>ppt_y</p:attrName>
                                        </p:attrNameLst>
                                      </p:cBhvr>
                                      <p:tavLst>
                                        <p:tav tm="0">
                                          <p:val>
                                            <p:strVal val="#ppt_y-#ppt_h/2"/>
                                          </p:val>
                                        </p:tav>
                                        <p:tav tm="100000">
                                          <p:val>
                                            <p:strVal val="#ppt_y"/>
                                          </p:val>
                                        </p:tav>
                                      </p:tavLst>
                                    </p:anim>
                                    <p:anim calcmode="lin" valueType="num">
                                      <p:cBhvr>
                                        <p:cTn id="105" dur="500" fill="hold"/>
                                        <p:tgtEl>
                                          <p:spTgt spid="163850"/>
                                        </p:tgtEl>
                                        <p:attrNameLst>
                                          <p:attrName>ppt_w</p:attrName>
                                        </p:attrNameLst>
                                      </p:cBhvr>
                                      <p:tavLst>
                                        <p:tav tm="0">
                                          <p:val>
                                            <p:strVal val="#ppt_w"/>
                                          </p:val>
                                        </p:tav>
                                        <p:tav tm="100000">
                                          <p:val>
                                            <p:strVal val="#ppt_w"/>
                                          </p:val>
                                        </p:tav>
                                      </p:tavLst>
                                    </p:anim>
                                    <p:anim calcmode="lin" valueType="num">
                                      <p:cBhvr>
                                        <p:cTn id="106" dur="500" fill="hold"/>
                                        <p:tgtEl>
                                          <p:spTgt spid="1638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animBg="1"/>
      <p:bldP spid="163844" grpId="0" animBg="1"/>
      <p:bldP spid="163850" grpId="0" animBg="1"/>
      <p:bldP spid="163851" grpId="0" animBg="1"/>
      <p:bldP spid="163852" grpId="0" animBg="1"/>
      <p:bldP spid="163855" grpId="0" animBg="1"/>
      <p:bldP spid="163856" grpId="0" animBg="1"/>
      <p:bldP spid="163857" grpId="0" animBg="1"/>
      <p:bldP spid="163858" grpId="0" animBg="1"/>
      <p:bldP spid="163859" grpId="0" animBg="1"/>
      <p:bldP spid="163860" grpId="0" animBg="1"/>
      <p:bldP spid="163861" grpId="0" animBg="1"/>
      <p:bldP spid="163862" grpId="0" animBg="1"/>
      <p:bldP spid="163863" grpId="0" animBg="1"/>
      <p:bldP spid="163864" grpId="0" animBg="1"/>
      <p:bldP spid="163865" grpId="0" animBg="1"/>
      <p:bldP spid="163866" grpId="0" animBg="1"/>
      <p:bldP spid="163867" grpId="0" animBg="1"/>
      <p:bldP spid="163868" grpId="0" animBg="1"/>
      <p:bldP spid="163869" grpId="0" animBg="1"/>
      <p:bldP spid="163870" grpId="0" animBg="1"/>
      <p:bldP spid="163871" grpId="0" animBg="1"/>
      <p:bldP spid="163872" grpId="0" animBg="1"/>
      <p:bldP spid="163873" grpId="0" animBg="1"/>
      <p:bldP spid="163874" grpId="0" animBg="1"/>
      <p:bldP spid="163875" grpId="0" animBg="1"/>
      <p:bldP spid="16387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Freeform: Shape 8202">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8196" name="Picture 4" descr="Creating shared value through business models based on sustainability and  CSR">
            <a:extLst>
              <a:ext uri="{FF2B5EF4-FFF2-40B4-BE49-F238E27FC236}">
                <a16:creationId xmlns:a16="http://schemas.microsoft.com/office/drawing/2014/main" id="{BF8A78E7-7F28-5190-7CF0-F3790F6A70B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20329" y="1201003"/>
            <a:ext cx="4611784" cy="410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013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2" name="Picture 6" descr="OL : grande avancée pour le rachat de Textor, les détails du deal dévoilés">
            <a:extLst>
              <a:ext uri="{FF2B5EF4-FFF2-40B4-BE49-F238E27FC236}">
                <a16:creationId xmlns:a16="http://schemas.microsoft.com/office/drawing/2014/main" id="{224D7FF8-A6BC-17DD-F144-41778EA57E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2020094"/>
            <a:ext cx="5291666" cy="281781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IES Sports Intelligence on Twitter: &quot;⚽️ Eagle Football Holdings - an  investment vehicle controlled by John #Textor - has entered into exclusive  negotiations for a takeover at #OlympiqueLyonnais. The French side will">
            <a:extLst>
              <a:ext uri="{FF2B5EF4-FFF2-40B4-BE49-F238E27FC236}">
                <a16:creationId xmlns:a16="http://schemas.microsoft.com/office/drawing/2014/main" id="{9AFF053C-1CD8-F347-E3A0-B9939E5CB2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2106083"/>
            <a:ext cx="5291667" cy="2645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9464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THINK GLOBAL, ACT LOCAL – NUMERIC LANDSCAPE">
            <a:extLst>
              <a:ext uri="{FF2B5EF4-FFF2-40B4-BE49-F238E27FC236}">
                <a16:creationId xmlns:a16="http://schemas.microsoft.com/office/drawing/2014/main" id="{E36A2E6A-9B5A-FC8F-E439-D1051F21CB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53"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955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New Game Or Is It? Asset Orchestration | Paul4innovating Innovation  Views">
            <a:extLst>
              <a:ext uri="{FF2B5EF4-FFF2-40B4-BE49-F238E27FC236}">
                <a16:creationId xmlns:a16="http://schemas.microsoft.com/office/drawing/2014/main" id="{AFF9AF74-39E9-4B87-90CE-F38055EA7E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35"/>
          <a:stretch/>
        </p:blipFill>
        <p:spPr bwMode="auto">
          <a:xfrm>
            <a:off x="307775" y="261437"/>
            <a:ext cx="11576450" cy="633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83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err="1"/>
              <a:t>Relational</a:t>
            </a:r>
            <a:r>
              <a:rPr lang="fr-FR" b="1"/>
              <a:t> </a:t>
            </a:r>
            <a:r>
              <a:rPr lang="fr-FR" b="1" err="1"/>
              <a:t>resources</a:t>
            </a:r>
            <a:r>
              <a:rPr lang="fr-FR" b="1"/>
              <a:t> as pivotal</a:t>
            </a:r>
          </a:p>
        </p:txBody>
      </p:sp>
      <p:graphicFrame>
        <p:nvGraphicFramePr>
          <p:cNvPr id="41991" name="Rectangle 5">
            <a:extLst>
              <a:ext uri="{FF2B5EF4-FFF2-40B4-BE49-F238E27FC236}">
                <a16:creationId xmlns:a16="http://schemas.microsoft.com/office/drawing/2014/main" id="{0EB366A1-F60B-459F-8F73-1B4DC2065C76}"/>
              </a:ext>
            </a:extLst>
          </p:cNvPr>
          <p:cNvGraphicFramePr/>
          <p:nvPr>
            <p:extLst>
              <p:ext uri="{D42A27DB-BD31-4B8C-83A1-F6EECF244321}">
                <p14:modId xmlns:p14="http://schemas.microsoft.com/office/powerpoint/2010/main" val="1326517740"/>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6" name="Rectangle 4"/>
          <p:cNvSpPr>
            <a:spLocks noGrp="1" noChangeArrowheads="1"/>
          </p:cNvSpPr>
          <p:nvPr>
            <p:ph type="ctrTitle"/>
          </p:nvPr>
        </p:nvSpPr>
        <p:spPr/>
        <p:txBody>
          <a:bodyPr>
            <a:normAutofit/>
          </a:bodyPr>
          <a:lstStyle/>
          <a:p>
            <a:pPr eaLnBrk="1" hangingPunct="1">
              <a:defRPr/>
            </a:pPr>
            <a:r>
              <a:rPr lang="fr-FR"/>
              <a:t>Focus on Relational ressources and the offer</a:t>
            </a:r>
          </a:p>
        </p:txBody>
      </p:sp>
      <p:sp>
        <p:nvSpPr>
          <p:cNvPr id="151557" name="Rectangle 5"/>
          <p:cNvSpPr>
            <a:spLocks noGrp="1" noChangeArrowheads="1"/>
          </p:cNvSpPr>
          <p:nvPr>
            <p:ph type="subTitle" idx="1"/>
          </p:nvPr>
        </p:nvSpPr>
        <p:spPr/>
        <p:txBody>
          <a:bodyPr/>
          <a:lstStyle/>
          <a:p>
            <a:pPr eaLnBrk="1" hangingPunct="1">
              <a:defRPr/>
            </a:pPr>
            <a:r>
              <a:rPr lang="fr-FR" sz="4400" b="1"/>
              <a:t>Public Relations </a:t>
            </a:r>
          </a:p>
        </p:txBody>
      </p:sp>
      <p:pic>
        <p:nvPicPr>
          <p:cNvPr id="3" name="Image 2" descr="Une image contenant texte, livre, signe&#10;&#10;Description générée automatiquement">
            <a:extLst>
              <a:ext uri="{FF2B5EF4-FFF2-40B4-BE49-F238E27FC236}">
                <a16:creationId xmlns:a16="http://schemas.microsoft.com/office/drawing/2014/main" id="{DB7546B6-D56E-446B-B600-01515F9775DB}"/>
              </a:ext>
            </a:extLst>
          </p:cNvPr>
          <p:cNvPicPr>
            <a:picLocks noChangeAspect="1"/>
          </p:cNvPicPr>
          <p:nvPr/>
        </p:nvPicPr>
        <p:blipFill>
          <a:blip r:embed="rId2"/>
          <a:stretch>
            <a:fillRect/>
          </a:stretch>
        </p:blipFill>
        <p:spPr>
          <a:xfrm>
            <a:off x="774440" y="182896"/>
            <a:ext cx="4029380" cy="4029380"/>
          </a:xfrm>
          <a:prstGeom prst="rect">
            <a:avLst/>
          </a:prstGeom>
        </p:spPr>
      </p:pic>
      <p:pic>
        <p:nvPicPr>
          <p:cNvPr id="5" name="Image 4" descr="Une image contenant bâtiment&#10;&#10;Description générée automatiquement">
            <a:extLst>
              <a:ext uri="{FF2B5EF4-FFF2-40B4-BE49-F238E27FC236}">
                <a16:creationId xmlns:a16="http://schemas.microsoft.com/office/drawing/2014/main" id="{E9D3ACDC-637F-43D5-81D2-828EC414C198}"/>
              </a:ext>
            </a:extLst>
          </p:cNvPr>
          <p:cNvPicPr>
            <a:picLocks noChangeAspect="1"/>
          </p:cNvPicPr>
          <p:nvPr/>
        </p:nvPicPr>
        <p:blipFill>
          <a:blip r:embed="rId3"/>
          <a:stretch>
            <a:fillRect/>
          </a:stretch>
        </p:blipFill>
        <p:spPr>
          <a:xfrm>
            <a:off x="7240645" y="367023"/>
            <a:ext cx="2894396" cy="4114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_36804943_TF22378848.potx" id="{64A03BB9-641C-4E3F-A694-C453BE723143}" vid="{428F3FFD-DDE8-4CA6-BE65-84BE1BF156DB}"/>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4F44C90D-2A62-4985-9618-3460247437B1}">
  <ds:schemaRefs>
    <ds:schemaRef ds:uri="http://schemas.microsoft.com/sharepoint/v3/contenttype/forms"/>
  </ds:schemaRefs>
</ds:datastoreItem>
</file>

<file path=customXml/itemProps2.xml><?xml version="1.0" encoding="utf-8"?>
<ds:datastoreItem xmlns:ds="http://schemas.openxmlformats.org/officeDocument/2006/customXml" ds:itemID="{B61EAB5F-88FC-4FAE-AE3C-037A3C365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8A2F88-55C5-4ED1-9541-807C65424763}">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0</TotalTime>
  <Words>1471</Words>
  <Application>Microsoft Office PowerPoint</Application>
  <PresentationFormat>Grand écran</PresentationFormat>
  <Paragraphs>321</Paragraphs>
  <Slides>73</Slides>
  <Notes>4</Notes>
  <HiddenSlides>0</HiddenSlides>
  <MMClips>4</MMClips>
  <ScaleCrop>false</ScaleCrop>
  <HeadingPairs>
    <vt:vector size="8" baseType="variant">
      <vt:variant>
        <vt:lpstr>Polices utilisées</vt:lpstr>
      </vt:variant>
      <vt:variant>
        <vt:i4>11</vt:i4>
      </vt:variant>
      <vt:variant>
        <vt:lpstr>Thème</vt:lpstr>
      </vt:variant>
      <vt:variant>
        <vt:i4>2</vt:i4>
      </vt:variant>
      <vt:variant>
        <vt:lpstr>Serveurs OLE incorporés</vt:lpstr>
      </vt:variant>
      <vt:variant>
        <vt:i4>1</vt:i4>
      </vt:variant>
      <vt:variant>
        <vt:lpstr>Titres des diapositives</vt:lpstr>
      </vt:variant>
      <vt:variant>
        <vt:i4>73</vt:i4>
      </vt:variant>
    </vt:vector>
  </HeadingPairs>
  <TitlesOfParts>
    <vt:vector size="87" baseType="lpstr">
      <vt:lpstr>Arial</vt:lpstr>
      <vt:lpstr>Calibri</vt:lpstr>
      <vt:lpstr>Garamond</vt:lpstr>
      <vt:lpstr>Tahoma</vt:lpstr>
      <vt:lpstr>Times New Roman</vt:lpstr>
      <vt:lpstr>Trade Gothic LT Std Cn</vt:lpstr>
      <vt:lpstr>Tw Cen MT</vt:lpstr>
      <vt:lpstr>Tw Cen MT Condensed</vt:lpstr>
      <vt:lpstr>Verdana</vt:lpstr>
      <vt:lpstr>Wingdings</vt:lpstr>
      <vt:lpstr>Wingdings 3</vt:lpstr>
      <vt:lpstr>Intégral</vt:lpstr>
      <vt:lpstr>Thème Office</vt:lpstr>
      <vt:lpstr>Image</vt:lpstr>
      <vt:lpstr>Présentation PowerPoint</vt:lpstr>
      <vt:lpstr>Présentation PowerPoint</vt:lpstr>
      <vt:lpstr>Présentation PowerPoint</vt:lpstr>
      <vt:lpstr>Présentation PowerPoint</vt:lpstr>
      <vt:lpstr>Focus on Relational Business Models </vt:lpstr>
      <vt:lpstr>Présentation PowerPoint</vt:lpstr>
      <vt:lpstr>Présentation PowerPoint</vt:lpstr>
      <vt:lpstr>Relational resources as pivotal</vt:lpstr>
      <vt:lpstr>Focus on Relational ressources and the offer</vt:lpstr>
      <vt:lpstr>Présentation PowerPoint</vt:lpstr>
      <vt:lpstr>Your CONTENT (Brand Equity)</vt:lpstr>
      <vt:lpstr>Public Relations (PR) ?</vt:lpstr>
      <vt:lpstr>PR = Marketing asset</vt:lpstr>
      <vt:lpstr>PR for events managers</vt:lpstr>
      <vt:lpstr>« Celebrity utility » : people and ex professional athletes</vt:lpstr>
      <vt:lpstr>The example of China : the importance of interpersonal relationship (GUANXI - 关系 ) in Business</vt:lpstr>
      <vt:lpstr>Présentation PowerPoint</vt:lpstr>
      <vt:lpstr>Présentation PowerPoint</vt:lpstr>
      <vt:lpstr>Présentation PowerPoint</vt:lpstr>
      <vt:lpstr>PR consuming reasons</vt:lpstr>
      <vt:lpstr>PR segmentation</vt:lpstr>
      <vt:lpstr>PR &amp; Press Relations</vt:lpstr>
      <vt:lpstr>Présentation PowerPoint</vt:lpstr>
      <vt:lpstr>Présentation PowerPoint</vt:lpstr>
      <vt:lpstr>Présentation PowerPoint</vt:lpstr>
      <vt:lpstr>Interpersonal “ties” efficiency (Granovetter, 1973)</vt:lpstr>
      <vt:lpstr>Présentation PowerPoint</vt:lpstr>
      <vt:lpstr>Main objective of a PR strategy ?</vt:lpstr>
      <vt:lpstr>Dangers !</vt:lpstr>
      <vt:lpstr>Product –Service - Experience</vt:lpstr>
      <vt:lpstr>Occade example Now Canal Plus Event…</vt:lpstr>
      <vt:lpstr>Présentation PowerPoint</vt:lpstr>
      <vt:lpstr>Présentation PowerPoint</vt:lpstr>
      <vt:lpstr>Présentation PowerPoint</vt:lpstr>
      <vt:lpstr>Partnership Strategy (GPTL)</vt:lpstr>
      <vt:lpstr>Présentation PowerPoint</vt:lpstr>
      <vt:lpstr>Présentation PowerPoint</vt:lpstr>
      <vt:lpstr>Relational Business Model</vt:lpstr>
      <vt:lpstr>Event development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Future ?  </vt:lpstr>
      <vt:lpstr>Your difficulties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2019-12-30T16:18:57Z</dcterms:created>
  <dcterms:modified xsi:type="dcterms:W3CDTF">2023-05-22T07:01:18Z</dcterms:modified>
</cp:coreProperties>
</file>