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 id="2147483697" r:id="rId2"/>
    <p:sldMasterId id="2147483710" r:id="rId3"/>
    <p:sldMasterId id="2147483722" r:id="rId4"/>
  </p:sldMasterIdLst>
  <p:notesMasterIdLst>
    <p:notesMasterId r:id="rId81"/>
  </p:notesMasterIdLst>
  <p:sldIdLst>
    <p:sldId id="256" r:id="rId5"/>
    <p:sldId id="365" r:id="rId6"/>
    <p:sldId id="394" r:id="rId7"/>
    <p:sldId id="364" r:id="rId8"/>
    <p:sldId id="432" r:id="rId9"/>
    <p:sldId id="277" r:id="rId10"/>
    <p:sldId id="439" r:id="rId11"/>
    <p:sldId id="266" r:id="rId12"/>
    <p:sldId id="372" r:id="rId13"/>
    <p:sldId id="373" r:id="rId14"/>
    <p:sldId id="282" r:id="rId15"/>
    <p:sldId id="267" r:id="rId16"/>
    <p:sldId id="289" r:id="rId17"/>
    <p:sldId id="290" r:id="rId18"/>
    <p:sldId id="274" r:id="rId19"/>
    <p:sldId id="291" r:id="rId20"/>
    <p:sldId id="368" r:id="rId21"/>
    <p:sldId id="371" r:id="rId22"/>
    <p:sldId id="366" r:id="rId23"/>
    <p:sldId id="297" r:id="rId24"/>
    <p:sldId id="298" r:id="rId25"/>
    <p:sldId id="299" r:id="rId26"/>
    <p:sldId id="308" r:id="rId27"/>
    <p:sldId id="309" r:id="rId28"/>
    <p:sldId id="367" r:id="rId29"/>
    <p:sldId id="433" r:id="rId30"/>
    <p:sldId id="284" r:id="rId31"/>
    <p:sldId id="283" r:id="rId32"/>
    <p:sldId id="395" r:id="rId33"/>
    <p:sldId id="346" r:id="rId34"/>
    <p:sldId id="347" r:id="rId35"/>
    <p:sldId id="348" r:id="rId36"/>
    <p:sldId id="349" r:id="rId37"/>
    <p:sldId id="357" r:id="rId38"/>
    <p:sldId id="350" r:id="rId39"/>
    <p:sldId id="351" r:id="rId40"/>
    <p:sldId id="352" r:id="rId41"/>
    <p:sldId id="353" r:id="rId42"/>
    <p:sldId id="360" r:id="rId43"/>
    <p:sldId id="354" r:id="rId44"/>
    <p:sldId id="355" r:id="rId45"/>
    <p:sldId id="356" r:id="rId46"/>
    <p:sldId id="358" r:id="rId47"/>
    <p:sldId id="396" r:id="rId48"/>
    <p:sldId id="397" r:id="rId49"/>
    <p:sldId id="398" r:id="rId50"/>
    <p:sldId id="399" r:id="rId51"/>
    <p:sldId id="400" r:id="rId52"/>
    <p:sldId id="404" r:id="rId53"/>
    <p:sldId id="362" r:id="rId54"/>
    <p:sldId id="401" r:id="rId55"/>
    <p:sldId id="405" r:id="rId56"/>
    <p:sldId id="431" r:id="rId57"/>
    <p:sldId id="434" r:id="rId58"/>
    <p:sldId id="443" r:id="rId59"/>
    <p:sldId id="444" r:id="rId60"/>
    <p:sldId id="359" r:id="rId61"/>
    <p:sldId id="403" r:id="rId62"/>
    <p:sldId id="374" r:id="rId63"/>
    <p:sldId id="441" r:id="rId64"/>
    <p:sldId id="440" r:id="rId65"/>
    <p:sldId id="435" r:id="rId66"/>
    <p:sldId id="307" r:id="rId67"/>
    <p:sldId id="436" r:id="rId68"/>
    <p:sldId id="437" r:id="rId69"/>
    <p:sldId id="264" r:id="rId70"/>
    <p:sldId id="272" r:id="rId71"/>
    <p:sldId id="265" r:id="rId72"/>
    <p:sldId id="438" r:id="rId73"/>
    <p:sldId id="269" r:id="rId74"/>
    <p:sldId id="426" r:id="rId75"/>
    <p:sldId id="430" r:id="rId76"/>
    <p:sldId id="427" r:id="rId77"/>
    <p:sldId id="442" r:id="rId78"/>
    <p:sldId id="428" r:id="rId79"/>
    <p:sldId id="445"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Recettes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049-4D53-BE28-79835E65D07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049-4D53-BE28-79835E65D07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049-4D53-BE28-79835E65D07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049-4D53-BE28-79835E65D07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049-4D53-BE28-79835E65D07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0049-4D53-BE28-79835E65D07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0049-4D53-BE28-79835E65D07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0049-4D53-BE28-79835E65D07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0049-4D53-BE28-79835E65D07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0049-4D53-BE28-79835E65D07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Feuil1!$B$2:$B$6</c:f>
              <c:numCache>
                <c:formatCode>General</c:formatCode>
                <c:ptCount val="5"/>
                <c:pt idx="0" formatCode="#,##0">
                  <c:v>1670000</c:v>
                </c:pt>
                <c:pt idx="1">
                  <c:v>350000</c:v>
                </c:pt>
                <c:pt idx="2">
                  <c:v>488436</c:v>
                </c:pt>
                <c:pt idx="3">
                  <c:v>715000</c:v>
                </c:pt>
                <c:pt idx="4">
                  <c:v>75000</c:v>
                </c:pt>
              </c:numCache>
            </c:numRef>
          </c:val>
          <c:extLst>
            <c:ext xmlns:c16="http://schemas.microsoft.com/office/drawing/2014/chart" uri="{C3380CC4-5D6E-409C-BE32-E72D297353CC}">
              <c16:uniqueId val="{0000000A-0049-4D53-BE28-79835E65D076}"/>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0049-4D53-BE28-79835E65D07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0049-4D53-BE28-79835E65D07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0049-4D53-BE28-79835E65D07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0049-4D53-BE28-79835E65D07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0049-4D53-BE28-79835E65D07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C-0049-4D53-BE28-79835E65D07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E-0049-4D53-BE28-79835E65D07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0-0049-4D53-BE28-79835E65D07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2-0049-4D53-BE28-79835E65D07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4-0049-4D53-BE28-79835E65D076}"/>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Feuil1!$C$2:$C$6</c:f>
              <c:numCache>
                <c:formatCode>General</c:formatCode>
                <c:ptCount val="5"/>
              </c:numCache>
            </c:numRef>
          </c:val>
          <c:extLst>
            <c:ext xmlns:c16="http://schemas.microsoft.com/office/drawing/2014/chart" uri="{C3380CC4-5D6E-409C-BE32-E72D297353CC}">
              <c16:uniqueId val="{00000015-0049-4D53-BE28-79835E65D07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1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1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14.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diagrams/_rels/data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ata16.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ata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EBEA3A-356A-4D25-9BC6-FDB538C5F1F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3FB7A40-19F3-42B2-91D2-52C7D405C49D}">
      <dgm:prSet/>
      <dgm:spPr/>
      <dgm:t>
        <a:bodyPr/>
        <a:lstStyle/>
        <a:p>
          <a:r>
            <a:rPr lang="fr-FR" b="1"/>
            <a:t>Aider au lancement des nouveaux produits </a:t>
          </a:r>
          <a:endParaRPr lang="en-US"/>
        </a:p>
      </dgm:t>
    </dgm:pt>
    <dgm:pt modelId="{CE0DD6B9-DE2C-4A7B-BABE-DA0AD5655DA3}" type="parTrans" cxnId="{34803CC5-368A-4B6D-A4BF-6BD64D760DFB}">
      <dgm:prSet/>
      <dgm:spPr/>
      <dgm:t>
        <a:bodyPr/>
        <a:lstStyle/>
        <a:p>
          <a:endParaRPr lang="en-US"/>
        </a:p>
      </dgm:t>
    </dgm:pt>
    <dgm:pt modelId="{8C9154A3-E63D-4FA5-97EC-098573BF07AB}" type="sibTrans" cxnId="{34803CC5-368A-4B6D-A4BF-6BD64D760DFB}">
      <dgm:prSet/>
      <dgm:spPr/>
      <dgm:t>
        <a:bodyPr/>
        <a:lstStyle/>
        <a:p>
          <a:endParaRPr lang="en-US"/>
        </a:p>
      </dgm:t>
    </dgm:pt>
    <dgm:pt modelId="{42828244-B376-470E-AA6D-78F55761CA0D}">
      <dgm:prSet/>
      <dgm:spPr/>
      <dgm:t>
        <a:bodyPr/>
        <a:lstStyle/>
        <a:p>
          <a:r>
            <a:rPr lang="fr-FR" b="1"/>
            <a:t>Aider au positionnement d’un produit arrivé à maturité (ex : « I love NY »)</a:t>
          </a:r>
          <a:endParaRPr lang="en-US"/>
        </a:p>
      </dgm:t>
    </dgm:pt>
    <dgm:pt modelId="{C1D0A57C-798A-4C95-9745-61BAFB279216}" type="parTrans" cxnId="{C5414F8C-5952-423C-BC8E-9528F85DB9A0}">
      <dgm:prSet/>
      <dgm:spPr/>
      <dgm:t>
        <a:bodyPr/>
        <a:lstStyle/>
        <a:p>
          <a:endParaRPr lang="en-US"/>
        </a:p>
      </dgm:t>
    </dgm:pt>
    <dgm:pt modelId="{FCE52E1E-3F0E-407B-BE97-BEF13D918965}" type="sibTrans" cxnId="{C5414F8C-5952-423C-BC8E-9528F85DB9A0}">
      <dgm:prSet/>
      <dgm:spPr/>
      <dgm:t>
        <a:bodyPr/>
        <a:lstStyle/>
        <a:p>
          <a:endParaRPr lang="en-US"/>
        </a:p>
      </dgm:t>
    </dgm:pt>
    <dgm:pt modelId="{018420CE-F89A-4127-8405-6FCC68230138}">
      <dgm:prSet/>
      <dgm:spPr/>
      <dgm:t>
        <a:bodyPr/>
        <a:lstStyle/>
        <a:p>
          <a:r>
            <a:rPr lang="fr-FR" b="1"/>
            <a:t>Accroître l’intérêt pour une catégorie de produit (ex : pain)</a:t>
          </a:r>
          <a:endParaRPr lang="en-US"/>
        </a:p>
      </dgm:t>
    </dgm:pt>
    <dgm:pt modelId="{6439C992-DC42-4FD0-8D0B-5007A2C7F6AB}" type="parTrans" cxnId="{0D1BC8AB-B977-4B40-8142-002296A9E172}">
      <dgm:prSet/>
      <dgm:spPr/>
      <dgm:t>
        <a:bodyPr/>
        <a:lstStyle/>
        <a:p>
          <a:endParaRPr lang="en-US"/>
        </a:p>
      </dgm:t>
    </dgm:pt>
    <dgm:pt modelId="{6C75771C-1765-474C-9800-DDC72E68AB92}" type="sibTrans" cxnId="{0D1BC8AB-B977-4B40-8142-002296A9E172}">
      <dgm:prSet/>
      <dgm:spPr/>
      <dgm:t>
        <a:bodyPr/>
        <a:lstStyle/>
        <a:p>
          <a:endParaRPr lang="en-US"/>
        </a:p>
      </dgm:t>
    </dgm:pt>
    <dgm:pt modelId="{013886D9-7121-456F-8618-3BC8ABD5C631}">
      <dgm:prSet/>
      <dgm:spPr/>
      <dgm:t>
        <a:bodyPr/>
        <a:lstStyle/>
        <a:p>
          <a:r>
            <a:rPr lang="fr-FR" b="1"/>
            <a:t>Influencer des cibles spécifiques (ex Open13-Euromed)</a:t>
          </a:r>
          <a:endParaRPr lang="en-US"/>
        </a:p>
      </dgm:t>
    </dgm:pt>
    <dgm:pt modelId="{0443AEA3-3EA0-499B-9902-F7A5D7940ED5}" type="parTrans" cxnId="{A3698600-8B65-47D9-BD5D-1B67419D292C}">
      <dgm:prSet/>
      <dgm:spPr/>
      <dgm:t>
        <a:bodyPr/>
        <a:lstStyle/>
        <a:p>
          <a:endParaRPr lang="en-US"/>
        </a:p>
      </dgm:t>
    </dgm:pt>
    <dgm:pt modelId="{051C9060-D527-455B-80EE-AD3D9E557918}" type="sibTrans" cxnId="{A3698600-8B65-47D9-BD5D-1B67419D292C}">
      <dgm:prSet/>
      <dgm:spPr/>
      <dgm:t>
        <a:bodyPr/>
        <a:lstStyle/>
        <a:p>
          <a:endParaRPr lang="en-US"/>
        </a:p>
      </dgm:t>
    </dgm:pt>
    <dgm:pt modelId="{956E92D7-FE19-401B-9264-DBCC8F916AA7}">
      <dgm:prSet/>
      <dgm:spPr/>
      <dgm:t>
        <a:bodyPr/>
        <a:lstStyle/>
        <a:p>
          <a:r>
            <a:rPr lang="fr-FR" b="1"/>
            <a:t>Défendre des produits qui ont rencontré des problèmes </a:t>
          </a:r>
          <a:endParaRPr lang="en-US"/>
        </a:p>
      </dgm:t>
    </dgm:pt>
    <dgm:pt modelId="{9DD0BF2D-5D3A-4125-AE3A-66D8916C1EEC}" type="parTrans" cxnId="{686ED3B4-847B-4D7B-BC69-1B0EAF1EA76D}">
      <dgm:prSet/>
      <dgm:spPr/>
      <dgm:t>
        <a:bodyPr/>
        <a:lstStyle/>
        <a:p>
          <a:endParaRPr lang="en-US"/>
        </a:p>
      </dgm:t>
    </dgm:pt>
    <dgm:pt modelId="{74ED5C8E-4678-4366-9FFE-73DD61A6C346}" type="sibTrans" cxnId="{686ED3B4-847B-4D7B-BC69-1B0EAF1EA76D}">
      <dgm:prSet/>
      <dgm:spPr/>
      <dgm:t>
        <a:bodyPr/>
        <a:lstStyle/>
        <a:p>
          <a:endParaRPr lang="en-US"/>
        </a:p>
      </dgm:t>
    </dgm:pt>
    <dgm:pt modelId="{6BA75A8D-91EE-4AB5-98DB-112B5DFDBB15}">
      <dgm:prSet/>
      <dgm:spPr/>
      <dgm:t>
        <a:bodyPr/>
        <a:lstStyle/>
        <a:p>
          <a:r>
            <a:rPr lang="fr-FR" b="1"/>
            <a:t>Construire une image (réputation) institutionnelle (corporate) qui rejaillira positivement sur les produits.</a:t>
          </a:r>
          <a:r>
            <a:rPr lang="fr-FR"/>
            <a:t> </a:t>
          </a:r>
          <a:endParaRPr lang="en-US"/>
        </a:p>
      </dgm:t>
    </dgm:pt>
    <dgm:pt modelId="{FCAFBD1A-1108-46D1-8E50-C665E3406EA7}" type="parTrans" cxnId="{4B5224E2-5EC5-4ECC-B768-9CDF142F3BFF}">
      <dgm:prSet/>
      <dgm:spPr/>
      <dgm:t>
        <a:bodyPr/>
        <a:lstStyle/>
        <a:p>
          <a:endParaRPr lang="en-US"/>
        </a:p>
      </dgm:t>
    </dgm:pt>
    <dgm:pt modelId="{740121E4-481B-4300-926B-E31A1FFA50E7}" type="sibTrans" cxnId="{4B5224E2-5EC5-4ECC-B768-9CDF142F3BFF}">
      <dgm:prSet/>
      <dgm:spPr/>
      <dgm:t>
        <a:bodyPr/>
        <a:lstStyle/>
        <a:p>
          <a:endParaRPr lang="en-US"/>
        </a:p>
      </dgm:t>
    </dgm:pt>
    <dgm:pt modelId="{4A0B91B5-EA86-474E-AF51-803B93686356}" type="pres">
      <dgm:prSet presAssocID="{ABEBEA3A-356A-4D25-9BC6-FDB538C5F1FD}" presName="root" presStyleCnt="0">
        <dgm:presLayoutVars>
          <dgm:dir/>
          <dgm:resizeHandles val="exact"/>
        </dgm:presLayoutVars>
      </dgm:prSet>
      <dgm:spPr/>
    </dgm:pt>
    <dgm:pt modelId="{DEA08BBA-229F-473C-A3DB-BC1BA47FCE1A}" type="pres">
      <dgm:prSet presAssocID="{43FB7A40-19F3-42B2-91D2-52C7D405C49D}" presName="compNode" presStyleCnt="0"/>
      <dgm:spPr/>
    </dgm:pt>
    <dgm:pt modelId="{5E014316-39CF-451E-BD99-C91A55FB9E24}" type="pres">
      <dgm:prSet presAssocID="{43FB7A40-19F3-42B2-91D2-52C7D405C49D}" presName="bgRect" presStyleLbl="bgShp" presStyleIdx="0" presStyleCnt="6"/>
      <dgm:spPr/>
    </dgm:pt>
    <dgm:pt modelId="{81FBFBA7-5D2A-4311-8EA4-EC10AB49B31C}" type="pres">
      <dgm:prSet presAssocID="{43FB7A40-19F3-42B2-91D2-52C7D405C49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cracker"/>
        </a:ext>
      </dgm:extLst>
    </dgm:pt>
    <dgm:pt modelId="{6058FDEF-51CB-4BE7-B843-E05319AB3FAC}" type="pres">
      <dgm:prSet presAssocID="{43FB7A40-19F3-42B2-91D2-52C7D405C49D}" presName="spaceRect" presStyleCnt="0"/>
      <dgm:spPr/>
    </dgm:pt>
    <dgm:pt modelId="{BA98C81B-BD33-475C-AA75-63EC3B7DAFA4}" type="pres">
      <dgm:prSet presAssocID="{43FB7A40-19F3-42B2-91D2-52C7D405C49D}" presName="parTx" presStyleLbl="revTx" presStyleIdx="0" presStyleCnt="6">
        <dgm:presLayoutVars>
          <dgm:chMax val="0"/>
          <dgm:chPref val="0"/>
        </dgm:presLayoutVars>
      </dgm:prSet>
      <dgm:spPr/>
    </dgm:pt>
    <dgm:pt modelId="{1B2BBEB9-6FB4-48F4-AFF1-FA41B2AB1590}" type="pres">
      <dgm:prSet presAssocID="{8C9154A3-E63D-4FA5-97EC-098573BF07AB}" presName="sibTrans" presStyleCnt="0"/>
      <dgm:spPr/>
    </dgm:pt>
    <dgm:pt modelId="{C92DEA49-5CB6-4901-913D-5E7C79120F6B}" type="pres">
      <dgm:prSet presAssocID="{42828244-B376-470E-AA6D-78F55761CA0D}" presName="compNode" presStyleCnt="0"/>
      <dgm:spPr/>
    </dgm:pt>
    <dgm:pt modelId="{0B430025-9C89-4E51-A1D0-221020C05EE8}" type="pres">
      <dgm:prSet presAssocID="{42828244-B376-470E-AA6D-78F55761CA0D}" presName="bgRect" presStyleLbl="bgShp" presStyleIdx="1" presStyleCnt="6"/>
      <dgm:spPr/>
    </dgm:pt>
    <dgm:pt modelId="{3EA816B2-44D5-4D01-8386-9BCA4816CB78}" type="pres">
      <dgm:prSet presAssocID="{42828244-B376-470E-AA6D-78F55761CA0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121C2C86-3464-45B5-8816-0F92F90C7956}" type="pres">
      <dgm:prSet presAssocID="{42828244-B376-470E-AA6D-78F55761CA0D}" presName="spaceRect" presStyleCnt="0"/>
      <dgm:spPr/>
    </dgm:pt>
    <dgm:pt modelId="{F5B10C7E-761A-4E2C-BA5F-8C9B6E1FE617}" type="pres">
      <dgm:prSet presAssocID="{42828244-B376-470E-AA6D-78F55761CA0D}" presName="parTx" presStyleLbl="revTx" presStyleIdx="1" presStyleCnt="6">
        <dgm:presLayoutVars>
          <dgm:chMax val="0"/>
          <dgm:chPref val="0"/>
        </dgm:presLayoutVars>
      </dgm:prSet>
      <dgm:spPr/>
    </dgm:pt>
    <dgm:pt modelId="{607AD04C-835F-4192-AB16-A10BEEE74CAC}" type="pres">
      <dgm:prSet presAssocID="{FCE52E1E-3F0E-407B-BE97-BEF13D918965}" presName="sibTrans" presStyleCnt="0"/>
      <dgm:spPr/>
    </dgm:pt>
    <dgm:pt modelId="{06C768C3-4BDA-4D01-AC0F-382F97496A8B}" type="pres">
      <dgm:prSet presAssocID="{018420CE-F89A-4127-8405-6FCC68230138}" presName="compNode" presStyleCnt="0"/>
      <dgm:spPr/>
    </dgm:pt>
    <dgm:pt modelId="{B276798C-CD4B-42A0-B9C3-DE8639DE7F7E}" type="pres">
      <dgm:prSet presAssocID="{018420CE-F89A-4127-8405-6FCC68230138}" presName="bgRect" presStyleLbl="bgShp" presStyleIdx="2" presStyleCnt="6"/>
      <dgm:spPr/>
    </dgm:pt>
    <dgm:pt modelId="{3B9DEE80-BA4B-47FA-A799-FA2FA2EB8F8B}" type="pres">
      <dgm:prSet presAssocID="{018420CE-F89A-4127-8405-6FCC6823013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657C12D9-C05C-4AA4-A95E-1E1769D5F373}" type="pres">
      <dgm:prSet presAssocID="{018420CE-F89A-4127-8405-6FCC68230138}" presName="spaceRect" presStyleCnt="0"/>
      <dgm:spPr/>
    </dgm:pt>
    <dgm:pt modelId="{168301B4-685C-41F0-ADD2-A77D22214E63}" type="pres">
      <dgm:prSet presAssocID="{018420CE-F89A-4127-8405-6FCC68230138}" presName="parTx" presStyleLbl="revTx" presStyleIdx="2" presStyleCnt="6">
        <dgm:presLayoutVars>
          <dgm:chMax val="0"/>
          <dgm:chPref val="0"/>
        </dgm:presLayoutVars>
      </dgm:prSet>
      <dgm:spPr/>
    </dgm:pt>
    <dgm:pt modelId="{913F87AF-3D14-4234-88C8-43149D3A907A}" type="pres">
      <dgm:prSet presAssocID="{6C75771C-1765-474C-9800-DDC72E68AB92}" presName="sibTrans" presStyleCnt="0"/>
      <dgm:spPr/>
    </dgm:pt>
    <dgm:pt modelId="{73AACD16-B05D-4E19-8903-421B09DF4F1E}" type="pres">
      <dgm:prSet presAssocID="{013886D9-7121-456F-8618-3BC8ABD5C631}" presName="compNode" presStyleCnt="0"/>
      <dgm:spPr/>
    </dgm:pt>
    <dgm:pt modelId="{B4C0D6BA-BF8E-4E0B-AC27-C31739B34E64}" type="pres">
      <dgm:prSet presAssocID="{013886D9-7121-456F-8618-3BC8ABD5C631}" presName="bgRect" presStyleLbl="bgShp" presStyleIdx="3" presStyleCnt="6"/>
      <dgm:spPr/>
    </dgm:pt>
    <dgm:pt modelId="{E8DEC7F3-66F1-40E5-A758-5EAA16705AA2}" type="pres">
      <dgm:prSet presAssocID="{013886D9-7121-456F-8618-3BC8ABD5C63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ext>
      </dgm:extLst>
    </dgm:pt>
    <dgm:pt modelId="{86C65694-ACA2-4967-95A4-A74F27EA0874}" type="pres">
      <dgm:prSet presAssocID="{013886D9-7121-456F-8618-3BC8ABD5C631}" presName="spaceRect" presStyleCnt="0"/>
      <dgm:spPr/>
    </dgm:pt>
    <dgm:pt modelId="{73081185-9AB3-4ACD-B2A6-A6B5740E7AC6}" type="pres">
      <dgm:prSet presAssocID="{013886D9-7121-456F-8618-3BC8ABD5C631}" presName="parTx" presStyleLbl="revTx" presStyleIdx="3" presStyleCnt="6">
        <dgm:presLayoutVars>
          <dgm:chMax val="0"/>
          <dgm:chPref val="0"/>
        </dgm:presLayoutVars>
      </dgm:prSet>
      <dgm:spPr/>
    </dgm:pt>
    <dgm:pt modelId="{C140E0BD-9857-4723-9EA4-D4F9B810BE32}" type="pres">
      <dgm:prSet presAssocID="{051C9060-D527-455B-80EE-AD3D9E557918}" presName="sibTrans" presStyleCnt="0"/>
      <dgm:spPr/>
    </dgm:pt>
    <dgm:pt modelId="{95826A08-B291-4309-9D78-9FC1A8BA2CE3}" type="pres">
      <dgm:prSet presAssocID="{956E92D7-FE19-401B-9264-DBCC8F916AA7}" presName="compNode" presStyleCnt="0"/>
      <dgm:spPr/>
    </dgm:pt>
    <dgm:pt modelId="{5D3E9A19-6C6E-4CBF-B67B-00CAE35AE636}" type="pres">
      <dgm:prSet presAssocID="{956E92D7-FE19-401B-9264-DBCC8F916AA7}" presName="bgRect" presStyleLbl="bgShp" presStyleIdx="4" presStyleCnt="6"/>
      <dgm:spPr/>
    </dgm:pt>
    <dgm:pt modelId="{89160F1E-7863-4AB4-ABAE-0457C7B1F984}" type="pres">
      <dgm:prSet presAssocID="{956E92D7-FE19-401B-9264-DBCC8F916AA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nger"/>
        </a:ext>
      </dgm:extLst>
    </dgm:pt>
    <dgm:pt modelId="{A7BCB57B-2189-4551-B4AE-7DBCD6B592CC}" type="pres">
      <dgm:prSet presAssocID="{956E92D7-FE19-401B-9264-DBCC8F916AA7}" presName="spaceRect" presStyleCnt="0"/>
      <dgm:spPr/>
    </dgm:pt>
    <dgm:pt modelId="{65374DFF-5228-4D6E-9810-5DB61DAA2347}" type="pres">
      <dgm:prSet presAssocID="{956E92D7-FE19-401B-9264-DBCC8F916AA7}" presName="parTx" presStyleLbl="revTx" presStyleIdx="4" presStyleCnt="6">
        <dgm:presLayoutVars>
          <dgm:chMax val="0"/>
          <dgm:chPref val="0"/>
        </dgm:presLayoutVars>
      </dgm:prSet>
      <dgm:spPr/>
    </dgm:pt>
    <dgm:pt modelId="{885880EF-9BB3-419C-B710-B096BE69FD7A}" type="pres">
      <dgm:prSet presAssocID="{74ED5C8E-4678-4366-9FFE-73DD61A6C346}" presName="sibTrans" presStyleCnt="0"/>
      <dgm:spPr/>
    </dgm:pt>
    <dgm:pt modelId="{41A79134-57EE-4D8A-AF20-97AD0FDDDB59}" type="pres">
      <dgm:prSet presAssocID="{6BA75A8D-91EE-4AB5-98DB-112B5DFDBB15}" presName="compNode" presStyleCnt="0"/>
      <dgm:spPr/>
    </dgm:pt>
    <dgm:pt modelId="{B09E9A1E-E3D6-4B42-A37E-ECF252A84D7D}" type="pres">
      <dgm:prSet presAssocID="{6BA75A8D-91EE-4AB5-98DB-112B5DFDBB15}" presName="bgRect" presStyleLbl="bgShp" presStyleIdx="5" presStyleCnt="6"/>
      <dgm:spPr/>
    </dgm:pt>
    <dgm:pt modelId="{02195DAE-BBF9-444F-874F-B2A4721A4D6A}" type="pres">
      <dgm:prSet presAssocID="{6BA75A8D-91EE-4AB5-98DB-112B5DFDBB1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dvertising"/>
        </a:ext>
      </dgm:extLst>
    </dgm:pt>
    <dgm:pt modelId="{7D0EB09F-2EA6-4743-91C5-DB3CA235651C}" type="pres">
      <dgm:prSet presAssocID="{6BA75A8D-91EE-4AB5-98DB-112B5DFDBB15}" presName="spaceRect" presStyleCnt="0"/>
      <dgm:spPr/>
    </dgm:pt>
    <dgm:pt modelId="{E9D95369-9A57-4576-8D28-45276DB08204}" type="pres">
      <dgm:prSet presAssocID="{6BA75A8D-91EE-4AB5-98DB-112B5DFDBB15}" presName="parTx" presStyleLbl="revTx" presStyleIdx="5" presStyleCnt="6">
        <dgm:presLayoutVars>
          <dgm:chMax val="0"/>
          <dgm:chPref val="0"/>
        </dgm:presLayoutVars>
      </dgm:prSet>
      <dgm:spPr/>
    </dgm:pt>
  </dgm:ptLst>
  <dgm:cxnLst>
    <dgm:cxn modelId="{A3698600-8B65-47D9-BD5D-1B67419D292C}" srcId="{ABEBEA3A-356A-4D25-9BC6-FDB538C5F1FD}" destId="{013886D9-7121-456F-8618-3BC8ABD5C631}" srcOrd="3" destOrd="0" parTransId="{0443AEA3-3EA0-499B-9902-F7A5D7940ED5}" sibTransId="{051C9060-D527-455B-80EE-AD3D9E557918}"/>
    <dgm:cxn modelId="{C3A66A1C-AE4A-4EF1-9521-37AFD47926C3}" type="presOf" srcId="{6BA75A8D-91EE-4AB5-98DB-112B5DFDBB15}" destId="{E9D95369-9A57-4576-8D28-45276DB08204}" srcOrd="0" destOrd="0" presId="urn:microsoft.com/office/officeart/2018/2/layout/IconVerticalSolidList"/>
    <dgm:cxn modelId="{1D99EF6A-919B-4FC1-A0A2-142422B3B2DD}" type="presOf" srcId="{018420CE-F89A-4127-8405-6FCC68230138}" destId="{168301B4-685C-41F0-ADD2-A77D22214E63}" srcOrd="0" destOrd="0" presId="urn:microsoft.com/office/officeart/2018/2/layout/IconVerticalSolidList"/>
    <dgm:cxn modelId="{C6C6DC8B-BB23-4318-B1F5-0042CA5EC793}" type="presOf" srcId="{956E92D7-FE19-401B-9264-DBCC8F916AA7}" destId="{65374DFF-5228-4D6E-9810-5DB61DAA2347}" srcOrd="0" destOrd="0" presId="urn:microsoft.com/office/officeart/2018/2/layout/IconVerticalSolidList"/>
    <dgm:cxn modelId="{C5414F8C-5952-423C-BC8E-9528F85DB9A0}" srcId="{ABEBEA3A-356A-4D25-9BC6-FDB538C5F1FD}" destId="{42828244-B376-470E-AA6D-78F55761CA0D}" srcOrd="1" destOrd="0" parTransId="{C1D0A57C-798A-4C95-9745-61BAFB279216}" sibTransId="{FCE52E1E-3F0E-407B-BE97-BEF13D918965}"/>
    <dgm:cxn modelId="{0D1BC8AB-B977-4B40-8142-002296A9E172}" srcId="{ABEBEA3A-356A-4D25-9BC6-FDB538C5F1FD}" destId="{018420CE-F89A-4127-8405-6FCC68230138}" srcOrd="2" destOrd="0" parTransId="{6439C992-DC42-4FD0-8D0B-5007A2C7F6AB}" sibTransId="{6C75771C-1765-474C-9800-DDC72E68AB92}"/>
    <dgm:cxn modelId="{2612CDAD-69B3-47DA-9455-3336B1E3D5C5}" type="presOf" srcId="{42828244-B376-470E-AA6D-78F55761CA0D}" destId="{F5B10C7E-761A-4E2C-BA5F-8C9B6E1FE617}" srcOrd="0" destOrd="0" presId="urn:microsoft.com/office/officeart/2018/2/layout/IconVerticalSolidList"/>
    <dgm:cxn modelId="{686ED3B4-847B-4D7B-BC69-1B0EAF1EA76D}" srcId="{ABEBEA3A-356A-4D25-9BC6-FDB538C5F1FD}" destId="{956E92D7-FE19-401B-9264-DBCC8F916AA7}" srcOrd="4" destOrd="0" parTransId="{9DD0BF2D-5D3A-4125-AE3A-66D8916C1EEC}" sibTransId="{74ED5C8E-4678-4366-9FFE-73DD61A6C346}"/>
    <dgm:cxn modelId="{34803CC5-368A-4B6D-A4BF-6BD64D760DFB}" srcId="{ABEBEA3A-356A-4D25-9BC6-FDB538C5F1FD}" destId="{43FB7A40-19F3-42B2-91D2-52C7D405C49D}" srcOrd="0" destOrd="0" parTransId="{CE0DD6B9-DE2C-4A7B-BABE-DA0AD5655DA3}" sibTransId="{8C9154A3-E63D-4FA5-97EC-098573BF07AB}"/>
    <dgm:cxn modelId="{B32119DF-104A-465C-A439-1C25B5C0B361}" type="presOf" srcId="{ABEBEA3A-356A-4D25-9BC6-FDB538C5F1FD}" destId="{4A0B91B5-EA86-474E-AF51-803B93686356}" srcOrd="0" destOrd="0" presId="urn:microsoft.com/office/officeart/2018/2/layout/IconVerticalSolidList"/>
    <dgm:cxn modelId="{4B5224E2-5EC5-4ECC-B768-9CDF142F3BFF}" srcId="{ABEBEA3A-356A-4D25-9BC6-FDB538C5F1FD}" destId="{6BA75A8D-91EE-4AB5-98DB-112B5DFDBB15}" srcOrd="5" destOrd="0" parTransId="{FCAFBD1A-1108-46D1-8E50-C665E3406EA7}" sibTransId="{740121E4-481B-4300-926B-E31A1FFA50E7}"/>
    <dgm:cxn modelId="{D343ECE3-F080-4144-849F-B5F968ED5959}" type="presOf" srcId="{43FB7A40-19F3-42B2-91D2-52C7D405C49D}" destId="{BA98C81B-BD33-475C-AA75-63EC3B7DAFA4}" srcOrd="0" destOrd="0" presId="urn:microsoft.com/office/officeart/2018/2/layout/IconVerticalSolidList"/>
    <dgm:cxn modelId="{AEB079EA-74EA-45E3-B684-4723BD5B2F5F}" type="presOf" srcId="{013886D9-7121-456F-8618-3BC8ABD5C631}" destId="{73081185-9AB3-4ACD-B2A6-A6B5740E7AC6}" srcOrd="0" destOrd="0" presId="urn:microsoft.com/office/officeart/2018/2/layout/IconVerticalSolidList"/>
    <dgm:cxn modelId="{972F73AF-A25F-4E8D-A569-6E55BD22805D}" type="presParOf" srcId="{4A0B91B5-EA86-474E-AF51-803B93686356}" destId="{DEA08BBA-229F-473C-A3DB-BC1BA47FCE1A}" srcOrd="0" destOrd="0" presId="urn:microsoft.com/office/officeart/2018/2/layout/IconVerticalSolidList"/>
    <dgm:cxn modelId="{75FEA8CA-961C-4C14-B5E4-9556DD8787E2}" type="presParOf" srcId="{DEA08BBA-229F-473C-A3DB-BC1BA47FCE1A}" destId="{5E014316-39CF-451E-BD99-C91A55FB9E24}" srcOrd="0" destOrd="0" presId="urn:microsoft.com/office/officeart/2018/2/layout/IconVerticalSolidList"/>
    <dgm:cxn modelId="{8C0540CE-095D-4C7F-8474-DACE034F0F3E}" type="presParOf" srcId="{DEA08BBA-229F-473C-A3DB-BC1BA47FCE1A}" destId="{81FBFBA7-5D2A-4311-8EA4-EC10AB49B31C}" srcOrd="1" destOrd="0" presId="urn:microsoft.com/office/officeart/2018/2/layout/IconVerticalSolidList"/>
    <dgm:cxn modelId="{EDEC330F-B24A-40C3-A2C5-8C60D3CEF497}" type="presParOf" srcId="{DEA08BBA-229F-473C-A3DB-BC1BA47FCE1A}" destId="{6058FDEF-51CB-4BE7-B843-E05319AB3FAC}" srcOrd="2" destOrd="0" presId="urn:microsoft.com/office/officeart/2018/2/layout/IconVerticalSolidList"/>
    <dgm:cxn modelId="{E3BD680A-780C-4CBF-9FA7-3CDC90170306}" type="presParOf" srcId="{DEA08BBA-229F-473C-A3DB-BC1BA47FCE1A}" destId="{BA98C81B-BD33-475C-AA75-63EC3B7DAFA4}" srcOrd="3" destOrd="0" presId="urn:microsoft.com/office/officeart/2018/2/layout/IconVerticalSolidList"/>
    <dgm:cxn modelId="{832E3B96-A10E-480F-A054-7B41D30C09CE}" type="presParOf" srcId="{4A0B91B5-EA86-474E-AF51-803B93686356}" destId="{1B2BBEB9-6FB4-48F4-AFF1-FA41B2AB1590}" srcOrd="1" destOrd="0" presId="urn:microsoft.com/office/officeart/2018/2/layout/IconVerticalSolidList"/>
    <dgm:cxn modelId="{21572136-84EA-4408-A20A-1ADB363C76BC}" type="presParOf" srcId="{4A0B91B5-EA86-474E-AF51-803B93686356}" destId="{C92DEA49-5CB6-4901-913D-5E7C79120F6B}" srcOrd="2" destOrd="0" presId="urn:microsoft.com/office/officeart/2018/2/layout/IconVerticalSolidList"/>
    <dgm:cxn modelId="{148008F3-BC06-4040-A097-363CA5D00F31}" type="presParOf" srcId="{C92DEA49-5CB6-4901-913D-5E7C79120F6B}" destId="{0B430025-9C89-4E51-A1D0-221020C05EE8}" srcOrd="0" destOrd="0" presId="urn:microsoft.com/office/officeart/2018/2/layout/IconVerticalSolidList"/>
    <dgm:cxn modelId="{B47F7EF9-7DA6-4E93-9D0A-64FFCB97DC16}" type="presParOf" srcId="{C92DEA49-5CB6-4901-913D-5E7C79120F6B}" destId="{3EA816B2-44D5-4D01-8386-9BCA4816CB78}" srcOrd="1" destOrd="0" presId="urn:microsoft.com/office/officeart/2018/2/layout/IconVerticalSolidList"/>
    <dgm:cxn modelId="{3879A5D7-8513-4379-9A8B-E1FBDA49833B}" type="presParOf" srcId="{C92DEA49-5CB6-4901-913D-5E7C79120F6B}" destId="{121C2C86-3464-45B5-8816-0F92F90C7956}" srcOrd="2" destOrd="0" presId="urn:microsoft.com/office/officeart/2018/2/layout/IconVerticalSolidList"/>
    <dgm:cxn modelId="{7AFB6F76-B910-4764-A528-056037890EC1}" type="presParOf" srcId="{C92DEA49-5CB6-4901-913D-5E7C79120F6B}" destId="{F5B10C7E-761A-4E2C-BA5F-8C9B6E1FE617}" srcOrd="3" destOrd="0" presId="urn:microsoft.com/office/officeart/2018/2/layout/IconVerticalSolidList"/>
    <dgm:cxn modelId="{113A70E3-0E87-44C5-B323-479774A4DDDA}" type="presParOf" srcId="{4A0B91B5-EA86-474E-AF51-803B93686356}" destId="{607AD04C-835F-4192-AB16-A10BEEE74CAC}" srcOrd="3" destOrd="0" presId="urn:microsoft.com/office/officeart/2018/2/layout/IconVerticalSolidList"/>
    <dgm:cxn modelId="{CD7A5189-798A-4D83-A69B-8B739AF34A3B}" type="presParOf" srcId="{4A0B91B5-EA86-474E-AF51-803B93686356}" destId="{06C768C3-4BDA-4D01-AC0F-382F97496A8B}" srcOrd="4" destOrd="0" presId="urn:microsoft.com/office/officeart/2018/2/layout/IconVerticalSolidList"/>
    <dgm:cxn modelId="{8D7D6411-7686-419B-850F-8976CD211FB6}" type="presParOf" srcId="{06C768C3-4BDA-4D01-AC0F-382F97496A8B}" destId="{B276798C-CD4B-42A0-B9C3-DE8639DE7F7E}" srcOrd="0" destOrd="0" presId="urn:microsoft.com/office/officeart/2018/2/layout/IconVerticalSolidList"/>
    <dgm:cxn modelId="{3FE28011-ACAC-4340-B705-5B663105E49A}" type="presParOf" srcId="{06C768C3-4BDA-4D01-AC0F-382F97496A8B}" destId="{3B9DEE80-BA4B-47FA-A799-FA2FA2EB8F8B}" srcOrd="1" destOrd="0" presId="urn:microsoft.com/office/officeart/2018/2/layout/IconVerticalSolidList"/>
    <dgm:cxn modelId="{1D4FCC93-46B1-4F50-A19E-9AB7246B4063}" type="presParOf" srcId="{06C768C3-4BDA-4D01-AC0F-382F97496A8B}" destId="{657C12D9-C05C-4AA4-A95E-1E1769D5F373}" srcOrd="2" destOrd="0" presId="urn:microsoft.com/office/officeart/2018/2/layout/IconVerticalSolidList"/>
    <dgm:cxn modelId="{5AB068C5-00FD-42A2-A593-1C054AD9640C}" type="presParOf" srcId="{06C768C3-4BDA-4D01-AC0F-382F97496A8B}" destId="{168301B4-685C-41F0-ADD2-A77D22214E63}" srcOrd="3" destOrd="0" presId="urn:microsoft.com/office/officeart/2018/2/layout/IconVerticalSolidList"/>
    <dgm:cxn modelId="{ED359D83-47C2-42B9-BA97-07A195739E56}" type="presParOf" srcId="{4A0B91B5-EA86-474E-AF51-803B93686356}" destId="{913F87AF-3D14-4234-88C8-43149D3A907A}" srcOrd="5" destOrd="0" presId="urn:microsoft.com/office/officeart/2018/2/layout/IconVerticalSolidList"/>
    <dgm:cxn modelId="{2B194FA0-7791-4006-8917-4E359366C6A2}" type="presParOf" srcId="{4A0B91B5-EA86-474E-AF51-803B93686356}" destId="{73AACD16-B05D-4E19-8903-421B09DF4F1E}" srcOrd="6" destOrd="0" presId="urn:microsoft.com/office/officeart/2018/2/layout/IconVerticalSolidList"/>
    <dgm:cxn modelId="{D9455F8F-5A59-4109-916C-D0569D2F794C}" type="presParOf" srcId="{73AACD16-B05D-4E19-8903-421B09DF4F1E}" destId="{B4C0D6BA-BF8E-4E0B-AC27-C31739B34E64}" srcOrd="0" destOrd="0" presId="urn:microsoft.com/office/officeart/2018/2/layout/IconVerticalSolidList"/>
    <dgm:cxn modelId="{99E5FF09-3464-4EBC-8A7F-58EA38CFEAA4}" type="presParOf" srcId="{73AACD16-B05D-4E19-8903-421B09DF4F1E}" destId="{E8DEC7F3-66F1-40E5-A758-5EAA16705AA2}" srcOrd="1" destOrd="0" presId="urn:microsoft.com/office/officeart/2018/2/layout/IconVerticalSolidList"/>
    <dgm:cxn modelId="{A7CFC7BA-F47A-412C-8C48-C998E217E945}" type="presParOf" srcId="{73AACD16-B05D-4E19-8903-421B09DF4F1E}" destId="{86C65694-ACA2-4967-95A4-A74F27EA0874}" srcOrd="2" destOrd="0" presId="urn:microsoft.com/office/officeart/2018/2/layout/IconVerticalSolidList"/>
    <dgm:cxn modelId="{D9EBBAAB-CC4A-4635-9265-C22E8D0931AE}" type="presParOf" srcId="{73AACD16-B05D-4E19-8903-421B09DF4F1E}" destId="{73081185-9AB3-4ACD-B2A6-A6B5740E7AC6}" srcOrd="3" destOrd="0" presId="urn:microsoft.com/office/officeart/2018/2/layout/IconVerticalSolidList"/>
    <dgm:cxn modelId="{D5D2C44C-A289-420E-90B6-0D66BF38D88D}" type="presParOf" srcId="{4A0B91B5-EA86-474E-AF51-803B93686356}" destId="{C140E0BD-9857-4723-9EA4-D4F9B810BE32}" srcOrd="7" destOrd="0" presId="urn:microsoft.com/office/officeart/2018/2/layout/IconVerticalSolidList"/>
    <dgm:cxn modelId="{9587ED95-7131-468E-9B7C-E8FECCB724ED}" type="presParOf" srcId="{4A0B91B5-EA86-474E-AF51-803B93686356}" destId="{95826A08-B291-4309-9D78-9FC1A8BA2CE3}" srcOrd="8" destOrd="0" presId="urn:microsoft.com/office/officeart/2018/2/layout/IconVerticalSolidList"/>
    <dgm:cxn modelId="{16CE8D10-8E14-4B2F-BCF5-8E058242C9C2}" type="presParOf" srcId="{95826A08-B291-4309-9D78-9FC1A8BA2CE3}" destId="{5D3E9A19-6C6E-4CBF-B67B-00CAE35AE636}" srcOrd="0" destOrd="0" presId="urn:microsoft.com/office/officeart/2018/2/layout/IconVerticalSolidList"/>
    <dgm:cxn modelId="{5BDA6BB4-A18C-4DEF-932D-7A1298B0D569}" type="presParOf" srcId="{95826A08-B291-4309-9D78-9FC1A8BA2CE3}" destId="{89160F1E-7863-4AB4-ABAE-0457C7B1F984}" srcOrd="1" destOrd="0" presId="urn:microsoft.com/office/officeart/2018/2/layout/IconVerticalSolidList"/>
    <dgm:cxn modelId="{17FBAC76-6ABA-43CC-A8B1-9B86678AE63D}" type="presParOf" srcId="{95826A08-B291-4309-9D78-9FC1A8BA2CE3}" destId="{A7BCB57B-2189-4551-B4AE-7DBCD6B592CC}" srcOrd="2" destOrd="0" presId="urn:microsoft.com/office/officeart/2018/2/layout/IconVerticalSolidList"/>
    <dgm:cxn modelId="{F67BF9A2-171E-4B2F-9D6C-D999C30218B9}" type="presParOf" srcId="{95826A08-B291-4309-9D78-9FC1A8BA2CE3}" destId="{65374DFF-5228-4D6E-9810-5DB61DAA2347}" srcOrd="3" destOrd="0" presId="urn:microsoft.com/office/officeart/2018/2/layout/IconVerticalSolidList"/>
    <dgm:cxn modelId="{617DF250-D3C3-42C8-981E-8C8B0DF08F8F}" type="presParOf" srcId="{4A0B91B5-EA86-474E-AF51-803B93686356}" destId="{885880EF-9BB3-419C-B710-B096BE69FD7A}" srcOrd="9" destOrd="0" presId="urn:microsoft.com/office/officeart/2018/2/layout/IconVerticalSolidList"/>
    <dgm:cxn modelId="{E3D43F6D-5149-4C29-AA43-3037E366F2E8}" type="presParOf" srcId="{4A0B91B5-EA86-474E-AF51-803B93686356}" destId="{41A79134-57EE-4D8A-AF20-97AD0FDDDB59}" srcOrd="10" destOrd="0" presId="urn:microsoft.com/office/officeart/2018/2/layout/IconVerticalSolidList"/>
    <dgm:cxn modelId="{42E0091E-8899-4446-9BB7-D36BF6460C60}" type="presParOf" srcId="{41A79134-57EE-4D8A-AF20-97AD0FDDDB59}" destId="{B09E9A1E-E3D6-4B42-A37E-ECF252A84D7D}" srcOrd="0" destOrd="0" presId="urn:microsoft.com/office/officeart/2018/2/layout/IconVerticalSolidList"/>
    <dgm:cxn modelId="{2D6A73FF-AA50-4734-B2F0-0C142233375D}" type="presParOf" srcId="{41A79134-57EE-4D8A-AF20-97AD0FDDDB59}" destId="{02195DAE-BBF9-444F-874F-B2A4721A4D6A}" srcOrd="1" destOrd="0" presId="urn:microsoft.com/office/officeart/2018/2/layout/IconVerticalSolidList"/>
    <dgm:cxn modelId="{C7A45507-9EA4-487A-9CC3-ECF74EAAB2EC}" type="presParOf" srcId="{41A79134-57EE-4D8A-AF20-97AD0FDDDB59}" destId="{7D0EB09F-2EA6-4743-91C5-DB3CA235651C}" srcOrd="2" destOrd="0" presId="urn:microsoft.com/office/officeart/2018/2/layout/IconVerticalSolidList"/>
    <dgm:cxn modelId="{A3DA4DEC-D6C2-44F3-83FC-FCC224A7016E}" type="presParOf" srcId="{41A79134-57EE-4D8A-AF20-97AD0FDDDB59}" destId="{E9D95369-9A57-4576-8D28-45276DB0820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30C564-803C-47D0-ADDE-005A1A7A8BE9}" type="doc">
      <dgm:prSet loTypeId="urn:microsoft.com/office/officeart/2005/8/layout/hierarchy1" loCatId="hierarchy" qsTypeId="urn:microsoft.com/office/officeart/2005/8/quickstyle/simple1" qsCatId="simple" csTypeId="urn:microsoft.com/office/officeart/2018/5/colors/Iconchunking_neutralbg_accent1_2" csCatId="accent1" phldr="1"/>
      <dgm:spPr/>
      <dgm:t>
        <a:bodyPr/>
        <a:lstStyle/>
        <a:p>
          <a:endParaRPr lang="en-US"/>
        </a:p>
      </dgm:t>
    </dgm:pt>
    <dgm:pt modelId="{0FCF2C5E-086F-433F-BFB8-0E5A0EB3297A}">
      <dgm:prSet/>
      <dgm:spPr/>
      <dgm:t>
        <a:bodyPr/>
        <a:lstStyle/>
        <a:p>
          <a:pPr>
            <a:lnSpc>
              <a:spcPct val="100000"/>
            </a:lnSpc>
          </a:pPr>
          <a:r>
            <a:rPr lang="fr-FR" i="1"/>
            <a:t>Oui mais non !</a:t>
          </a:r>
          <a:endParaRPr lang="en-US"/>
        </a:p>
      </dgm:t>
    </dgm:pt>
    <dgm:pt modelId="{3910EA8A-1BC9-40B4-B22B-731284FF8E92}" type="parTrans" cxnId="{EDDFC93E-5C77-42CD-87E2-047F1C8EE2F6}">
      <dgm:prSet/>
      <dgm:spPr/>
      <dgm:t>
        <a:bodyPr/>
        <a:lstStyle/>
        <a:p>
          <a:endParaRPr lang="en-US"/>
        </a:p>
      </dgm:t>
    </dgm:pt>
    <dgm:pt modelId="{D68B5F33-8DBA-4FAD-87DC-A2B5BDDAE631}" type="sibTrans" cxnId="{EDDFC93E-5C77-42CD-87E2-047F1C8EE2F6}">
      <dgm:prSet/>
      <dgm:spPr/>
      <dgm:t>
        <a:bodyPr/>
        <a:lstStyle/>
        <a:p>
          <a:endParaRPr lang="en-US"/>
        </a:p>
      </dgm:t>
    </dgm:pt>
    <dgm:pt modelId="{1FAB1224-0426-410D-8987-0312F4878898}">
      <dgm:prSet/>
      <dgm:spPr/>
      <dgm:t>
        <a:bodyPr/>
        <a:lstStyle/>
        <a:p>
          <a:pPr>
            <a:lnSpc>
              <a:spcPct val="100000"/>
            </a:lnSpc>
          </a:pPr>
          <a:r>
            <a:rPr lang="fr-FR" i="1"/>
            <a:t>Dans la réalité….</a:t>
          </a:r>
          <a:endParaRPr lang="en-US"/>
        </a:p>
      </dgm:t>
    </dgm:pt>
    <dgm:pt modelId="{99A57FF7-3451-4EB1-A2A0-32AD44E8014E}" type="parTrans" cxnId="{EB890770-3DD2-4F9C-BC25-C3EE42868028}">
      <dgm:prSet/>
      <dgm:spPr/>
      <dgm:t>
        <a:bodyPr/>
        <a:lstStyle/>
        <a:p>
          <a:endParaRPr lang="en-US"/>
        </a:p>
      </dgm:t>
    </dgm:pt>
    <dgm:pt modelId="{7647E938-C2DF-4074-B0FD-D8E4B760EAB4}" type="sibTrans" cxnId="{EB890770-3DD2-4F9C-BC25-C3EE42868028}">
      <dgm:prSet/>
      <dgm:spPr/>
      <dgm:t>
        <a:bodyPr/>
        <a:lstStyle/>
        <a:p>
          <a:endParaRPr lang="en-US"/>
        </a:p>
      </dgm:t>
    </dgm:pt>
    <dgm:pt modelId="{A2980AED-D113-46BD-A213-D090B8BE290B}" type="pres">
      <dgm:prSet presAssocID="{4030C564-803C-47D0-ADDE-005A1A7A8BE9}" presName="hierChild1" presStyleCnt="0">
        <dgm:presLayoutVars>
          <dgm:chPref val="1"/>
          <dgm:dir/>
          <dgm:animOne val="branch"/>
          <dgm:animLvl val="lvl"/>
          <dgm:resizeHandles/>
        </dgm:presLayoutVars>
      </dgm:prSet>
      <dgm:spPr/>
    </dgm:pt>
    <dgm:pt modelId="{BDD335C5-8319-4906-8A6E-6DA3675EB1FD}" type="pres">
      <dgm:prSet presAssocID="{0FCF2C5E-086F-433F-BFB8-0E5A0EB3297A}" presName="hierRoot1" presStyleCnt="0"/>
      <dgm:spPr/>
    </dgm:pt>
    <dgm:pt modelId="{1E58D7FC-3CCB-43B4-AAE5-2596C0EFA3FD}" type="pres">
      <dgm:prSet presAssocID="{0FCF2C5E-086F-433F-BFB8-0E5A0EB3297A}" presName="composite" presStyleCnt="0"/>
      <dgm:spPr/>
    </dgm:pt>
    <dgm:pt modelId="{A7C72426-B9A4-4205-8B0D-158D8B3935D3}" type="pres">
      <dgm:prSet presAssocID="{0FCF2C5E-086F-433F-BFB8-0E5A0EB3297A}" presName="background" presStyleLbl="node0" presStyleIdx="0" presStyleCnt="2"/>
      <dgm:spPr/>
    </dgm:pt>
    <dgm:pt modelId="{0CAEB093-C16A-4F4A-B288-F05B9CCE0D3A}" type="pres">
      <dgm:prSet presAssocID="{0FCF2C5E-086F-433F-BFB8-0E5A0EB3297A}" presName="text" presStyleLbl="fgAcc0" presStyleIdx="0" presStyleCnt="2">
        <dgm:presLayoutVars>
          <dgm:chPref val="3"/>
        </dgm:presLayoutVars>
      </dgm:prSet>
      <dgm:spPr/>
    </dgm:pt>
    <dgm:pt modelId="{B4C297B3-0BB7-4108-923C-CA632E9CA39D}" type="pres">
      <dgm:prSet presAssocID="{0FCF2C5E-086F-433F-BFB8-0E5A0EB3297A}" presName="hierChild2" presStyleCnt="0"/>
      <dgm:spPr/>
    </dgm:pt>
    <dgm:pt modelId="{2327862D-DF73-4F40-A334-BB1F44A64B11}" type="pres">
      <dgm:prSet presAssocID="{1FAB1224-0426-410D-8987-0312F4878898}" presName="hierRoot1" presStyleCnt="0"/>
      <dgm:spPr/>
    </dgm:pt>
    <dgm:pt modelId="{CE12AE45-841F-4D04-B87E-B084869EE407}" type="pres">
      <dgm:prSet presAssocID="{1FAB1224-0426-410D-8987-0312F4878898}" presName="composite" presStyleCnt="0"/>
      <dgm:spPr/>
    </dgm:pt>
    <dgm:pt modelId="{1CEEAD74-8A25-4386-BADF-44B223C5B7CA}" type="pres">
      <dgm:prSet presAssocID="{1FAB1224-0426-410D-8987-0312F4878898}" presName="background" presStyleLbl="node0" presStyleIdx="1" presStyleCnt="2"/>
      <dgm:spPr/>
    </dgm:pt>
    <dgm:pt modelId="{096225AB-E274-4D6F-B143-A72646AB6243}" type="pres">
      <dgm:prSet presAssocID="{1FAB1224-0426-410D-8987-0312F4878898}" presName="text" presStyleLbl="fgAcc0" presStyleIdx="1" presStyleCnt="2">
        <dgm:presLayoutVars>
          <dgm:chPref val="3"/>
        </dgm:presLayoutVars>
      </dgm:prSet>
      <dgm:spPr/>
    </dgm:pt>
    <dgm:pt modelId="{994695AE-C302-4824-8A70-B102E63B3E8F}" type="pres">
      <dgm:prSet presAssocID="{1FAB1224-0426-410D-8987-0312F4878898}" presName="hierChild2" presStyleCnt="0"/>
      <dgm:spPr/>
    </dgm:pt>
  </dgm:ptLst>
  <dgm:cxnLst>
    <dgm:cxn modelId="{05F36B2C-422D-43FB-8CE4-455B0A47C27F}" type="presOf" srcId="{0FCF2C5E-086F-433F-BFB8-0E5A0EB3297A}" destId="{0CAEB093-C16A-4F4A-B288-F05B9CCE0D3A}" srcOrd="0" destOrd="0" presId="urn:microsoft.com/office/officeart/2005/8/layout/hierarchy1"/>
    <dgm:cxn modelId="{EDDFC93E-5C77-42CD-87E2-047F1C8EE2F6}" srcId="{4030C564-803C-47D0-ADDE-005A1A7A8BE9}" destId="{0FCF2C5E-086F-433F-BFB8-0E5A0EB3297A}" srcOrd="0" destOrd="0" parTransId="{3910EA8A-1BC9-40B4-B22B-731284FF8E92}" sibTransId="{D68B5F33-8DBA-4FAD-87DC-A2B5BDDAE631}"/>
    <dgm:cxn modelId="{EB890770-3DD2-4F9C-BC25-C3EE42868028}" srcId="{4030C564-803C-47D0-ADDE-005A1A7A8BE9}" destId="{1FAB1224-0426-410D-8987-0312F4878898}" srcOrd="1" destOrd="0" parTransId="{99A57FF7-3451-4EB1-A2A0-32AD44E8014E}" sibTransId="{7647E938-C2DF-4074-B0FD-D8E4B760EAB4}"/>
    <dgm:cxn modelId="{2FE04691-1853-4A74-9477-6B2899DEEB27}" type="presOf" srcId="{4030C564-803C-47D0-ADDE-005A1A7A8BE9}" destId="{A2980AED-D113-46BD-A213-D090B8BE290B}" srcOrd="0" destOrd="0" presId="urn:microsoft.com/office/officeart/2005/8/layout/hierarchy1"/>
    <dgm:cxn modelId="{778B9CC7-7BCE-41E0-88DF-051F5E2CF60E}" type="presOf" srcId="{1FAB1224-0426-410D-8987-0312F4878898}" destId="{096225AB-E274-4D6F-B143-A72646AB6243}" srcOrd="0" destOrd="0" presId="urn:microsoft.com/office/officeart/2005/8/layout/hierarchy1"/>
    <dgm:cxn modelId="{9D55840D-8270-42F9-8BEF-454F3B8B2799}" type="presParOf" srcId="{A2980AED-D113-46BD-A213-D090B8BE290B}" destId="{BDD335C5-8319-4906-8A6E-6DA3675EB1FD}" srcOrd="0" destOrd="0" presId="urn:microsoft.com/office/officeart/2005/8/layout/hierarchy1"/>
    <dgm:cxn modelId="{92B1750E-BB7C-49E6-914C-8837A1CF20F1}" type="presParOf" srcId="{BDD335C5-8319-4906-8A6E-6DA3675EB1FD}" destId="{1E58D7FC-3CCB-43B4-AAE5-2596C0EFA3FD}" srcOrd="0" destOrd="0" presId="urn:microsoft.com/office/officeart/2005/8/layout/hierarchy1"/>
    <dgm:cxn modelId="{859C2EB9-0055-43F9-AF4A-CFD93D3E622E}" type="presParOf" srcId="{1E58D7FC-3CCB-43B4-AAE5-2596C0EFA3FD}" destId="{A7C72426-B9A4-4205-8B0D-158D8B3935D3}" srcOrd="0" destOrd="0" presId="urn:microsoft.com/office/officeart/2005/8/layout/hierarchy1"/>
    <dgm:cxn modelId="{7E3A3D15-9C3E-4C48-8F12-5E8B4AA7A07B}" type="presParOf" srcId="{1E58D7FC-3CCB-43B4-AAE5-2596C0EFA3FD}" destId="{0CAEB093-C16A-4F4A-B288-F05B9CCE0D3A}" srcOrd="1" destOrd="0" presId="urn:microsoft.com/office/officeart/2005/8/layout/hierarchy1"/>
    <dgm:cxn modelId="{C067464E-0110-4695-B37B-A3438D5C2CF9}" type="presParOf" srcId="{BDD335C5-8319-4906-8A6E-6DA3675EB1FD}" destId="{B4C297B3-0BB7-4108-923C-CA632E9CA39D}" srcOrd="1" destOrd="0" presId="urn:microsoft.com/office/officeart/2005/8/layout/hierarchy1"/>
    <dgm:cxn modelId="{16C3CC02-3869-4767-A28F-1BF6B39CF5F3}" type="presParOf" srcId="{A2980AED-D113-46BD-A213-D090B8BE290B}" destId="{2327862D-DF73-4F40-A334-BB1F44A64B11}" srcOrd="1" destOrd="0" presId="urn:microsoft.com/office/officeart/2005/8/layout/hierarchy1"/>
    <dgm:cxn modelId="{BE4EB996-D181-4FFD-A9EE-F76D87E73752}" type="presParOf" srcId="{2327862D-DF73-4F40-A334-BB1F44A64B11}" destId="{CE12AE45-841F-4D04-B87E-B084869EE407}" srcOrd="0" destOrd="0" presId="urn:microsoft.com/office/officeart/2005/8/layout/hierarchy1"/>
    <dgm:cxn modelId="{DF3715CA-DC88-49BE-86F1-F15F415DD7A1}" type="presParOf" srcId="{CE12AE45-841F-4D04-B87E-B084869EE407}" destId="{1CEEAD74-8A25-4386-BADF-44B223C5B7CA}" srcOrd="0" destOrd="0" presId="urn:microsoft.com/office/officeart/2005/8/layout/hierarchy1"/>
    <dgm:cxn modelId="{E70D7CCC-9FA4-48DC-8355-B481F2DB0D9E}" type="presParOf" srcId="{CE12AE45-841F-4D04-B87E-B084869EE407}" destId="{096225AB-E274-4D6F-B143-A72646AB6243}" srcOrd="1" destOrd="0" presId="urn:microsoft.com/office/officeart/2005/8/layout/hierarchy1"/>
    <dgm:cxn modelId="{6DF5568D-5028-4A8D-8BDB-EE186BDBEAB7}" type="presParOf" srcId="{2327862D-DF73-4F40-A334-BB1F44A64B11}" destId="{994695AE-C302-4824-8A70-B102E63B3E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3606819-073C-4F61-9E53-A315E2B6A00E}"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47613F18-0D80-4E8B-A75B-D0E9D84523BD}">
      <dgm:prSet/>
      <dgm:spPr/>
      <dgm:t>
        <a:bodyPr/>
        <a:lstStyle/>
        <a:p>
          <a:r>
            <a:rPr lang="fr-FR"/>
            <a:t>Classement des liens en fonction de leur « force » sur la base de 4 critères :</a:t>
          </a:r>
          <a:endParaRPr lang="en-US"/>
        </a:p>
      </dgm:t>
    </dgm:pt>
    <dgm:pt modelId="{5B37FE5D-C306-4A9D-88F0-68324FE7BA14}" type="parTrans" cxnId="{662EA831-95D5-4044-95BF-227F29E01136}">
      <dgm:prSet/>
      <dgm:spPr/>
      <dgm:t>
        <a:bodyPr/>
        <a:lstStyle/>
        <a:p>
          <a:endParaRPr lang="en-US"/>
        </a:p>
      </dgm:t>
    </dgm:pt>
    <dgm:pt modelId="{A72F9A65-4418-448B-B600-40171355486F}" type="sibTrans" cxnId="{662EA831-95D5-4044-95BF-227F29E01136}">
      <dgm:prSet/>
      <dgm:spPr/>
      <dgm:t>
        <a:bodyPr/>
        <a:lstStyle/>
        <a:p>
          <a:endParaRPr lang="en-US"/>
        </a:p>
      </dgm:t>
    </dgm:pt>
    <dgm:pt modelId="{19C141CE-821B-4122-A8D2-6000AFD4C76D}">
      <dgm:prSet/>
      <dgm:spPr/>
      <dgm:t>
        <a:bodyPr/>
        <a:lstStyle/>
        <a:p>
          <a:r>
            <a:rPr lang="fr-FR"/>
            <a:t>La durée de la relation (ancienneté de la relation et temps passé ensemble)</a:t>
          </a:r>
          <a:endParaRPr lang="en-US"/>
        </a:p>
      </dgm:t>
    </dgm:pt>
    <dgm:pt modelId="{F16EBCBE-1839-4389-AECF-1AE20D5DF5A3}" type="parTrans" cxnId="{4910E8EF-0DE7-4A6F-B84D-8379E610837D}">
      <dgm:prSet/>
      <dgm:spPr/>
      <dgm:t>
        <a:bodyPr/>
        <a:lstStyle/>
        <a:p>
          <a:endParaRPr lang="en-US"/>
        </a:p>
      </dgm:t>
    </dgm:pt>
    <dgm:pt modelId="{BAE8E90F-97B9-4951-9325-BB67128DC583}" type="sibTrans" cxnId="{4910E8EF-0DE7-4A6F-B84D-8379E610837D}">
      <dgm:prSet/>
      <dgm:spPr/>
      <dgm:t>
        <a:bodyPr/>
        <a:lstStyle/>
        <a:p>
          <a:endParaRPr lang="en-US"/>
        </a:p>
      </dgm:t>
    </dgm:pt>
    <dgm:pt modelId="{F76108A2-97DB-4211-947D-8AB38EC885EF}">
      <dgm:prSet/>
      <dgm:spPr/>
      <dgm:t>
        <a:bodyPr/>
        <a:lstStyle/>
        <a:p>
          <a:r>
            <a:rPr lang="fr-FR"/>
            <a:t>Intensité émotionnelle</a:t>
          </a:r>
          <a:endParaRPr lang="en-US"/>
        </a:p>
      </dgm:t>
    </dgm:pt>
    <dgm:pt modelId="{C89AA295-B0DB-4B53-B22D-29A90604AE92}" type="parTrans" cxnId="{EE2A0016-82EA-49BD-8808-52323659D1BC}">
      <dgm:prSet/>
      <dgm:spPr/>
      <dgm:t>
        <a:bodyPr/>
        <a:lstStyle/>
        <a:p>
          <a:endParaRPr lang="en-US"/>
        </a:p>
      </dgm:t>
    </dgm:pt>
    <dgm:pt modelId="{7BDCC84E-2BA8-4215-BFF3-7F73224D9CFE}" type="sibTrans" cxnId="{EE2A0016-82EA-49BD-8808-52323659D1BC}">
      <dgm:prSet/>
      <dgm:spPr/>
      <dgm:t>
        <a:bodyPr/>
        <a:lstStyle/>
        <a:p>
          <a:endParaRPr lang="en-US"/>
        </a:p>
      </dgm:t>
    </dgm:pt>
    <dgm:pt modelId="{E4881361-202D-4E7A-8E85-048C3F377E91}">
      <dgm:prSet/>
      <dgm:spPr/>
      <dgm:t>
        <a:bodyPr/>
        <a:lstStyle/>
        <a:p>
          <a:r>
            <a:rPr lang="fr-FR"/>
            <a:t>Intimité</a:t>
          </a:r>
          <a:endParaRPr lang="en-US"/>
        </a:p>
      </dgm:t>
    </dgm:pt>
    <dgm:pt modelId="{C5B06F04-D704-4C4E-AB9B-3581E37D5F3E}" type="parTrans" cxnId="{E9553429-6EC7-470F-BB9D-581BC540BB8D}">
      <dgm:prSet/>
      <dgm:spPr/>
      <dgm:t>
        <a:bodyPr/>
        <a:lstStyle/>
        <a:p>
          <a:endParaRPr lang="en-US"/>
        </a:p>
      </dgm:t>
    </dgm:pt>
    <dgm:pt modelId="{ECC03A4E-1A98-4D35-BFBB-868165A3E412}" type="sibTrans" cxnId="{E9553429-6EC7-470F-BB9D-581BC540BB8D}">
      <dgm:prSet/>
      <dgm:spPr/>
      <dgm:t>
        <a:bodyPr/>
        <a:lstStyle/>
        <a:p>
          <a:endParaRPr lang="en-US"/>
        </a:p>
      </dgm:t>
    </dgm:pt>
    <dgm:pt modelId="{DE41D902-1A1D-43C2-8CFD-964AF2DC069A}">
      <dgm:prSet/>
      <dgm:spPr/>
      <dgm:t>
        <a:bodyPr/>
        <a:lstStyle/>
        <a:p>
          <a:r>
            <a:rPr lang="fr-FR"/>
            <a:t>Services réciproques qu se rendent les partenaires</a:t>
          </a:r>
          <a:endParaRPr lang="en-US"/>
        </a:p>
      </dgm:t>
    </dgm:pt>
    <dgm:pt modelId="{15DB8252-25AB-4395-8B6C-63918AFA20D7}" type="parTrans" cxnId="{062CB028-F7A8-4FB7-9F4C-074B99277218}">
      <dgm:prSet/>
      <dgm:spPr/>
      <dgm:t>
        <a:bodyPr/>
        <a:lstStyle/>
        <a:p>
          <a:endParaRPr lang="en-US"/>
        </a:p>
      </dgm:t>
    </dgm:pt>
    <dgm:pt modelId="{042C8EF7-ACA7-4A69-9062-93B4B3CE3BAE}" type="sibTrans" cxnId="{062CB028-F7A8-4FB7-9F4C-074B99277218}">
      <dgm:prSet/>
      <dgm:spPr/>
      <dgm:t>
        <a:bodyPr/>
        <a:lstStyle/>
        <a:p>
          <a:endParaRPr lang="en-US"/>
        </a:p>
      </dgm:t>
    </dgm:pt>
    <dgm:pt modelId="{D8CCF1CD-8E70-4FC5-AA2A-111A32A04831}" type="pres">
      <dgm:prSet presAssocID="{63606819-073C-4F61-9E53-A315E2B6A00E}" presName="linear" presStyleCnt="0">
        <dgm:presLayoutVars>
          <dgm:animLvl val="lvl"/>
          <dgm:resizeHandles val="exact"/>
        </dgm:presLayoutVars>
      </dgm:prSet>
      <dgm:spPr/>
    </dgm:pt>
    <dgm:pt modelId="{A7663DF9-C693-48BE-8F72-43AD6BF4379D}" type="pres">
      <dgm:prSet presAssocID="{47613F18-0D80-4E8B-A75B-D0E9D84523BD}" presName="parentText" presStyleLbl="node1" presStyleIdx="0" presStyleCnt="5">
        <dgm:presLayoutVars>
          <dgm:chMax val="0"/>
          <dgm:bulletEnabled val="1"/>
        </dgm:presLayoutVars>
      </dgm:prSet>
      <dgm:spPr/>
    </dgm:pt>
    <dgm:pt modelId="{4AD766EF-97A5-435E-9C9D-5D1C92C39BEE}" type="pres">
      <dgm:prSet presAssocID="{A72F9A65-4418-448B-B600-40171355486F}" presName="spacer" presStyleCnt="0"/>
      <dgm:spPr/>
    </dgm:pt>
    <dgm:pt modelId="{0EA7AEDE-9738-4D9F-9569-4C2C8A5830A5}" type="pres">
      <dgm:prSet presAssocID="{19C141CE-821B-4122-A8D2-6000AFD4C76D}" presName="parentText" presStyleLbl="node1" presStyleIdx="1" presStyleCnt="5">
        <dgm:presLayoutVars>
          <dgm:chMax val="0"/>
          <dgm:bulletEnabled val="1"/>
        </dgm:presLayoutVars>
      </dgm:prSet>
      <dgm:spPr/>
    </dgm:pt>
    <dgm:pt modelId="{EC61CC4F-370A-448E-883C-EFCDD19A5F0B}" type="pres">
      <dgm:prSet presAssocID="{BAE8E90F-97B9-4951-9325-BB67128DC583}" presName="spacer" presStyleCnt="0"/>
      <dgm:spPr/>
    </dgm:pt>
    <dgm:pt modelId="{8153E6EE-05D7-4D2B-A6FD-7A98D15ED4DF}" type="pres">
      <dgm:prSet presAssocID="{F76108A2-97DB-4211-947D-8AB38EC885EF}" presName="parentText" presStyleLbl="node1" presStyleIdx="2" presStyleCnt="5">
        <dgm:presLayoutVars>
          <dgm:chMax val="0"/>
          <dgm:bulletEnabled val="1"/>
        </dgm:presLayoutVars>
      </dgm:prSet>
      <dgm:spPr/>
    </dgm:pt>
    <dgm:pt modelId="{0B5E31B3-B8B6-4366-82FB-D95C3BEBBAA1}" type="pres">
      <dgm:prSet presAssocID="{7BDCC84E-2BA8-4215-BFF3-7F73224D9CFE}" presName="spacer" presStyleCnt="0"/>
      <dgm:spPr/>
    </dgm:pt>
    <dgm:pt modelId="{2D9526F0-ADFF-42AA-8BAF-A8EB23DCEF80}" type="pres">
      <dgm:prSet presAssocID="{E4881361-202D-4E7A-8E85-048C3F377E91}" presName="parentText" presStyleLbl="node1" presStyleIdx="3" presStyleCnt="5">
        <dgm:presLayoutVars>
          <dgm:chMax val="0"/>
          <dgm:bulletEnabled val="1"/>
        </dgm:presLayoutVars>
      </dgm:prSet>
      <dgm:spPr/>
    </dgm:pt>
    <dgm:pt modelId="{EF561A31-7BC5-4FB0-AE0E-0F4422CFCA41}" type="pres">
      <dgm:prSet presAssocID="{ECC03A4E-1A98-4D35-BFBB-868165A3E412}" presName="spacer" presStyleCnt="0"/>
      <dgm:spPr/>
    </dgm:pt>
    <dgm:pt modelId="{0BEA1FDB-12EF-41FB-BA8E-2F26682CFED9}" type="pres">
      <dgm:prSet presAssocID="{DE41D902-1A1D-43C2-8CFD-964AF2DC069A}" presName="parentText" presStyleLbl="node1" presStyleIdx="4" presStyleCnt="5">
        <dgm:presLayoutVars>
          <dgm:chMax val="0"/>
          <dgm:bulletEnabled val="1"/>
        </dgm:presLayoutVars>
      </dgm:prSet>
      <dgm:spPr/>
    </dgm:pt>
  </dgm:ptLst>
  <dgm:cxnLst>
    <dgm:cxn modelId="{EE2A0016-82EA-49BD-8808-52323659D1BC}" srcId="{63606819-073C-4F61-9E53-A315E2B6A00E}" destId="{F76108A2-97DB-4211-947D-8AB38EC885EF}" srcOrd="2" destOrd="0" parTransId="{C89AA295-B0DB-4B53-B22D-29A90604AE92}" sibTransId="{7BDCC84E-2BA8-4215-BFF3-7F73224D9CFE}"/>
    <dgm:cxn modelId="{EEC8D127-C421-4A42-854F-B5E738A88D95}" type="presOf" srcId="{19C141CE-821B-4122-A8D2-6000AFD4C76D}" destId="{0EA7AEDE-9738-4D9F-9569-4C2C8A5830A5}" srcOrd="0" destOrd="0" presId="urn:microsoft.com/office/officeart/2005/8/layout/vList2"/>
    <dgm:cxn modelId="{062CB028-F7A8-4FB7-9F4C-074B99277218}" srcId="{63606819-073C-4F61-9E53-A315E2B6A00E}" destId="{DE41D902-1A1D-43C2-8CFD-964AF2DC069A}" srcOrd="4" destOrd="0" parTransId="{15DB8252-25AB-4395-8B6C-63918AFA20D7}" sibTransId="{042C8EF7-ACA7-4A69-9062-93B4B3CE3BAE}"/>
    <dgm:cxn modelId="{E9553429-6EC7-470F-BB9D-581BC540BB8D}" srcId="{63606819-073C-4F61-9E53-A315E2B6A00E}" destId="{E4881361-202D-4E7A-8E85-048C3F377E91}" srcOrd="3" destOrd="0" parTransId="{C5B06F04-D704-4C4E-AB9B-3581E37D5F3E}" sibTransId="{ECC03A4E-1A98-4D35-BFBB-868165A3E412}"/>
    <dgm:cxn modelId="{662EA831-95D5-4044-95BF-227F29E01136}" srcId="{63606819-073C-4F61-9E53-A315E2B6A00E}" destId="{47613F18-0D80-4E8B-A75B-D0E9D84523BD}" srcOrd="0" destOrd="0" parTransId="{5B37FE5D-C306-4A9D-88F0-68324FE7BA14}" sibTransId="{A72F9A65-4418-448B-B600-40171355486F}"/>
    <dgm:cxn modelId="{D8626C64-E55D-40EF-9EF5-0D065FE19881}" type="presOf" srcId="{F76108A2-97DB-4211-947D-8AB38EC885EF}" destId="{8153E6EE-05D7-4D2B-A6FD-7A98D15ED4DF}" srcOrd="0" destOrd="0" presId="urn:microsoft.com/office/officeart/2005/8/layout/vList2"/>
    <dgm:cxn modelId="{28E72845-5CFA-4E82-86AC-A3DBDE8C1714}" type="presOf" srcId="{E4881361-202D-4E7A-8E85-048C3F377E91}" destId="{2D9526F0-ADFF-42AA-8BAF-A8EB23DCEF80}" srcOrd="0" destOrd="0" presId="urn:microsoft.com/office/officeart/2005/8/layout/vList2"/>
    <dgm:cxn modelId="{7A1E4084-A5BD-4A49-95D1-57A10179C427}" type="presOf" srcId="{DE41D902-1A1D-43C2-8CFD-964AF2DC069A}" destId="{0BEA1FDB-12EF-41FB-BA8E-2F26682CFED9}" srcOrd="0" destOrd="0" presId="urn:microsoft.com/office/officeart/2005/8/layout/vList2"/>
    <dgm:cxn modelId="{E660F0D3-AEA5-4877-BBA7-245129029E8F}" type="presOf" srcId="{63606819-073C-4F61-9E53-A315E2B6A00E}" destId="{D8CCF1CD-8E70-4FC5-AA2A-111A32A04831}" srcOrd="0" destOrd="0" presId="urn:microsoft.com/office/officeart/2005/8/layout/vList2"/>
    <dgm:cxn modelId="{EDB495D6-ED90-4663-A1E5-B30E01FBF7A8}" type="presOf" srcId="{47613F18-0D80-4E8B-A75B-D0E9D84523BD}" destId="{A7663DF9-C693-48BE-8F72-43AD6BF4379D}" srcOrd="0" destOrd="0" presId="urn:microsoft.com/office/officeart/2005/8/layout/vList2"/>
    <dgm:cxn modelId="{4910E8EF-0DE7-4A6F-B84D-8379E610837D}" srcId="{63606819-073C-4F61-9E53-A315E2B6A00E}" destId="{19C141CE-821B-4122-A8D2-6000AFD4C76D}" srcOrd="1" destOrd="0" parTransId="{F16EBCBE-1839-4389-AECF-1AE20D5DF5A3}" sibTransId="{BAE8E90F-97B9-4951-9325-BB67128DC583}"/>
    <dgm:cxn modelId="{679688E2-441F-44E1-AB40-27903CF8D53D}" type="presParOf" srcId="{D8CCF1CD-8E70-4FC5-AA2A-111A32A04831}" destId="{A7663DF9-C693-48BE-8F72-43AD6BF4379D}" srcOrd="0" destOrd="0" presId="urn:microsoft.com/office/officeart/2005/8/layout/vList2"/>
    <dgm:cxn modelId="{AB7DCBAD-5EDB-4D35-9362-A2F675204807}" type="presParOf" srcId="{D8CCF1CD-8E70-4FC5-AA2A-111A32A04831}" destId="{4AD766EF-97A5-435E-9C9D-5D1C92C39BEE}" srcOrd="1" destOrd="0" presId="urn:microsoft.com/office/officeart/2005/8/layout/vList2"/>
    <dgm:cxn modelId="{DE6ADB5F-D445-4CD8-B9B6-C1A43A14E217}" type="presParOf" srcId="{D8CCF1CD-8E70-4FC5-AA2A-111A32A04831}" destId="{0EA7AEDE-9738-4D9F-9569-4C2C8A5830A5}" srcOrd="2" destOrd="0" presId="urn:microsoft.com/office/officeart/2005/8/layout/vList2"/>
    <dgm:cxn modelId="{46EAB64C-0047-497B-B0AC-CDC155D3DF09}" type="presParOf" srcId="{D8CCF1CD-8E70-4FC5-AA2A-111A32A04831}" destId="{EC61CC4F-370A-448E-883C-EFCDD19A5F0B}" srcOrd="3" destOrd="0" presId="urn:microsoft.com/office/officeart/2005/8/layout/vList2"/>
    <dgm:cxn modelId="{4BE9C088-0336-4B72-B89E-6657610A15B6}" type="presParOf" srcId="{D8CCF1CD-8E70-4FC5-AA2A-111A32A04831}" destId="{8153E6EE-05D7-4D2B-A6FD-7A98D15ED4DF}" srcOrd="4" destOrd="0" presId="urn:microsoft.com/office/officeart/2005/8/layout/vList2"/>
    <dgm:cxn modelId="{5DFEE0F2-1D5B-432E-8A6F-A0CFC6B95361}" type="presParOf" srcId="{D8CCF1CD-8E70-4FC5-AA2A-111A32A04831}" destId="{0B5E31B3-B8B6-4366-82FB-D95C3BEBBAA1}" srcOrd="5" destOrd="0" presId="urn:microsoft.com/office/officeart/2005/8/layout/vList2"/>
    <dgm:cxn modelId="{BCD6556A-91A3-4713-92AA-757FC6824BB9}" type="presParOf" srcId="{D8CCF1CD-8E70-4FC5-AA2A-111A32A04831}" destId="{2D9526F0-ADFF-42AA-8BAF-A8EB23DCEF80}" srcOrd="6" destOrd="0" presId="urn:microsoft.com/office/officeart/2005/8/layout/vList2"/>
    <dgm:cxn modelId="{C186E994-480C-418C-9A74-4C23C7917D28}" type="presParOf" srcId="{D8CCF1CD-8E70-4FC5-AA2A-111A32A04831}" destId="{EF561A31-7BC5-4FB0-AE0E-0F4422CFCA41}" srcOrd="7" destOrd="0" presId="urn:microsoft.com/office/officeart/2005/8/layout/vList2"/>
    <dgm:cxn modelId="{650F62AC-78DD-49BE-81D9-54BAB0A8C876}" type="presParOf" srcId="{D8CCF1CD-8E70-4FC5-AA2A-111A32A04831}" destId="{0BEA1FDB-12EF-41FB-BA8E-2F26682CFE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3D7050-18C0-4855-A290-37E39A82994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BEF8247-9BCB-46DF-A6C5-27D7636FC0BE}">
      <dgm:prSet/>
      <dgm:spPr/>
      <dgm:t>
        <a:bodyPr/>
        <a:lstStyle/>
        <a:p>
          <a:pPr>
            <a:lnSpc>
              <a:spcPct val="100000"/>
            </a:lnSpc>
          </a:pPr>
          <a:r>
            <a:rPr lang="fr-FR"/>
            <a:t>Trop de liens à gérer ??? Liens forts ou liens faibles ?</a:t>
          </a:r>
          <a:endParaRPr lang="en-US"/>
        </a:p>
      </dgm:t>
    </dgm:pt>
    <dgm:pt modelId="{B7EDC1EF-725C-40AA-A3AA-694D64CE8DE9}" type="parTrans" cxnId="{BEE2EC3A-691A-4894-8B71-4D3F6679A6B9}">
      <dgm:prSet/>
      <dgm:spPr/>
      <dgm:t>
        <a:bodyPr/>
        <a:lstStyle/>
        <a:p>
          <a:endParaRPr lang="en-US"/>
        </a:p>
      </dgm:t>
    </dgm:pt>
    <dgm:pt modelId="{A5D70E6E-5412-464F-A605-584EA820D2AD}" type="sibTrans" cxnId="{BEE2EC3A-691A-4894-8B71-4D3F6679A6B9}">
      <dgm:prSet/>
      <dgm:spPr/>
      <dgm:t>
        <a:bodyPr/>
        <a:lstStyle/>
        <a:p>
          <a:endParaRPr lang="en-US"/>
        </a:p>
      </dgm:t>
    </dgm:pt>
    <dgm:pt modelId="{9A1FB5E7-7B02-471A-87B9-CD2107B2279A}">
      <dgm:prSet/>
      <dgm:spPr/>
      <dgm:t>
        <a:bodyPr/>
        <a:lstStyle/>
        <a:p>
          <a:pPr>
            <a:lnSpc>
              <a:spcPct val="100000"/>
            </a:lnSpc>
          </a:pPr>
          <a:r>
            <a:rPr lang="fr-FR"/>
            <a:t>Dépendance ?</a:t>
          </a:r>
          <a:endParaRPr lang="en-US"/>
        </a:p>
      </dgm:t>
    </dgm:pt>
    <dgm:pt modelId="{AEE2907C-B616-4CAC-A24D-D7FD7043B587}" type="parTrans" cxnId="{9FA53537-B07E-4020-96A9-426C1712121F}">
      <dgm:prSet/>
      <dgm:spPr/>
      <dgm:t>
        <a:bodyPr/>
        <a:lstStyle/>
        <a:p>
          <a:endParaRPr lang="en-US"/>
        </a:p>
      </dgm:t>
    </dgm:pt>
    <dgm:pt modelId="{67CAE338-24AE-4EF2-9950-ADB302D9351B}" type="sibTrans" cxnId="{9FA53537-B07E-4020-96A9-426C1712121F}">
      <dgm:prSet/>
      <dgm:spPr/>
      <dgm:t>
        <a:bodyPr/>
        <a:lstStyle/>
        <a:p>
          <a:endParaRPr lang="en-US"/>
        </a:p>
      </dgm:t>
    </dgm:pt>
    <dgm:pt modelId="{36D1DAA8-764F-411E-A3E4-1FF61164E3C7}">
      <dgm:prSet/>
      <dgm:spPr/>
      <dgm:t>
        <a:bodyPr/>
        <a:lstStyle/>
        <a:p>
          <a:pPr>
            <a:lnSpc>
              <a:spcPct val="100000"/>
            </a:lnSpc>
          </a:pPr>
          <a:r>
            <a:rPr lang="fr-FR"/>
            <a:t>Rumeur – non respect des règles</a:t>
          </a:r>
          <a:endParaRPr lang="en-US"/>
        </a:p>
      </dgm:t>
    </dgm:pt>
    <dgm:pt modelId="{3441E74F-1DD7-4062-BD47-E74769C8729C}" type="parTrans" cxnId="{0A54FE88-498E-46AD-BC58-9511A1554E4C}">
      <dgm:prSet/>
      <dgm:spPr/>
      <dgm:t>
        <a:bodyPr/>
        <a:lstStyle/>
        <a:p>
          <a:endParaRPr lang="en-US"/>
        </a:p>
      </dgm:t>
    </dgm:pt>
    <dgm:pt modelId="{1641D7F1-EEB3-4E88-8AA8-ECC252B215B4}" type="sibTrans" cxnId="{0A54FE88-498E-46AD-BC58-9511A1554E4C}">
      <dgm:prSet/>
      <dgm:spPr/>
      <dgm:t>
        <a:bodyPr/>
        <a:lstStyle/>
        <a:p>
          <a:endParaRPr lang="en-US"/>
        </a:p>
      </dgm:t>
    </dgm:pt>
    <dgm:pt modelId="{5BDC3150-F5CC-47CD-A568-7FEEEBA57AAC}">
      <dgm:prSet/>
      <dgm:spPr/>
      <dgm:t>
        <a:bodyPr/>
        <a:lstStyle/>
        <a:p>
          <a:pPr>
            <a:lnSpc>
              <a:spcPct val="100000"/>
            </a:lnSpc>
          </a:pPr>
          <a:r>
            <a:rPr lang="fr-FR"/>
            <a:t>Pas de fond que de la forme !</a:t>
          </a:r>
          <a:endParaRPr lang="en-US"/>
        </a:p>
      </dgm:t>
    </dgm:pt>
    <dgm:pt modelId="{BF9BCF2D-0E69-4423-A399-8CC04A263426}" type="parTrans" cxnId="{DD36DF5A-8B3E-418C-B16B-9722520E9A97}">
      <dgm:prSet/>
      <dgm:spPr/>
      <dgm:t>
        <a:bodyPr/>
        <a:lstStyle/>
        <a:p>
          <a:endParaRPr lang="en-US"/>
        </a:p>
      </dgm:t>
    </dgm:pt>
    <dgm:pt modelId="{57672ADF-3BE3-46C9-8C5C-F6A0D203D31C}" type="sibTrans" cxnId="{DD36DF5A-8B3E-418C-B16B-9722520E9A97}">
      <dgm:prSet/>
      <dgm:spPr/>
      <dgm:t>
        <a:bodyPr/>
        <a:lstStyle/>
        <a:p>
          <a:endParaRPr lang="en-US"/>
        </a:p>
      </dgm:t>
    </dgm:pt>
    <dgm:pt modelId="{99025414-AAFB-4480-8181-38CC7E423AEE}" type="pres">
      <dgm:prSet presAssocID="{D03D7050-18C0-4855-A290-37E39A829945}" presName="root" presStyleCnt="0">
        <dgm:presLayoutVars>
          <dgm:dir/>
          <dgm:resizeHandles val="exact"/>
        </dgm:presLayoutVars>
      </dgm:prSet>
      <dgm:spPr/>
    </dgm:pt>
    <dgm:pt modelId="{84043B51-9DA5-4CA8-9483-2DC127711568}" type="pres">
      <dgm:prSet presAssocID="{EBEF8247-9BCB-46DF-A6C5-27D7636FC0BE}" presName="compNode" presStyleCnt="0"/>
      <dgm:spPr/>
    </dgm:pt>
    <dgm:pt modelId="{5E89EFD2-95ED-4E1A-A58F-77DED1ACE2C3}" type="pres">
      <dgm:prSet presAssocID="{EBEF8247-9BCB-46DF-A6C5-27D7636FC0BE}" presName="bgRect" presStyleLbl="bgShp" presStyleIdx="0" presStyleCnt="4"/>
      <dgm:spPr/>
    </dgm:pt>
    <dgm:pt modelId="{BA24AE64-B092-4630-8164-51B98004475C}" type="pres">
      <dgm:prSet presAssocID="{EBEF8247-9BCB-46DF-A6C5-27D7636FC0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nk"/>
        </a:ext>
      </dgm:extLst>
    </dgm:pt>
    <dgm:pt modelId="{B126E09F-1FD6-48BF-82D9-EB83B9D1F1AC}" type="pres">
      <dgm:prSet presAssocID="{EBEF8247-9BCB-46DF-A6C5-27D7636FC0BE}" presName="spaceRect" presStyleCnt="0"/>
      <dgm:spPr/>
    </dgm:pt>
    <dgm:pt modelId="{425F2B53-DEA4-4540-AAF8-D97B6E58A5D3}" type="pres">
      <dgm:prSet presAssocID="{EBEF8247-9BCB-46DF-A6C5-27D7636FC0BE}" presName="parTx" presStyleLbl="revTx" presStyleIdx="0" presStyleCnt="4">
        <dgm:presLayoutVars>
          <dgm:chMax val="0"/>
          <dgm:chPref val="0"/>
        </dgm:presLayoutVars>
      </dgm:prSet>
      <dgm:spPr/>
    </dgm:pt>
    <dgm:pt modelId="{4A90BEAB-A636-49B4-AD31-4EB4B7B0A64C}" type="pres">
      <dgm:prSet presAssocID="{A5D70E6E-5412-464F-A605-584EA820D2AD}" presName="sibTrans" presStyleCnt="0"/>
      <dgm:spPr/>
    </dgm:pt>
    <dgm:pt modelId="{CC80FB5B-A871-45B1-9447-9A4A0CAA7EB5}" type="pres">
      <dgm:prSet presAssocID="{9A1FB5E7-7B02-471A-87B9-CD2107B2279A}" presName="compNode" presStyleCnt="0"/>
      <dgm:spPr/>
    </dgm:pt>
    <dgm:pt modelId="{A3BA7717-0899-4776-9EE2-74C5D81796E0}" type="pres">
      <dgm:prSet presAssocID="{9A1FB5E7-7B02-471A-87B9-CD2107B2279A}" presName="bgRect" presStyleLbl="bgShp" presStyleIdx="1" presStyleCnt="4"/>
      <dgm:spPr/>
    </dgm:pt>
    <dgm:pt modelId="{20575BD2-0711-466F-A05E-930C773C0500}" type="pres">
      <dgm:prSet presAssocID="{9A1FB5E7-7B02-471A-87B9-CD2107B2279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CDDDA170-48B1-4DD2-A3CE-C4CE4CACAEDC}" type="pres">
      <dgm:prSet presAssocID="{9A1FB5E7-7B02-471A-87B9-CD2107B2279A}" presName="spaceRect" presStyleCnt="0"/>
      <dgm:spPr/>
    </dgm:pt>
    <dgm:pt modelId="{C4B83233-F466-4A2F-BDBA-B9A7A33F9DC9}" type="pres">
      <dgm:prSet presAssocID="{9A1FB5E7-7B02-471A-87B9-CD2107B2279A}" presName="parTx" presStyleLbl="revTx" presStyleIdx="1" presStyleCnt="4">
        <dgm:presLayoutVars>
          <dgm:chMax val="0"/>
          <dgm:chPref val="0"/>
        </dgm:presLayoutVars>
      </dgm:prSet>
      <dgm:spPr/>
    </dgm:pt>
    <dgm:pt modelId="{3CBA8578-AD0A-4D78-BD74-A290DE026B22}" type="pres">
      <dgm:prSet presAssocID="{67CAE338-24AE-4EF2-9950-ADB302D9351B}" presName="sibTrans" presStyleCnt="0"/>
      <dgm:spPr/>
    </dgm:pt>
    <dgm:pt modelId="{7EEB550B-6D39-4C6F-937E-539B191A0091}" type="pres">
      <dgm:prSet presAssocID="{36D1DAA8-764F-411E-A3E4-1FF61164E3C7}" presName="compNode" presStyleCnt="0"/>
      <dgm:spPr/>
    </dgm:pt>
    <dgm:pt modelId="{423C1C20-A162-485E-B231-81D5472DF5A6}" type="pres">
      <dgm:prSet presAssocID="{36D1DAA8-764F-411E-A3E4-1FF61164E3C7}" presName="bgRect" presStyleLbl="bgShp" presStyleIdx="2" presStyleCnt="4"/>
      <dgm:spPr/>
    </dgm:pt>
    <dgm:pt modelId="{50EEC8E9-9561-4317-9556-4FF6F89A34E8}" type="pres">
      <dgm:prSet presAssocID="{36D1DAA8-764F-411E-A3E4-1FF61164E3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B1BD3731-EFA2-483F-A324-2A84F108EC2C}" type="pres">
      <dgm:prSet presAssocID="{36D1DAA8-764F-411E-A3E4-1FF61164E3C7}" presName="spaceRect" presStyleCnt="0"/>
      <dgm:spPr/>
    </dgm:pt>
    <dgm:pt modelId="{DC2A3F51-A343-455E-BCA6-91CED2A3D4DB}" type="pres">
      <dgm:prSet presAssocID="{36D1DAA8-764F-411E-A3E4-1FF61164E3C7}" presName="parTx" presStyleLbl="revTx" presStyleIdx="2" presStyleCnt="4">
        <dgm:presLayoutVars>
          <dgm:chMax val="0"/>
          <dgm:chPref val="0"/>
        </dgm:presLayoutVars>
      </dgm:prSet>
      <dgm:spPr/>
    </dgm:pt>
    <dgm:pt modelId="{FBB1596D-0D2B-4285-A76A-E7BC804C748E}" type="pres">
      <dgm:prSet presAssocID="{1641D7F1-EEB3-4E88-8AA8-ECC252B215B4}" presName="sibTrans" presStyleCnt="0"/>
      <dgm:spPr/>
    </dgm:pt>
    <dgm:pt modelId="{457AD03B-AB0B-495A-9789-1CE579375531}" type="pres">
      <dgm:prSet presAssocID="{5BDC3150-F5CC-47CD-A568-7FEEEBA57AAC}" presName="compNode" presStyleCnt="0"/>
      <dgm:spPr/>
    </dgm:pt>
    <dgm:pt modelId="{E28C52B1-6FEE-45E1-9586-AC0E927E7B8F}" type="pres">
      <dgm:prSet presAssocID="{5BDC3150-F5CC-47CD-A568-7FEEEBA57AAC}" presName="bgRect" presStyleLbl="bgShp" presStyleIdx="3" presStyleCnt="4"/>
      <dgm:spPr/>
    </dgm:pt>
    <dgm:pt modelId="{D6E63423-B2FD-4BB7-8B88-157034581E5D}" type="pres">
      <dgm:prSet presAssocID="{5BDC3150-F5CC-47CD-A568-7FEEEBA57AA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otes"/>
        </a:ext>
      </dgm:extLst>
    </dgm:pt>
    <dgm:pt modelId="{BF149123-F7A8-4339-BF22-511481051022}" type="pres">
      <dgm:prSet presAssocID="{5BDC3150-F5CC-47CD-A568-7FEEEBA57AAC}" presName="spaceRect" presStyleCnt="0"/>
      <dgm:spPr/>
    </dgm:pt>
    <dgm:pt modelId="{8ECA113B-4CA8-4485-A5ED-38963AE041E6}" type="pres">
      <dgm:prSet presAssocID="{5BDC3150-F5CC-47CD-A568-7FEEEBA57AAC}" presName="parTx" presStyleLbl="revTx" presStyleIdx="3" presStyleCnt="4">
        <dgm:presLayoutVars>
          <dgm:chMax val="0"/>
          <dgm:chPref val="0"/>
        </dgm:presLayoutVars>
      </dgm:prSet>
      <dgm:spPr/>
    </dgm:pt>
  </dgm:ptLst>
  <dgm:cxnLst>
    <dgm:cxn modelId="{46EFA717-3B8B-484F-955C-CADD4B597243}" type="presOf" srcId="{9A1FB5E7-7B02-471A-87B9-CD2107B2279A}" destId="{C4B83233-F466-4A2F-BDBA-B9A7A33F9DC9}" srcOrd="0" destOrd="0" presId="urn:microsoft.com/office/officeart/2018/2/layout/IconVerticalSolidList"/>
    <dgm:cxn modelId="{71DB1C27-CD32-4904-9FA2-D886AAB74C8C}" type="presOf" srcId="{5BDC3150-F5CC-47CD-A568-7FEEEBA57AAC}" destId="{8ECA113B-4CA8-4485-A5ED-38963AE041E6}" srcOrd="0" destOrd="0" presId="urn:microsoft.com/office/officeart/2018/2/layout/IconVerticalSolidList"/>
    <dgm:cxn modelId="{9FA53537-B07E-4020-96A9-426C1712121F}" srcId="{D03D7050-18C0-4855-A290-37E39A829945}" destId="{9A1FB5E7-7B02-471A-87B9-CD2107B2279A}" srcOrd="1" destOrd="0" parTransId="{AEE2907C-B616-4CAC-A24D-D7FD7043B587}" sibTransId="{67CAE338-24AE-4EF2-9950-ADB302D9351B}"/>
    <dgm:cxn modelId="{BEE2EC3A-691A-4894-8B71-4D3F6679A6B9}" srcId="{D03D7050-18C0-4855-A290-37E39A829945}" destId="{EBEF8247-9BCB-46DF-A6C5-27D7636FC0BE}" srcOrd="0" destOrd="0" parTransId="{B7EDC1EF-725C-40AA-A3AA-694D64CE8DE9}" sibTransId="{A5D70E6E-5412-464F-A605-584EA820D2AD}"/>
    <dgm:cxn modelId="{FBB36A41-AF26-4DAC-ABED-029D8471911B}" type="presOf" srcId="{EBEF8247-9BCB-46DF-A6C5-27D7636FC0BE}" destId="{425F2B53-DEA4-4540-AAF8-D97B6E58A5D3}" srcOrd="0" destOrd="0" presId="urn:microsoft.com/office/officeart/2018/2/layout/IconVerticalSolidList"/>
    <dgm:cxn modelId="{DD36DF5A-8B3E-418C-B16B-9722520E9A97}" srcId="{D03D7050-18C0-4855-A290-37E39A829945}" destId="{5BDC3150-F5CC-47CD-A568-7FEEEBA57AAC}" srcOrd="3" destOrd="0" parTransId="{BF9BCF2D-0E69-4423-A399-8CC04A263426}" sibTransId="{57672ADF-3BE3-46C9-8C5C-F6A0D203D31C}"/>
    <dgm:cxn modelId="{0A54FE88-498E-46AD-BC58-9511A1554E4C}" srcId="{D03D7050-18C0-4855-A290-37E39A829945}" destId="{36D1DAA8-764F-411E-A3E4-1FF61164E3C7}" srcOrd="2" destOrd="0" parTransId="{3441E74F-1DD7-4062-BD47-E74769C8729C}" sibTransId="{1641D7F1-EEB3-4E88-8AA8-ECC252B215B4}"/>
    <dgm:cxn modelId="{C7AF8C98-DA7F-4E77-8B3F-DE591D5F8AF0}" type="presOf" srcId="{D03D7050-18C0-4855-A290-37E39A829945}" destId="{99025414-AAFB-4480-8181-38CC7E423AEE}" srcOrd="0" destOrd="0" presId="urn:microsoft.com/office/officeart/2018/2/layout/IconVerticalSolidList"/>
    <dgm:cxn modelId="{0F67B2C3-BEB4-4B73-BD64-0A8EC5AE26CF}" type="presOf" srcId="{36D1DAA8-764F-411E-A3E4-1FF61164E3C7}" destId="{DC2A3F51-A343-455E-BCA6-91CED2A3D4DB}" srcOrd="0" destOrd="0" presId="urn:microsoft.com/office/officeart/2018/2/layout/IconVerticalSolidList"/>
    <dgm:cxn modelId="{4C1B9BF4-CE3F-493B-BD98-72B334127BD9}" type="presParOf" srcId="{99025414-AAFB-4480-8181-38CC7E423AEE}" destId="{84043B51-9DA5-4CA8-9483-2DC127711568}" srcOrd="0" destOrd="0" presId="urn:microsoft.com/office/officeart/2018/2/layout/IconVerticalSolidList"/>
    <dgm:cxn modelId="{51DD03F4-0B82-4F83-8DE6-24BDA1885C32}" type="presParOf" srcId="{84043B51-9DA5-4CA8-9483-2DC127711568}" destId="{5E89EFD2-95ED-4E1A-A58F-77DED1ACE2C3}" srcOrd="0" destOrd="0" presId="urn:microsoft.com/office/officeart/2018/2/layout/IconVerticalSolidList"/>
    <dgm:cxn modelId="{2F31FA05-D991-4F47-AA14-BE6D0C14FCB7}" type="presParOf" srcId="{84043B51-9DA5-4CA8-9483-2DC127711568}" destId="{BA24AE64-B092-4630-8164-51B98004475C}" srcOrd="1" destOrd="0" presId="urn:microsoft.com/office/officeart/2018/2/layout/IconVerticalSolidList"/>
    <dgm:cxn modelId="{6504AE2C-3222-4542-A72A-335E22C7A88E}" type="presParOf" srcId="{84043B51-9DA5-4CA8-9483-2DC127711568}" destId="{B126E09F-1FD6-48BF-82D9-EB83B9D1F1AC}" srcOrd="2" destOrd="0" presId="urn:microsoft.com/office/officeart/2018/2/layout/IconVerticalSolidList"/>
    <dgm:cxn modelId="{03B19824-048E-4314-899F-32921363BAE5}" type="presParOf" srcId="{84043B51-9DA5-4CA8-9483-2DC127711568}" destId="{425F2B53-DEA4-4540-AAF8-D97B6E58A5D3}" srcOrd="3" destOrd="0" presId="urn:microsoft.com/office/officeart/2018/2/layout/IconVerticalSolidList"/>
    <dgm:cxn modelId="{30A62E26-0C89-4B60-A94C-86E1EA993B7A}" type="presParOf" srcId="{99025414-AAFB-4480-8181-38CC7E423AEE}" destId="{4A90BEAB-A636-49B4-AD31-4EB4B7B0A64C}" srcOrd="1" destOrd="0" presId="urn:microsoft.com/office/officeart/2018/2/layout/IconVerticalSolidList"/>
    <dgm:cxn modelId="{C7647D4D-F7CF-4A07-9343-BB42DFA8B570}" type="presParOf" srcId="{99025414-AAFB-4480-8181-38CC7E423AEE}" destId="{CC80FB5B-A871-45B1-9447-9A4A0CAA7EB5}" srcOrd="2" destOrd="0" presId="urn:microsoft.com/office/officeart/2018/2/layout/IconVerticalSolidList"/>
    <dgm:cxn modelId="{D37E9957-358D-471E-AB6F-D2AD0612DBE7}" type="presParOf" srcId="{CC80FB5B-A871-45B1-9447-9A4A0CAA7EB5}" destId="{A3BA7717-0899-4776-9EE2-74C5D81796E0}" srcOrd="0" destOrd="0" presId="urn:microsoft.com/office/officeart/2018/2/layout/IconVerticalSolidList"/>
    <dgm:cxn modelId="{73EB1284-8F7C-4C9D-8A68-41B40EDFA148}" type="presParOf" srcId="{CC80FB5B-A871-45B1-9447-9A4A0CAA7EB5}" destId="{20575BD2-0711-466F-A05E-930C773C0500}" srcOrd="1" destOrd="0" presId="urn:microsoft.com/office/officeart/2018/2/layout/IconVerticalSolidList"/>
    <dgm:cxn modelId="{60214B63-B081-4AD6-BE20-BEAF0415D736}" type="presParOf" srcId="{CC80FB5B-A871-45B1-9447-9A4A0CAA7EB5}" destId="{CDDDA170-48B1-4DD2-A3CE-C4CE4CACAEDC}" srcOrd="2" destOrd="0" presId="urn:microsoft.com/office/officeart/2018/2/layout/IconVerticalSolidList"/>
    <dgm:cxn modelId="{5E039216-ED94-4A24-AAFB-30E1F2744F8B}" type="presParOf" srcId="{CC80FB5B-A871-45B1-9447-9A4A0CAA7EB5}" destId="{C4B83233-F466-4A2F-BDBA-B9A7A33F9DC9}" srcOrd="3" destOrd="0" presId="urn:microsoft.com/office/officeart/2018/2/layout/IconVerticalSolidList"/>
    <dgm:cxn modelId="{12CC2DB6-4CA5-41CC-A250-C5A9321FD633}" type="presParOf" srcId="{99025414-AAFB-4480-8181-38CC7E423AEE}" destId="{3CBA8578-AD0A-4D78-BD74-A290DE026B22}" srcOrd="3" destOrd="0" presId="urn:microsoft.com/office/officeart/2018/2/layout/IconVerticalSolidList"/>
    <dgm:cxn modelId="{7BB6CE7A-6034-472C-9D53-C80E6B8115DB}" type="presParOf" srcId="{99025414-AAFB-4480-8181-38CC7E423AEE}" destId="{7EEB550B-6D39-4C6F-937E-539B191A0091}" srcOrd="4" destOrd="0" presId="urn:microsoft.com/office/officeart/2018/2/layout/IconVerticalSolidList"/>
    <dgm:cxn modelId="{C63AEB75-12B4-4ED1-A086-BA5FB878F16F}" type="presParOf" srcId="{7EEB550B-6D39-4C6F-937E-539B191A0091}" destId="{423C1C20-A162-485E-B231-81D5472DF5A6}" srcOrd="0" destOrd="0" presId="urn:microsoft.com/office/officeart/2018/2/layout/IconVerticalSolidList"/>
    <dgm:cxn modelId="{4D799633-5EDB-4A64-AE43-AA4521CF074E}" type="presParOf" srcId="{7EEB550B-6D39-4C6F-937E-539B191A0091}" destId="{50EEC8E9-9561-4317-9556-4FF6F89A34E8}" srcOrd="1" destOrd="0" presId="urn:microsoft.com/office/officeart/2018/2/layout/IconVerticalSolidList"/>
    <dgm:cxn modelId="{E653842E-DCB6-4130-804D-0E7ED4968382}" type="presParOf" srcId="{7EEB550B-6D39-4C6F-937E-539B191A0091}" destId="{B1BD3731-EFA2-483F-A324-2A84F108EC2C}" srcOrd="2" destOrd="0" presId="urn:microsoft.com/office/officeart/2018/2/layout/IconVerticalSolidList"/>
    <dgm:cxn modelId="{6DE715E7-FF62-41BD-8729-C94858C803B3}" type="presParOf" srcId="{7EEB550B-6D39-4C6F-937E-539B191A0091}" destId="{DC2A3F51-A343-455E-BCA6-91CED2A3D4DB}" srcOrd="3" destOrd="0" presId="urn:microsoft.com/office/officeart/2018/2/layout/IconVerticalSolidList"/>
    <dgm:cxn modelId="{5013793C-DECD-4BD3-855A-3BF1ECE5E346}" type="presParOf" srcId="{99025414-AAFB-4480-8181-38CC7E423AEE}" destId="{FBB1596D-0D2B-4285-A76A-E7BC804C748E}" srcOrd="5" destOrd="0" presId="urn:microsoft.com/office/officeart/2018/2/layout/IconVerticalSolidList"/>
    <dgm:cxn modelId="{F7DD5574-1887-4F8B-8985-84BF52A603CE}" type="presParOf" srcId="{99025414-AAFB-4480-8181-38CC7E423AEE}" destId="{457AD03B-AB0B-495A-9789-1CE579375531}" srcOrd="6" destOrd="0" presId="urn:microsoft.com/office/officeart/2018/2/layout/IconVerticalSolidList"/>
    <dgm:cxn modelId="{3ED2F098-16AC-47DB-8B1D-19D8E50FEC38}" type="presParOf" srcId="{457AD03B-AB0B-495A-9789-1CE579375531}" destId="{E28C52B1-6FEE-45E1-9586-AC0E927E7B8F}" srcOrd="0" destOrd="0" presId="urn:microsoft.com/office/officeart/2018/2/layout/IconVerticalSolidList"/>
    <dgm:cxn modelId="{89547686-CD65-4306-9050-B322E00FA27E}" type="presParOf" srcId="{457AD03B-AB0B-495A-9789-1CE579375531}" destId="{D6E63423-B2FD-4BB7-8B88-157034581E5D}" srcOrd="1" destOrd="0" presId="urn:microsoft.com/office/officeart/2018/2/layout/IconVerticalSolidList"/>
    <dgm:cxn modelId="{34FF4CFB-C8CC-4CF7-A186-129E4A61534C}" type="presParOf" srcId="{457AD03B-AB0B-495A-9789-1CE579375531}" destId="{BF149123-F7A8-4339-BF22-511481051022}" srcOrd="2" destOrd="0" presId="urn:microsoft.com/office/officeart/2018/2/layout/IconVerticalSolidList"/>
    <dgm:cxn modelId="{BCEC2DDC-1163-44F3-80F1-163B536AA255}" type="presParOf" srcId="{457AD03B-AB0B-495A-9789-1CE579375531}" destId="{8ECA113B-4CA8-4485-A5ED-38963AE041E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431B8B-C665-4352-9A11-33D6072E5974}"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4FD5AEC-CDE9-4E09-88DD-954467DB63D8}">
      <dgm:prSet/>
      <dgm:spPr/>
      <dgm:t>
        <a:bodyPr/>
        <a:lstStyle/>
        <a:p>
          <a:pPr>
            <a:lnSpc>
              <a:spcPct val="100000"/>
            </a:lnSpc>
          </a:pPr>
          <a:r>
            <a:rPr lang="fr-FR" b="1"/>
            <a:t>Historique</a:t>
          </a:r>
          <a:endParaRPr lang="en-US"/>
        </a:p>
      </dgm:t>
    </dgm:pt>
    <dgm:pt modelId="{53BF8795-A048-4B70-A1A0-AF6743825E38}" type="parTrans" cxnId="{39F75CCB-C292-49E0-9C63-30202D01BF34}">
      <dgm:prSet/>
      <dgm:spPr/>
      <dgm:t>
        <a:bodyPr/>
        <a:lstStyle/>
        <a:p>
          <a:endParaRPr lang="en-US"/>
        </a:p>
      </dgm:t>
    </dgm:pt>
    <dgm:pt modelId="{CD53DDEE-D3EC-4E06-AE64-C1E82FFA6FFE}" type="sibTrans" cxnId="{39F75CCB-C292-49E0-9C63-30202D01BF34}">
      <dgm:prSet/>
      <dgm:spPr/>
      <dgm:t>
        <a:bodyPr/>
        <a:lstStyle/>
        <a:p>
          <a:pPr>
            <a:lnSpc>
              <a:spcPct val="100000"/>
            </a:lnSpc>
          </a:pPr>
          <a:endParaRPr lang="en-US"/>
        </a:p>
      </dgm:t>
    </dgm:pt>
    <dgm:pt modelId="{0988AD17-EBCC-4542-8329-1F9D8D5AD403}">
      <dgm:prSet/>
      <dgm:spPr/>
      <dgm:t>
        <a:bodyPr/>
        <a:lstStyle/>
        <a:p>
          <a:pPr>
            <a:lnSpc>
              <a:spcPct val="100000"/>
            </a:lnSpc>
          </a:pPr>
          <a:r>
            <a:rPr lang="fr-FR" b="1"/>
            <a:t>Micro Culture locale : adéquation et liens forts</a:t>
          </a:r>
          <a:endParaRPr lang="en-US"/>
        </a:p>
      </dgm:t>
    </dgm:pt>
    <dgm:pt modelId="{97F8419C-6A06-4C99-BC5B-3852C4D3C4DD}" type="parTrans" cxnId="{CE5BA76D-20AF-4393-A08F-B8F9C3AF2FD4}">
      <dgm:prSet/>
      <dgm:spPr/>
      <dgm:t>
        <a:bodyPr/>
        <a:lstStyle/>
        <a:p>
          <a:endParaRPr lang="en-US"/>
        </a:p>
      </dgm:t>
    </dgm:pt>
    <dgm:pt modelId="{0850097E-18FC-4083-9530-0C48E74A2DFB}" type="sibTrans" cxnId="{CE5BA76D-20AF-4393-A08F-B8F9C3AF2FD4}">
      <dgm:prSet/>
      <dgm:spPr/>
      <dgm:t>
        <a:bodyPr/>
        <a:lstStyle/>
        <a:p>
          <a:pPr>
            <a:lnSpc>
              <a:spcPct val="100000"/>
            </a:lnSpc>
          </a:pPr>
          <a:endParaRPr lang="en-US"/>
        </a:p>
      </dgm:t>
    </dgm:pt>
    <dgm:pt modelId="{62AC3B7E-3946-4782-8094-A6146DCF44BF}">
      <dgm:prSet/>
      <dgm:spPr/>
      <dgm:t>
        <a:bodyPr/>
        <a:lstStyle/>
        <a:p>
          <a:pPr>
            <a:lnSpc>
              <a:spcPct val="100000"/>
            </a:lnSpc>
          </a:pPr>
          <a:r>
            <a:rPr lang="fr-FR" b="1"/>
            <a:t>Toile d’araignée </a:t>
          </a:r>
          <a:endParaRPr lang="en-US"/>
        </a:p>
      </dgm:t>
    </dgm:pt>
    <dgm:pt modelId="{0C625D28-BBA7-4602-AC4A-374715548AE6}" type="parTrans" cxnId="{7C19FBE1-B652-4A45-BD45-24174B574EE5}">
      <dgm:prSet/>
      <dgm:spPr/>
      <dgm:t>
        <a:bodyPr/>
        <a:lstStyle/>
        <a:p>
          <a:endParaRPr lang="en-US"/>
        </a:p>
      </dgm:t>
    </dgm:pt>
    <dgm:pt modelId="{80585D79-E4A4-40E0-9BAA-EAC4F666AE0D}" type="sibTrans" cxnId="{7C19FBE1-B652-4A45-BD45-24174B574EE5}">
      <dgm:prSet/>
      <dgm:spPr/>
      <dgm:t>
        <a:bodyPr/>
        <a:lstStyle/>
        <a:p>
          <a:pPr>
            <a:lnSpc>
              <a:spcPct val="100000"/>
            </a:lnSpc>
          </a:pPr>
          <a:endParaRPr lang="en-US"/>
        </a:p>
      </dgm:t>
    </dgm:pt>
    <dgm:pt modelId="{40674ADC-1F13-4B23-A99D-6B5A0A80706B}">
      <dgm:prSet/>
      <dgm:spPr/>
      <dgm:t>
        <a:bodyPr/>
        <a:lstStyle/>
        <a:p>
          <a:pPr>
            <a:lnSpc>
              <a:spcPct val="100000"/>
            </a:lnSpc>
          </a:pPr>
          <a:r>
            <a:rPr lang="fr-FR" b="1"/>
            <a:t>Evénement trop RP !</a:t>
          </a:r>
          <a:endParaRPr lang="en-US"/>
        </a:p>
      </dgm:t>
    </dgm:pt>
    <dgm:pt modelId="{16020A99-5659-46FA-89E1-1BB868D68202}" type="parTrans" cxnId="{39C24124-9494-4272-8F96-B6EFB8998179}">
      <dgm:prSet/>
      <dgm:spPr/>
      <dgm:t>
        <a:bodyPr/>
        <a:lstStyle/>
        <a:p>
          <a:endParaRPr lang="en-US"/>
        </a:p>
      </dgm:t>
    </dgm:pt>
    <dgm:pt modelId="{60F113ED-1B90-43FF-A7C1-B7914769776F}" type="sibTrans" cxnId="{39C24124-9494-4272-8F96-B6EFB8998179}">
      <dgm:prSet/>
      <dgm:spPr/>
      <dgm:t>
        <a:bodyPr/>
        <a:lstStyle/>
        <a:p>
          <a:endParaRPr lang="en-US"/>
        </a:p>
      </dgm:t>
    </dgm:pt>
    <dgm:pt modelId="{E4C4ECB3-7E6D-4943-8F38-5EC5416132CB}" type="pres">
      <dgm:prSet presAssocID="{27431B8B-C665-4352-9A11-33D6072E5974}" presName="root" presStyleCnt="0">
        <dgm:presLayoutVars>
          <dgm:dir/>
          <dgm:resizeHandles val="exact"/>
        </dgm:presLayoutVars>
      </dgm:prSet>
      <dgm:spPr/>
    </dgm:pt>
    <dgm:pt modelId="{A5A05776-D50E-45EA-9283-2F826A318040}" type="pres">
      <dgm:prSet presAssocID="{27431B8B-C665-4352-9A11-33D6072E5974}" presName="container" presStyleCnt="0">
        <dgm:presLayoutVars>
          <dgm:dir/>
          <dgm:resizeHandles val="exact"/>
        </dgm:presLayoutVars>
      </dgm:prSet>
      <dgm:spPr/>
    </dgm:pt>
    <dgm:pt modelId="{9EDA2F93-97EB-4AAB-8E51-3B222491C879}" type="pres">
      <dgm:prSet presAssocID="{04FD5AEC-CDE9-4E09-88DD-954467DB63D8}" presName="compNode" presStyleCnt="0"/>
      <dgm:spPr/>
    </dgm:pt>
    <dgm:pt modelId="{4710372D-FC71-43C9-AEC4-B833FDDB5030}" type="pres">
      <dgm:prSet presAssocID="{04FD5AEC-CDE9-4E09-88DD-954467DB63D8}" presName="iconBgRect" presStyleLbl="bgShp" presStyleIdx="0" presStyleCnt="4"/>
      <dgm:spPr/>
    </dgm:pt>
    <dgm:pt modelId="{431348C9-8F9F-486C-BDAE-4B890794878A}" type="pres">
      <dgm:prSet presAssocID="{04FD5AEC-CDE9-4E09-88DD-954467DB63D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vres"/>
        </a:ext>
      </dgm:extLst>
    </dgm:pt>
    <dgm:pt modelId="{6FEC104A-DB76-4926-802E-46D1D14F8FEF}" type="pres">
      <dgm:prSet presAssocID="{04FD5AEC-CDE9-4E09-88DD-954467DB63D8}" presName="spaceRect" presStyleCnt="0"/>
      <dgm:spPr/>
    </dgm:pt>
    <dgm:pt modelId="{A55DBAC7-AE65-4F1E-82D5-8E248CBD5C64}" type="pres">
      <dgm:prSet presAssocID="{04FD5AEC-CDE9-4E09-88DD-954467DB63D8}" presName="textRect" presStyleLbl="revTx" presStyleIdx="0" presStyleCnt="4">
        <dgm:presLayoutVars>
          <dgm:chMax val="1"/>
          <dgm:chPref val="1"/>
        </dgm:presLayoutVars>
      </dgm:prSet>
      <dgm:spPr/>
    </dgm:pt>
    <dgm:pt modelId="{B09D8D9E-8480-45A0-86DF-66B8E25EEEE3}" type="pres">
      <dgm:prSet presAssocID="{CD53DDEE-D3EC-4E06-AE64-C1E82FFA6FFE}" presName="sibTrans" presStyleLbl="sibTrans2D1" presStyleIdx="0" presStyleCnt="0"/>
      <dgm:spPr/>
    </dgm:pt>
    <dgm:pt modelId="{B9E89FE2-11C6-409F-ABE1-CFD1BA1F06CE}" type="pres">
      <dgm:prSet presAssocID="{0988AD17-EBCC-4542-8329-1F9D8D5AD403}" presName="compNode" presStyleCnt="0"/>
      <dgm:spPr/>
    </dgm:pt>
    <dgm:pt modelId="{20B24916-0C77-4B72-AB61-6FDF97532C50}" type="pres">
      <dgm:prSet presAssocID="{0988AD17-EBCC-4542-8329-1F9D8D5AD403}" presName="iconBgRect" presStyleLbl="bgShp" presStyleIdx="1" presStyleCnt="4"/>
      <dgm:spPr/>
    </dgm:pt>
    <dgm:pt modelId="{C81149EF-4C9E-4CC7-A02F-B8F31BF7EB6A}" type="pres">
      <dgm:prSet presAssocID="{0988AD17-EBCC-4542-8329-1F9D8D5AD40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 microphone"/>
        </a:ext>
      </dgm:extLst>
    </dgm:pt>
    <dgm:pt modelId="{F36C3BE6-49CB-4B6C-A5F9-86D09A81F63F}" type="pres">
      <dgm:prSet presAssocID="{0988AD17-EBCC-4542-8329-1F9D8D5AD403}" presName="spaceRect" presStyleCnt="0"/>
      <dgm:spPr/>
    </dgm:pt>
    <dgm:pt modelId="{EFD64721-1377-4970-B859-81BC1ECF2EAD}" type="pres">
      <dgm:prSet presAssocID="{0988AD17-EBCC-4542-8329-1F9D8D5AD403}" presName="textRect" presStyleLbl="revTx" presStyleIdx="1" presStyleCnt="4">
        <dgm:presLayoutVars>
          <dgm:chMax val="1"/>
          <dgm:chPref val="1"/>
        </dgm:presLayoutVars>
      </dgm:prSet>
      <dgm:spPr/>
    </dgm:pt>
    <dgm:pt modelId="{987A7794-1808-4FE6-AE50-7AE0D2356C87}" type="pres">
      <dgm:prSet presAssocID="{0850097E-18FC-4083-9530-0C48E74A2DFB}" presName="sibTrans" presStyleLbl="sibTrans2D1" presStyleIdx="0" presStyleCnt="0"/>
      <dgm:spPr/>
    </dgm:pt>
    <dgm:pt modelId="{6DDCEEDD-8FC3-4CC6-800B-59D5E5ABFD74}" type="pres">
      <dgm:prSet presAssocID="{62AC3B7E-3946-4782-8094-A6146DCF44BF}" presName="compNode" presStyleCnt="0"/>
      <dgm:spPr/>
    </dgm:pt>
    <dgm:pt modelId="{28A5D15A-59C6-4EEA-BB4E-07C19C3DD203}" type="pres">
      <dgm:prSet presAssocID="{62AC3B7E-3946-4782-8094-A6146DCF44BF}" presName="iconBgRect" presStyleLbl="bgShp" presStyleIdx="2" presStyleCnt="4"/>
      <dgm:spPr/>
    </dgm:pt>
    <dgm:pt modelId="{D92D8874-51C0-46E3-8B15-7C575894CF95}" type="pres">
      <dgm:prSet presAssocID="{62AC3B7E-3946-4782-8094-A6146DCF44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alet"/>
        </a:ext>
      </dgm:extLst>
    </dgm:pt>
    <dgm:pt modelId="{AB72BEBF-06D1-48B7-BA50-4D7A6558776D}" type="pres">
      <dgm:prSet presAssocID="{62AC3B7E-3946-4782-8094-A6146DCF44BF}" presName="spaceRect" presStyleCnt="0"/>
      <dgm:spPr/>
    </dgm:pt>
    <dgm:pt modelId="{5BE17A0F-4702-4F11-BEFE-6FA3CFE6AE6D}" type="pres">
      <dgm:prSet presAssocID="{62AC3B7E-3946-4782-8094-A6146DCF44BF}" presName="textRect" presStyleLbl="revTx" presStyleIdx="2" presStyleCnt="4">
        <dgm:presLayoutVars>
          <dgm:chMax val="1"/>
          <dgm:chPref val="1"/>
        </dgm:presLayoutVars>
      </dgm:prSet>
      <dgm:spPr/>
    </dgm:pt>
    <dgm:pt modelId="{1DDCB470-6357-4FB6-9BDE-5F166B33F83E}" type="pres">
      <dgm:prSet presAssocID="{80585D79-E4A4-40E0-9BAA-EAC4F666AE0D}" presName="sibTrans" presStyleLbl="sibTrans2D1" presStyleIdx="0" presStyleCnt="0"/>
      <dgm:spPr/>
    </dgm:pt>
    <dgm:pt modelId="{B4D93941-F9AF-49BE-B2DB-CB24171EA349}" type="pres">
      <dgm:prSet presAssocID="{40674ADC-1F13-4B23-A99D-6B5A0A80706B}" presName="compNode" presStyleCnt="0"/>
      <dgm:spPr/>
    </dgm:pt>
    <dgm:pt modelId="{AE2D3C7A-54E7-44F1-B66B-A79FEE698215}" type="pres">
      <dgm:prSet presAssocID="{40674ADC-1F13-4B23-A99D-6B5A0A80706B}" presName="iconBgRect" presStyleLbl="bgShp" presStyleIdx="3" presStyleCnt="4"/>
      <dgm:spPr/>
    </dgm:pt>
    <dgm:pt modelId="{AF3EEDC6-AC60-43CA-B09B-CDB6EDF6BFFB}" type="pres">
      <dgm:prSet presAssocID="{40674ADC-1F13-4B23-A99D-6B5A0A80706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thly calendar"/>
        </a:ext>
      </dgm:extLst>
    </dgm:pt>
    <dgm:pt modelId="{3C2BDBF3-9DDD-4E7B-90F2-8CD5C86E89B9}" type="pres">
      <dgm:prSet presAssocID="{40674ADC-1F13-4B23-A99D-6B5A0A80706B}" presName="spaceRect" presStyleCnt="0"/>
      <dgm:spPr/>
    </dgm:pt>
    <dgm:pt modelId="{8BD0C0A1-20B0-4C9B-9866-62ACEEAFA45E}" type="pres">
      <dgm:prSet presAssocID="{40674ADC-1F13-4B23-A99D-6B5A0A80706B}" presName="textRect" presStyleLbl="revTx" presStyleIdx="3" presStyleCnt="4">
        <dgm:presLayoutVars>
          <dgm:chMax val="1"/>
          <dgm:chPref val="1"/>
        </dgm:presLayoutVars>
      </dgm:prSet>
      <dgm:spPr/>
    </dgm:pt>
  </dgm:ptLst>
  <dgm:cxnLst>
    <dgm:cxn modelId="{39C24124-9494-4272-8F96-B6EFB8998179}" srcId="{27431B8B-C665-4352-9A11-33D6072E5974}" destId="{40674ADC-1F13-4B23-A99D-6B5A0A80706B}" srcOrd="3" destOrd="0" parTransId="{16020A99-5659-46FA-89E1-1BB868D68202}" sibTransId="{60F113ED-1B90-43FF-A7C1-B7914769776F}"/>
    <dgm:cxn modelId="{E7997233-5BC0-4615-8707-CCFD99B92C1D}" type="presOf" srcId="{CD53DDEE-D3EC-4E06-AE64-C1E82FFA6FFE}" destId="{B09D8D9E-8480-45A0-86DF-66B8E25EEEE3}" srcOrd="0" destOrd="0" presId="urn:microsoft.com/office/officeart/2018/2/layout/IconCircleList"/>
    <dgm:cxn modelId="{3BB5EB33-D5A9-4CA9-A63F-644E42013AC6}" type="presOf" srcId="{0850097E-18FC-4083-9530-0C48E74A2DFB}" destId="{987A7794-1808-4FE6-AE50-7AE0D2356C87}" srcOrd="0" destOrd="0" presId="urn:microsoft.com/office/officeart/2018/2/layout/IconCircleList"/>
    <dgm:cxn modelId="{CE5BA76D-20AF-4393-A08F-B8F9C3AF2FD4}" srcId="{27431B8B-C665-4352-9A11-33D6072E5974}" destId="{0988AD17-EBCC-4542-8329-1F9D8D5AD403}" srcOrd="1" destOrd="0" parTransId="{97F8419C-6A06-4C99-BC5B-3852C4D3C4DD}" sibTransId="{0850097E-18FC-4083-9530-0C48E74A2DFB}"/>
    <dgm:cxn modelId="{0622CB7D-7BEF-4E66-BE4D-03C32FB6C491}" type="presOf" srcId="{0988AD17-EBCC-4542-8329-1F9D8D5AD403}" destId="{EFD64721-1377-4970-B859-81BC1ECF2EAD}" srcOrd="0" destOrd="0" presId="urn:microsoft.com/office/officeart/2018/2/layout/IconCircleList"/>
    <dgm:cxn modelId="{FF80B296-04DE-446A-BF7E-F63200DD4A16}" type="presOf" srcId="{27431B8B-C665-4352-9A11-33D6072E5974}" destId="{E4C4ECB3-7E6D-4943-8F38-5EC5416132CB}" srcOrd="0" destOrd="0" presId="urn:microsoft.com/office/officeart/2018/2/layout/IconCircleList"/>
    <dgm:cxn modelId="{8A6309A5-232D-4A05-8C62-473CC92ABC35}" type="presOf" srcId="{04FD5AEC-CDE9-4E09-88DD-954467DB63D8}" destId="{A55DBAC7-AE65-4F1E-82D5-8E248CBD5C64}" srcOrd="0" destOrd="0" presId="urn:microsoft.com/office/officeart/2018/2/layout/IconCircleList"/>
    <dgm:cxn modelId="{9D6385AC-D34E-41F7-A865-EBFB624C0F2F}" type="presOf" srcId="{40674ADC-1F13-4B23-A99D-6B5A0A80706B}" destId="{8BD0C0A1-20B0-4C9B-9866-62ACEEAFA45E}" srcOrd="0" destOrd="0" presId="urn:microsoft.com/office/officeart/2018/2/layout/IconCircleList"/>
    <dgm:cxn modelId="{145FE4BA-CB42-420A-818C-FE7BFD9F1234}" type="presOf" srcId="{80585D79-E4A4-40E0-9BAA-EAC4F666AE0D}" destId="{1DDCB470-6357-4FB6-9BDE-5F166B33F83E}" srcOrd="0" destOrd="0" presId="urn:microsoft.com/office/officeart/2018/2/layout/IconCircleList"/>
    <dgm:cxn modelId="{A10A0EC8-4AE0-4594-8EFF-CBBAE940CEBF}" type="presOf" srcId="{62AC3B7E-3946-4782-8094-A6146DCF44BF}" destId="{5BE17A0F-4702-4F11-BEFE-6FA3CFE6AE6D}" srcOrd="0" destOrd="0" presId="urn:microsoft.com/office/officeart/2018/2/layout/IconCircleList"/>
    <dgm:cxn modelId="{39F75CCB-C292-49E0-9C63-30202D01BF34}" srcId="{27431B8B-C665-4352-9A11-33D6072E5974}" destId="{04FD5AEC-CDE9-4E09-88DD-954467DB63D8}" srcOrd="0" destOrd="0" parTransId="{53BF8795-A048-4B70-A1A0-AF6743825E38}" sibTransId="{CD53DDEE-D3EC-4E06-AE64-C1E82FFA6FFE}"/>
    <dgm:cxn modelId="{7C19FBE1-B652-4A45-BD45-24174B574EE5}" srcId="{27431B8B-C665-4352-9A11-33D6072E5974}" destId="{62AC3B7E-3946-4782-8094-A6146DCF44BF}" srcOrd="2" destOrd="0" parTransId="{0C625D28-BBA7-4602-AC4A-374715548AE6}" sibTransId="{80585D79-E4A4-40E0-9BAA-EAC4F666AE0D}"/>
    <dgm:cxn modelId="{1884AAF0-74B3-4CC5-8271-7A70D71DB3E5}" type="presParOf" srcId="{E4C4ECB3-7E6D-4943-8F38-5EC5416132CB}" destId="{A5A05776-D50E-45EA-9283-2F826A318040}" srcOrd="0" destOrd="0" presId="urn:microsoft.com/office/officeart/2018/2/layout/IconCircleList"/>
    <dgm:cxn modelId="{FBF51D9B-1290-4B5A-805E-E7666131650A}" type="presParOf" srcId="{A5A05776-D50E-45EA-9283-2F826A318040}" destId="{9EDA2F93-97EB-4AAB-8E51-3B222491C879}" srcOrd="0" destOrd="0" presId="urn:microsoft.com/office/officeart/2018/2/layout/IconCircleList"/>
    <dgm:cxn modelId="{0A911231-06D9-435B-86FF-B380B6585577}" type="presParOf" srcId="{9EDA2F93-97EB-4AAB-8E51-3B222491C879}" destId="{4710372D-FC71-43C9-AEC4-B833FDDB5030}" srcOrd="0" destOrd="0" presId="urn:microsoft.com/office/officeart/2018/2/layout/IconCircleList"/>
    <dgm:cxn modelId="{C31B19B8-DD61-496E-A268-DF7D1465AD73}" type="presParOf" srcId="{9EDA2F93-97EB-4AAB-8E51-3B222491C879}" destId="{431348C9-8F9F-486C-BDAE-4B890794878A}" srcOrd="1" destOrd="0" presId="urn:microsoft.com/office/officeart/2018/2/layout/IconCircleList"/>
    <dgm:cxn modelId="{9ECBD170-D768-41CE-968B-6BB1E4F75D68}" type="presParOf" srcId="{9EDA2F93-97EB-4AAB-8E51-3B222491C879}" destId="{6FEC104A-DB76-4926-802E-46D1D14F8FEF}" srcOrd="2" destOrd="0" presId="urn:microsoft.com/office/officeart/2018/2/layout/IconCircleList"/>
    <dgm:cxn modelId="{E3965DA3-1BE6-4DEF-B1F8-72D8D2F404AA}" type="presParOf" srcId="{9EDA2F93-97EB-4AAB-8E51-3B222491C879}" destId="{A55DBAC7-AE65-4F1E-82D5-8E248CBD5C64}" srcOrd="3" destOrd="0" presId="urn:microsoft.com/office/officeart/2018/2/layout/IconCircleList"/>
    <dgm:cxn modelId="{76FBE526-3379-4A92-91CD-D122C9595080}" type="presParOf" srcId="{A5A05776-D50E-45EA-9283-2F826A318040}" destId="{B09D8D9E-8480-45A0-86DF-66B8E25EEEE3}" srcOrd="1" destOrd="0" presId="urn:microsoft.com/office/officeart/2018/2/layout/IconCircleList"/>
    <dgm:cxn modelId="{D9542BAC-19D0-44D4-9E9D-8C9B2D2959C9}" type="presParOf" srcId="{A5A05776-D50E-45EA-9283-2F826A318040}" destId="{B9E89FE2-11C6-409F-ABE1-CFD1BA1F06CE}" srcOrd="2" destOrd="0" presId="urn:microsoft.com/office/officeart/2018/2/layout/IconCircleList"/>
    <dgm:cxn modelId="{D9394503-0B39-48CB-B59D-04ACCA9CB0BF}" type="presParOf" srcId="{B9E89FE2-11C6-409F-ABE1-CFD1BA1F06CE}" destId="{20B24916-0C77-4B72-AB61-6FDF97532C50}" srcOrd="0" destOrd="0" presId="urn:microsoft.com/office/officeart/2018/2/layout/IconCircleList"/>
    <dgm:cxn modelId="{FDC29590-8658-4B42-AE9B-B843C157A8FF}" type="presParOf" srcId="{B9E89FE2-11C6-409F-ABE1-CFD1BA1F06CE}" destId="{C81149EF-4C9E-4CC7-A02F-B8F31BF7EB6A}" srcOrd="1" destOrd="0" presId="urn:microsoft.com/office/officeart/2018/2/layout/IconCircleList"/>
    <dgm:cxn modelId="{D9900E45-068F-421D-8072-1B7D0F6EE969}" type="presParOf" srcId="{B9E89FE2-11C6-409F-ABE1-CFD1BA1F06CE}" destId="{F36C3BE6-49CB-4B6C-A5F9-86D09A81F63F}" srcOrd="2" destOrd="0" presId="urn:microsoft.com/office/officeart/2018/2/layout/IconCircleList"/>
    <dgm:cxn modelId="{4A3F978A-FF61-42FC-A621-4370D6E578B6}" type="presParOf" srcId="{B9E89FE2-11C6-409F-ABE1-CFD1BA1F06CE}" destId="{EFD64721-1377-4970-B859-81BC1ECF2EAD}" srcOrd="3" destOrd="0" presId="urn:microsoft.com/office/officeart/2018/2/layout/IconCircleList"/>
    <dgm:cxn modelId="{AD265447-9D2A-427B-8EFB-877A3BE261C9}" type="presParOf" srcId="{A5A05776-D50E-45EA-9283-2F826A318040}" destId="{987A7794-1808-4FE6-AE50-7AE0D2356C87}" srcOrd="3" destOrd="0" presId="urn:microsoft.com/office/officeart/2018/2/layout/IconCircleList"/>
    <dgm:cxn modelId="{937AD72C-219D-49AE-9267-E744975AAF65}" type="presParOf" srcId="{A5A05776-D50E-45EA-9283-2F826A318040}" destId="{6DDCEEDD-8FC3-4CC6-800B-59D5E5ABFD74}" srcOrd="4" destOrd="0" presId="urn:microsoft.com/office/officeart/2018/2/layout/IconCircleList"/>
    <dgm:cxn modelId="{7211175A-54CB-42F3-89DF-88CC5A689025}" type="presParOf" srcId="{6DDCEEDD-8FC3-4CC6-800B-59D5E5ABFD74}" destId="{28A5D15A-59C6-4EEA-BB4E-07C19C3DD203}" srcOrd="0" destOrd="0" presId="urn:microsoft.com/office/officeart/2018/2/layout/IconCircleList"/>
    <dgm:cxn modelId="{1C6EB00F-9C5A-4D9C-9038-74DE250197F6}" type="presParOf" srcId="{6DDCEEDD-8FC3-4CC6-800B-59D5E5ABFD74}" destId="{D92D8874-51C0-46E3-8B15-7C575894CF95}" srcOrd="1" destOrd="0" presId="urn:microsoft.com/office/officeart/2018/2/layout/IconCircleList"/>
    <dgm:cxn modelId="{645F68A3-1F32-4A72-B59C-7A4A1B7C7140}" type="presParOf" srcId="{6DDCEEDD-8FC3-4CC6-800B-59D5E5ABFD74}" destId="{AB72BEBF-06D1-48B7-BA50-4D7A6558776D}" srcOrd="2" destOrd="0" presId="urn:microsoft.com/office/officeart/2018/2/layout/IconCircleList"/>
    <dgm:cxn modelId="{2CA5E3F8-ACBA-4E07-B4A6-61212E72AEA5}" type="presParOf" srcId="{6DDCEEDD-8FC3-4CC6-800B-59D5E5ABFD74}" destId="{5BE17A0F-4702-4F11-BEFE-6FA3CFE6AE6D}" srcOrd="3" destOrd="0" presId="urn:microsoft.com/office/officeart/2018/2/layout/IconCircleList"/>
    <dgm:cxn modelId="{8DB87C59-07A2-4003-98A7-2B5139F245C5}" type="presParOf" srcId="{A5A05776-D50E-45EA-9283-2F826A318040}" destId="{1DDCB470-6357-4FB6-9BDE-5F166B33F83E}" srcOrd="5" destOrd="0" presId="urn:microsoft.com/office/officeart/2018/2/layout/IconCircleList"/>
    <dgm:cxn modelId="{215CD779-F61E-42AF-BE24-C73511CC14FB}" type="presParOf" srcId="{A5A05776-D50E-45EA-9283-2F826A318040}" destId="{B4D93941-F9AF-49BE-B2DB-CB24171EA349}" srcOrd="6" destOrd="0" presId="urn:microsoft.com/office/officeart/2018/2/layout/IconCircleList"/>
    <dgm:cxn modelId="{2E4B52AF-1068-4AD6-8053-796B8D03549E}" type="presParOf" srcId="{B4D93941-F9AF-49BE-B2DB-CB24171EA349}" destId="{AE2D3C7A-54E7-44F1-B66B-A79FEE698215}" srcOrd="0" destOrd="0" presId="urn:microsoft.com/office/officeart/2018/2/layout/IconCircleList"/>
    <dgm:cxn modelId="{B9C3EEF2-5FFE-4582-8375-743B11D47660}" type="presParOf" srcId="{B4D93941-F9AF-49BE-B2DB-CB24171EA349}" destId="{AF3EEDC6-AC60-43CA-B09B-CDB6EDF6BFFB}" srcOrd="1" destOrd="0" presId="urn:microsoft.com/office/officeart/2018/2/layout/IconCircleList"/>
    <dgm:cxn modelId="{44EAA9A9-A159-49E3-A843-82FBA67D4686}" type="presParOf" srcId="{B4D93941-F9AF-49BE-B2DB-CB24171EA349}" destId="{3C2BDBF3-9DDD-4E7B-90F2-8CD5C86E89B9}" srcOrd="2" destOrd="0" presId="urn:microsoft.com/office/officeart/2018/2/layout/IconCircleList"/>
    <dgm:cxn modelId="{EE3AB234-58E7-42CF-9BE5-621D3B7C2831}" type="presParOf" srcId="{B4D93941-F9AF-49BE-B2DB-CB24171EA349}" destId="{8BD0C0A1-20B0-4C9B-9866-62ACEEAFA45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6760DF-8760-4E6C-B18A-2857DA42134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5209EDB-1212-4501-8E7B-A512EFB6CE3B}">
      <dgm:prSet/>
      <dgm:spPr/>
      <dgm:t>
        <a:bodyPr/>
        <a:lstStyle/>
        <a:p>
          <a:pPr>
            <a:lnSpc>
              <a:spcPct val="100000"/>
            </a:lnSpc>
          </a:pPr>
          <a:r>
            <a:rPr lang="fr-FR" b="1"/>
            <a:t>Evénement dual : RP/populaire – Sportif/Business</a:t>
          </a:r>
          <a:endParaRPr lang="en-US"/>
        </a:p>
      </dgm:t>
    </dgm:pt>
    <dgm:pt modelId="{5018993E-4435-44CB-A4CE-3F80C17FD59C}" type="parTrans" cxnId="{A6B1E744-B972-49D7-94A4-CFB18A34EFF8}">
      <dgm:prSet/>
      <dgm:spPr/>
      <dgm:t>
        <a:bodyPr/>
        <a:lstStyle/>
        <a:p>
          <a:endParaRPr lang="en-US"/>
        </a:p>
      </dgm:t>
    </dgm:pt>
    <dgm:pt modelId="{89B471DE-E214-4CF5-80ED-E4D34F49A3D8}" type="sibTrans" cxnId="{A6B1E744-B972-49D7-94A4-CFB18A34EFF8}">
      <dgm:prSet/>
      <dgm:spPr/>
      <dgm:t>
        <a:bodyPr/>
        <a:lstStyle/>
        <a:p>
          <a:endParaRPr lang="en-US"/>
        </a:p>
      </dgm:t>
    </dgm:pt>
    <dgm:pt modelId="{5177A6D4-BBA7-4ADC-AD6A-56E61CF4DFFC}">
      <dgm:prSet/>
      <dgm:spPr/>
      <dgm:t>
        <a:bodyPr/>
        <a:lstStyle/>
        <a:p>
          <a:pPr>
            <a:lnSpc>
              <a:spcPct val="100000"/>
            </a:lnSpc>
          </a:pPr>
          <a:r>
            <a:rPr lang="fr-FR" b="1"/>
            <a:t>Tensions entre : Non fidélité des partenaires principaux interchangeables / facilité de contrôle ?</a:t>
          </a:r>
          <a:endParaRPr lang="en-US"/>
        </a:p>
      </dgm:t>
    </dgm:pt>
    <dgm:pt modelId="{471D9A62-FE70-4ECB-8C6C-CAC888827224}" type="parTrans" cxnId="{4E03A16F-67BF-4C5B-9FD7-A31371A31DE7}">
      <dgm:prSet/>
      <dgm:spPr/>
      <dgm:t>
        <a:bodyPr/>
        <a:lstStyle/>
        <a:p>
          <a:endParaRPr lang="en-US"/>
        </a:p>
      </dgm:t>
    </dgm:pt>
    <dgm:pt modelId="{AA48CB31-D4B2-4412-993A-C904B9EB4835}" type="sibTrans" cxnId="{4E03A16F-67BF-4C5B-9FD7-A31371A31DE7}">
      <dgm:prSet/>
      <dgm:spPr/>
      <dgm:t>
        <a:bodyPr/>
        <a:lstStyle/>
        <a:p>
          <a:endParaRPr lang="en-US"/>
        </a:p>
      </dgm:t>
    </dgm:pt>
    <dgm:pt modelId="{77E58391-18F1-4EBB-A46C-DCFB760848B9}">
      <dgm:prSet/>
      <dgm:spPr/>
      <dgm:t>
        <a:bodyPr/>
        <a:lstStyle/>
        <a:p>
          <a:pPr>
            <a:lnSpc>
              <a:spcPct val="100000"/>
            </a:lnSpc>
          </a:pPr>
          <a:r>
            <a:rPr lang="fr-FR" b="1"/>
            <a:t>Rôle des collectivités</a:t>
          </a:r>
          <a:endParaRPr lang="en-US"/>
        </a:p>
      </dgm:t>
    </dgm:pt>
    <dgm:pt modelId="{C4051AC6-B136-40A6-8292-1C74996F4971}" type="parTrans" cxnId="{E04D5865-30FA-4A84-A638-7777B165F09D}">
      <dgm:prSet/>
      <dgm:spPr/>
      <dgm:t>
        <a:bodyPr/>
        <a:lstStyle/>
        <a:p>
          <a:endParaRPr lang="en-US"/>
        </a:p>
      </dgm:t>
    </dgm:pt>
    <dgm:pt modelId="{4A025B7F-4CAD-4384-A706-34680D41A989}" type="sibTrans" cxnId="{E04D5865-30FA-4A84-A638-7777B165F09D}">
      <dgm:prSet/>
      <dgm:spPr/>
      <dgm:t>
        <a:bodyPr/>
        <a:lstStyle/>
        <a:p>
          <a:endParaRPr lang="en-US"/>
        </a:p>
      </dgm:t>
    </dgm:pt>
    <dgm:pt modelId="{45C7B03B-E51F-413C-8612-171C178A99C7}">
      <dgm:prSet/>
      <dgm:spPr/>
      <dgm:t>
        <a:bodyPr/>
        <a:lstStyle/>
        <a:p>
          <a:pPr>
            <a:lnSpc>
              <a:spcPct val="100000"/>
            </a:lnSpc>
          </a:pPr>
          <a:r>
            <a:rPr lang="fr-FR" b="1"/>
            <a:t>Médias locaux </a:t>
          </a:r>
          <a:endParaRPr lang="en-US"/>
        </a:p>
      </dgm:t>
    </dgm:pt>
    <dgm:pt modelId="{43B16DEE-3762-4191-8A54-AEF59D39ACBB}" type="parTrans" cxnId="{D05D3F12-76B1-4791-B182-5FF2FA7F7022}">
      <dgm:prSet/>
      <dgm:spPr/>
      <dgm:t>
        <a:bodyPr/>
        <a:lstStyle/>
        <a:p>
          <a:endParaRPr lang="en-US"/>
        </a:p>
      </dgm:t>
    </dgm:pt>
    <dgm:pt modelId="{0C6593D6-E0C1-47FA-9A28-057F4975C571}" type="sibTrans" cxnId="{D05D3F12-76B1-4791-B182-5FF2FA7F7022}">
      <dgm:prSet/>
      <dgm:spPr/>
      <dgm:t>
        <a:bodyPr/>
        <a:lstStyle/>
        <a:p>
          <a:endParaRPr lang="en-US"/>
        </a:p>
      </dgm:t>
    </dgm:pt>
    <dgm:pt modelId="{9DCBF5D7-28F6-46BB-9E69-E9C709D22C34}">
      <dgm:prSet/>
      <dgm:spPr/>
      <dgm:t>
        <a:bodyPr/>
        <a:lstStyle/>
        <a:p>
          <a:pPr>
            <a:lnSpc>
              <a:spcPct val="100000"/>
            </a:lnSpc>
          </a:pPr>
          <a:r>
            <a:rPr lang="fr-FR" b="1"/>
            <a:t>RP devenues trop visibles moins rares : « RP industrielles » (Prospection Internet, moins de Marketing Relationnel…)</a:t>
          </a:r>
          <a:endParaRPr lang="en-US"/>
        </a:p>
      </dgm:t>
    </dgm:pt>
    <dgm:pt modelId="{A1CA7BCE-7DF6-4B0E-A0A5-A939E2A8A17A}" type="parTrans" cxnId="{7C37D73D-6378-4980-ABD7-0DF76B237211}">
      <dgm:prSet/>
      <dgm:spPr/>
      <dgm:t>
        <a:bodyPr/>
        <a:lstStyle/>
        <a:p>
          <a:endParaRPr lang="en-US"/>
        </a:p>
      </dgm:t>
    </dgm:pt>
    <dgm:pt modelId="{0943CF56-D019-46A0-B02B-D0D7E7C068AE}" type="sibTrans" cxnId="{7C37D73D-6378-4980-ABD7-0DF76B237211}">
      <dgm:prSet/>
      <dgm:spPr/>
      <dgm:t>
        <a:bodyPr/>
        <a:lstStyle/>
        <a:p>
          <a:endParaRPr lang="en-US"/>
        </a:p>
      </dgm:t>
    </dgm:pt>
    <dgm:pt modelId="{67B382E0-14F2-42A6-9183-8D2DD582ADC3}" type="pres">
      <dgm:prSet presAssocID="{3F6760DF-8760-4E6C-B18A-2857DA421347}" presName="root" presStyleCnt="0">
        <dgm:presLayoutVars>
          <dgm:dir/>
          <dgm:resizeHandles val="exact"/>
        </dgm:presLayoutVars>
      </dgm:prSet>
      <dgm:spPr/>
    </dgm:pt>
    <dgm:pt modelId="{E7F8B6DE-D691-429D-8E1C-877EE4C087FF}" type="pres">
      <dgm:prSet presAssocID="{F5209EDB-1212-4501-8E7B-A512EFB6CE3B}" presName="compNode" presStyleCnt="0"/>
      <dgm:spPr/>
    </dgm:pt>
    <dgm:pt modelId="{D1651079-93DB-447D-8BB5-839E344046D5}" type="pres">
      <dgm:prSet presAssocID="{F5209EDB-1212-4501-8E7B-A512EFB6CE3B}" presName="bgRect" presStyleLbl="bgShp" presStyleIdx="0" presStyleCnt="5"/>
      <dgm:spPr/>
    </dgm:pt>
    <dgm:pt modelId="{860A1B2F-2429-4E99-BAAE-4B132B5E2BB0}" type="pres">
      <dgm:prSet presAssocID="{F5209EDB-1212-4501-8E7B-A512EFB6CE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CF476359-CD88-4D1A-A1F8-C4FDD13BD12A}" type="pres">
      <dgm:prSet presAssocID="{F5209EDB-1212-4501-8E7B-A512EFB6CE3B}" presName="spaceRect" presStyleCnt="0"/>
      <dgm:spPr/>
    </dgm:pt>
    <dgm:pt modelId="{10603C0C-C865-4EEB-9844-5AD28DE68A37}" type="pres">
      <dgm:prSet presAssocID="{F5209EDB-1212-4501-8E7B-A512EFB6CE3B}" presName="parTx" presStyleLbl="revTx" presStyleIdx="0" presStyleCnt="5">
        <dgm:presLayoutVars>
          <dgm:chMax val="0"/>
          <dgm:chPref val="0"/>
        </dgm:presLayoutVars>
      </dgm:prSet>
      <dgm:spPr/>
    </dgm:pt>
    <dgm:pt modelId="{B3ACE396-BE1B-4272-930B-CDB50958826B}" type="pres">
      <dgm:prSet presAssocID="{89B471DE-E214-4CF5-80ED-E4D34F49A3D8}" presName="sibTrans" presStyleCnt="0"/>
      <dgm:spPr/>
    </dgm:pt>
    <dgm:pt modelId="{BC9A3344-278D-4D7D-BC95-654C64315391}" type="pres">
      <dgm:prSet presAssocID="{5177A6D4-BBA7-4ADC-AD6A-56E61CF4DFFC}" presName="compNode" presStyleCnt="0"/>
      <dgm:spPr/>
    </dgm:pt>
    <dgm:pt modelId="{48489758-AEEF-45EC-9F3C-75F58B0013F0}" type="pres">
      <dgm:prSet presAssocID="{5177A6D4-BBA7-4ADC-AD6A-56E61CF4DFFC}" presName="bgRect" presStyleLbl="bgShp" presStyleIdx="1" presStyleCnt="5"/>
      <dgm:spPr/>
    </dgm:pt>
    <dgm:pt modelId="{14838C21-3A5E-4DC5-A867-F5710B1140AC}" type="pres">
      <dgm:prSet presAssocID="{5177A6D4-BBA7-4ADC-AD6A-56E61CF4DFF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mitments"/>
        </a:ext>
      </dgm:extLst>
    </dgm:pt>
    <dgm:pt modelId="{34207ABF-4AF9-4E6A-91F0-138438AA4EFD}" type="pres">
      <dgm:prSet presAssocID="{5177A6D4-BBA7-4ADC-AD6A-56E61CF4DFFC}" presName="spaceRect" presStyleCnt="0"/>
      <dgm:spPr/>
    </dgm:pt>
    <dgm:pt modelId="{840D010C-8E51-43B7-8C33-D5F63DBA72BC}" type="pres">
      <dgm:prSet presAssocID="{5177A6D4-BBA7-4ADC-AD6A-56E61CF4DFFC}" presName="parTx" presStyleLbl="revTx" presStyleIdx="1" presStyleCnt="5">
        <dgm:presLayoutVars>
          <dgm:chMax val="0"/>
          <dgm:chPref val="0"/>
        </dgm:presLayoutVars>
      </dgm:prSet>
      <dgm:spPr/>
    </dgm:pt>
    <dgm:pt modelId="{AF35F5BE-ABD1-4111-A946-ED70698989CC}" type="pres">
      <dgm:prSet presAssocID="{AA48CB31-D4B2-4412-993A-C904B9EB4835}" presName="sibTrans" presStyleCnt="0"/>
      <dgm:spPr/>
    </dgm:pt>
    <dgm:pt modelId="{110FFD83-7C96-452E-B3C8-473CB0B31E34}" type="pres">
      <dgm:prSet presAssocID="{77E58391-18F1-4EBB-A46C-DCFB760848B9}" presName="compNode" presStyleCnt="0"/>
      <dgm:spPr/>
    </dgm:pt>
    <dgm:pt modelId="{324ABE18-8592-4723-B076-2828189E5FD3}" type="pres">
      <dgm:prSet presAssocID="{77E58391-18F1-4EBB-A46C-DCFB760848B9}" presName="bgRect" presStyleLbl="bgShp" presStyleIdx="2" presStyleCnt="5"/>
      <dgm:spPr/>
    </dgm:pt>
    <dgm:pt modelId="{78BD468E-C766-4074-AE13-80137BBE84EC}" type="pres">
      <dgm:prSet presAssocID="{77E58391-18F1-4EBB-A46C-DCFB760848B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unications"/>
        </a:ext>
      </dgm:extLst>
    </dgm:pt>
    <dgm:pt modelId="{689CF1D4-817A-47E6-B757-89D159184644}" type="pres">
      <dgm:prSet presAssocID="{77E58391-18F1-4EBB-A46C-DCFB760848B9}" presName="spaceRect" presStyleCnt="0"/>
      <dgm:spPr/>
    </dgm:pt>
    <dgm:pt modelId="{B3AA2EE4-11D0-403B-BED0-ED3BFE9AD456}" type="pres">
      <dgm:prSet presAssocID="{77E58391-18F1-4EBB-A46C-DCFB760848B9}" presName="parTx" presStyleLbl="revTx" presStyleIdx="2" presStyleCnt="5">
        <dgm:presLayoutVars>
          <dgm:chMax val="0"/>
          <dgm:chPref val="0"/>
        </dgm:presLayoutVars>
      </dgm:prSet>
      <dgm:spPr/>
    </dgm:pt>
    <dgm:pt modelId="{687ECD0E-7F03-47E1-A1C2-FBAED9657E58}" type="pres">
      <dgm:prSet presAssocID="{4A025B7F-4CAD-4384-A706-34680D41A989}" presName="sibTrans" presStyleCnt="0"/>
      <dgm:spPr/>
    </dgm:pt>
    <dgm:pt modelId="{6299499B-97C9-4186-A8BD-65C0E3C1EF4E}" type="pres">
      <dgm:prSet presAssocID="{45C7B03B-E51F-413C-8612-171C178A99C7}" presName="compNode" presStyleCnt="0"/>
      <dgm:spPr/>
    </dgm:pt>
    <dgm:pt modelId="{A4543E9A-E8F0-4524-87E1-F7ECA9400AD0}" type="pres">
      <dgm:prSet presAssocID="{45C7B03B-E51F-413C-8612-171C178A99C7}" presName="bgRect" presStyleLbl="bgShp" presStyleIdx="3" presStyleCnt="5"/>
      <dgm:spPr/>
    </dgm:pt>
    <dgm:pt modelId="{B74A20F1-8821-4CF9-8E4C-FADD3F70FD12}" type="pres">
      <dgm:prSet presAssocID="{45C7B03B-E51F-413C-8612-171C178A99C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Tower"/>
        </a:ext>
      </dgm:extLst>
    </dgm:pt>
    <dgm:pt modelId="{62923CAF-CA73-4679-B6C1-FFCF4C69F8FD}" type="pres">
      <dgm:prSet presAssocID="{45C7B03B-E51F-413C-8612-171C178A99C7}" presName="spaceRect" presStyleCnt="0"/>
      <dgm:spPr/>
    </dgm:pt>
    <dgm:pt modelId="{57E8FC63-23CB-4EF5-A7B8-1137266305FE}" type="pres">
      <dgm:prSet presAssocID="{45C7B03B-E51F-413C-8612-171C178A99C7}" presName="parTx" presStyleLbl="revTx" presStyleIdx="3" presStyleCnt="5">
        <dgm:presLayoutVars>
          <dgm:chMax val="0"/>
          <dgm:chPref val="0"/>
        </dgm:presLayoutVars>
      </dgm:prSet>
      <dgm:spPr/>
    </dgm:pt>
    <dgm:pt modelId="{C613AE01-0C18-4E2C-BF7A-349454EAEBD0}" type="pres">
      <dgm:prSet presAssocID="{0C6593D6-E0C1-47FA-9A28-057F4975C571}" presName="sibTrans" presStyleCnt="0"/>
      <dgm:spPr/>
    </dgm:pt>
    <dgm:pt modelId="{6705034E-5594-45A9-B486-AED310D6ECB8}" type="pres">
      <dgm:prSet presAssocID="{9DCBF5D7-28F6-46BB-9E69-E9C709D22C34}" presName="compNode" presStyleCnt="0"/>
      <dgm:spPr/>
    </dgm:pt>
    <dgm:pt modelId="{79C470FD-5165-4F87-A927-F2DAB8E693E2}" type="pres">
      <dgm:prSet presAssocID="{9DCBF5D7-28F6-46BB-9E69-E9C709D22C34}" presName="bgRect" presStyleLbl="bgShp" presStyleIdx="4" presStyleCnt="5"/>
      <dgm:spPr/>
    </dgm:pt>
    <dgm:pt modelId="{F75A12AE-2CE5-480F-9F2C-7168765EBA5E}" type="pres">
      <dgm:prSet presAssocID="{9DCBF5D7-28F6-46BB-9E69-E9C709D22C3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
        </a:ext>
      </dgm:extLst>
    </dgm:pt>
    <dgm:pt modelId="{6C17F91E-3689-4771-AF2D-2C2C44FC446D}" type="pres">
      <dgm:prSet presAssocID="{9DCBF5D7-28F6-46BB-9E69-E9C709D22C34}" presName="spaceRect" presStyleCnt="0"/>
      <dgm:spPr/>
    </dgm:pt>
    <dgm:pt modelId="{4F6EA1F4-5DA8-451D-9C93-682E178E5E2E}" type="pres">
      <dgm:prSet presAssocID="{9DCBF5D7-28F6-46BB-9E69-E9C709D22C34}" presName="parTx" presStyleLbl="revTx" presStyleIdx="4" presStyleCnt="5">
        <dgm:presLayoutVars>
          <dgm:chMax val="0"/>
          <dgm:chPref val="0"/>
        </dgm:presLayoutVars>
      </dgm:prSet>
      <dgm:spPr/>
    </dgm:pt>
  </dgm:ptLst>
  <dgm:cxnLst>
    <dgm:cxn modelId="{D05D3F12-76B1-4791-B182-5FF2FA7F7022}" srcId="{3F6760DF-8760-4E6C-B18A-2857DA421347}" destId="{45C7B03B-E51F-413C-8612-171C178A99C7}" srcOrd="3" destOrd="0" parTransId="{43B16DEE-3762-4191-8A54-AEF59D39ACBB}" sibTransId="{0C6593D6-E0C1-47FA-9A28-057F4975C571}"/>
    <dgm:cxn modelId="{7C37D73D-6378-4980-ABD7-0DF76B237211}" srcId="{3F6760DF-8760-4E6C-B18A-2857DA421347}" destId="{9DCBF5D7-28F6-46BB-9E69-E9C709D22C34}" srcOrd="4" destOrd="0" parTransId="{A1CA7BCE-7DF6-4B0E-A0A5-A939E2A8A17A}" sibTransId="{0943CF56-D019-46A0-B02B-D0D7E7C068AE}"/>
    <dgm:cxn modelId="{A6B1E744-B972-49D7-94A4-CFB18A34EFF8}" srcId="{3F6760DF-8760-4E6C-B18A-2857DA421347}" destId="{F5209EDB-1212-4501-8E7B-A512EFB6CE3B}" srcOrd="0" destOrd="0" parTransId="{5018993E-4435-44CB-A4CE-3F80C17FD59C}" sibTransId="{89B471DE-E214-4CF5-80ED-E4D34F49A3D8}"/>
    <dgm:cxn modelId="{E04D5865-30FA-4A84-A638-7777B165F09D}" srcId="{3F6760DF-8760-4E6C-B18A-2857DA421347}" destId="{77E58391-18F1-4EBB-A46C-DCFB760848B9}" srcOrd="2" destOrd="0" parTransId="{C4051AC6-B136-40A6-8292-1C74996F4971}" sibTransId="{4A025B7F-4CAD-4384-A706-34680D41A989}"/>
    <dgm:cxn modelId="{D7A03648-74B8-4062-80BF-FAB6BD822622}" type="presOf" srcId="{3F6760DF-8760-4E6C-B18A-2857DA421347}" destId="{67B382E0-14F2-42A6-9183-8D2DD582ADC3}" srcOrd="0" destOrd="0" presId="urn:microsoft.com/office/officeart/2018/2/layout/IconVerticalSolidList"/>
    <dgm:cxn modelId="{4E03A16F-67BF-4C5B-9FD7-A31371A31DE7}" srcId="{3F6760DF-8760-4E6C-B18A-2857DA421347}" destId="{5177A6D4-BBA7-4ADC-AD6A-56E61CF4DFFC}" srcOrd="1" destOrd="0" parTransId="{471D9A62-FE70-4ECB-8C6C-CAC888827224}" sibTransId="{AA48CB31-D4B2-4412-993A-C904B9EB4835}"/>
    <dgm:cxn modelId="{5C8F517C-1339-43C8-846D-F5DCD53EDCE1}" type="presOf" srcId="{F5209EDB-1212-4501-8E7B-A512EFB6CE3B}" destId="{10603C0C-C865-4EEB-9844-5AD28DE68A37}" srcOrd="0" destOrd="0" presId="urn:microsoft.com/office/officeart/2018/2/layout/IconVerticalSolidList"/>
    <dgm:cxn modelId="{93409798-C9ED-494A-86F7-AF1C4356CB5C}" type="presOf" srcId="{9DCBF5D7-28F6-46BB-9E69-E9C709D22C34}" destId="{4F6EA1F4-5DA8-451D-9C93-682E178E5E2E}" srcOrd="0" destOrd="0" presId="urn:microsoft.com/office/officeart/2018/2/layout/IconVerticalSolidList"/>
    <dgm:cxn modelId="{926FB8DA-8F5D-4275-9D28-22DB524B96EF}" type="presOf" srcId="{5177A6D4-BBA7-4ADC-AD6A-56E61CF4DFFC}" destId="{840D010C-8E51-43B7-8C33-D5F63DBA72BC}" srcOrd="0" destOrd="0" presId="urn:microsoft.com/office/officeart/2018/2/layout/IconVerticalSolidList"/>
    <dgm:cxn modelId="{F98937E7-660C-4714-982A-098010E28F08}" type="presOf" srcId="{45C7B03B-E51F-413C-8612-171C178A99C7}" destId="{57E8FC63-23CB-4EF5-A7B8-1137266305FE}" srcOrd="0" destOrd="0" presId="urn:microsoft.com/office/officeart/2018/2/layout/IconVerticalSolidList"/>
    <dgm:cxn modelId="{C7BF36F1-EB25-4334-AA6A-EA34D2AEE8F9}" type="presOf" srcId="{77E58391-18F1-4EBB-A46C-DCFB760848B9}" destId="{B3AA2EE4-11D0-403B-BED0-ED3BFE9AD456}" srcOrd="0" destOrd="0" presId="urn:microsoft.com/office/officeart/2018/2/layout/IconVerticalSolidList"/>
    <dgm:cxn modelId="{019DCF3E-16DB-4A2A-895F-4D1ACE3063B2}" type="presParOf" srcId="{67B382E0-14F2-42A6-9183-8D2DD582ADC3}" destId="{E7F8B6DE-D691-429D-8E1C-877EE4C087FF}" srcOrd="0" destOrd="0" presId="urn:microsoft.com/office/officeart/2018/2/layout/IconVerticalSolidList"/>
    <dgm:cxn modelId="{42A3BF0F-A3BD-4632-8EE8-83739496F740}" type="presParOf" srcId="{E7F8B6DE-D691-429D-8E1C-877EE4C087FF}" destId="{D1651079-93DB-447D-8BB5-839E344046D5}" srcOrd="0" destOrd="0" presId="urn:microsoft.com/office/officeart/2018/2/layout/IconVerticalSolidList"/>
    <dgm:cxn modelId="{D59340BF-98F0-49D3-B970-CB6A3EE2AF8E}" type="presParOf" srcId="{E7F8B6DE-D691-429D-8E1C-877EE4C087FF}" destId="{860A1B2F-2429-4E99-BAAE-4B132B5E2BB0}" srcOrd="1" destOrd="0" presId="urn:microsoft.com/office/officeart/2018/2/layout/IconVerticalSolidList"/>
    <dgm:cxn modelId="{D4D33651-0338-4C0B-8EC9-27FAD62E65BC}" type="presParOf" srcId="{E7F8B6DE-D691-429D-8E1C-877EE4C087FF}" destId="{CF476359-CD88-4D1A-A1F8-C4FDD13BD12A}" srcOrd="2" destOrd="0" presId="urn:microsoft.com/office/officeart/2018/2/layout/IconVerticalSolidList"/>
    <dgm:cxn modelId="{6758D4FC-7642-45E1-B25A-C22FF189BD4E}" type="presParOf" srcId="{E7F8B6DE-D691-429D-8E1C-877EE4C087FF}" destId="{10603C0C-C865-4EEB-9844-5AD28DE68A37}" srcOrd="3" destOrd="0" presId="urn:microsoft.com/office/officeart/2018/2/layout/IconVerticalSolidList"/>
    <dgm:cxn modelId="{E6D616F5-A652-4ED2-B2A3-2E8C949A34F4}" type="presParOf" srcId="{67B382E0-14F2-42A6-9183-8D2DD582ADC3}" destId="{B3ACE396-BE1B-4272-930B-CDB50958826B}" srcOrd="1" destOrd="0" presId="urn:microsoft.com/office/officeart/2018/2/layout/IconVerticalSolidList"/>
    <dgm:cxn modelId="{89C8C97D-F9DF-4A9F-A863-38EFFC829969}" type="presParOf" srcId="{67B382E0-14F2-42A6-9183-8D2DD582ADC3}" destId="{BC9A3344-278D-4D7D-BC95-654C64315391}" srcOrd="2" destOrd="0" presId="urn:microsoft.com/office/officeart/2018/2/layout/IconVerticalSolidList"/>
    <dgm:cxn modelId="{5334A44D-9770-4996-9E34-99519634BB2B}" type="presParOf" srcId="{BC9A3344-278D-4D7D-BC95-654C64315391}" destId="{48489758-AEEF-45EC-9F3C-75F58B0013F0}" srcOrd="0" destOrd="0" presId="urn:microsoft.com/office/officeart/2018/2/layout/IconVerticalSolidList"/>
    <dgm:cxn modelId="{1E9442B9-4A15-405C-B98D-F20EE6B6C825}" type="presParOf" srcId="{BC9A3344-278D-4D7D-BC95-654C64315391}" destId="{14838C21-3A5E-4DC5-A867-F5710B1140AC}" srcOrd="1" destOrd="0" presId="urn:microsoft.com/office/officeart/2018/2/layout/IconVerticalSolidList"/>
    <dgm:cxn modelId="{B72FF85B-0FC5-4883-A58B-3E32B66A1322}" type="presParOf" srcId="{BC9A3344-278D-4D7D-BC95-654C64315391}" destId="{34207ABF-4AF9-4E6A-91F0-138438AA4EFD}" srcOrd="2" destOrd="0" presId="urn:microsoft.com/office/officeart/2018/2/layout/IconVerticalSolidList"/>
    <dgm:cxn modelId="{AF2C24ED-E3A3-4C8A-814A-E79031A9B8C0}" type="presParOf" srcId="{BC9A3344-278D-4D7D-BC95-654C64315391}" destId="{840D010C-8E51-43B7-8C33-D5F63DBA72BC}" srcOrd="3" destOrd="0" presId="urn:microsoft.com/office/officeart/2018/2/layout/IconVerticalSolidList"/>
    <dgm:cxn modelId="{AC606DD9-429F-4408-A09F-E14C0DDDEB0C}" type="presParOf" srcId="{67B382E0-14F2-42A6-9183-8D2DD582ADC3}" destId="{AF35F5BE-ABD1-4111-A946-ED70698989CC}" srcOrd="3" destOrd="0" presId="urn:microsoft.com/office/officeart/2018/2/layout/IconVerticalSolidList"/>
    <dgm:cxn modelId="{4E906EF2-2807-421D-84F1-C3B2994CF7EC}" type="presParOf" srcId="{67B382E0-14F2-42A6-9183-8D2DD582ADC3}" destId="{110FFD83-7C96-452E-B3C8-473CB0B31E34}" srcOrd="4" destOrd="0" presId="urn:microsoft.com/office/officeart/2018/2/layout/IconVerticalSolidList"/>
    <dgm:cxn modelId="{40B785FD-8165-4571-8EE4-8057B0848D4A}" type="presParOf" srcId="{110FFD83-7C96-452E-B3C8-473CB0B31E34}" destId="{324ABE18-8592-4723-B076-2828189E5FD3}" srcOrd="0" destOrd="0" presId="urn:microsoft.com/office/officeart/2018/2/layout/IconVerticalSolidList"/>
    <dgm:cxn modelId="{3DE8D92E-91F7-41C1-9EC3-438414F2C72C}" type="presParOf" srcId="{110FFD83-7C96-452E-B3C8-473CB0B31E34}" destId="{78BD468E-C766-4074-AE13-80137BBE84EC}" srcOrd="1" destOrd="0" presId="urn:microsoft.com/office/officeart/2018/2/layout/IconVerticalSolidList"/>
    <dgm:cxn modelId="{1EDED9C1-1BBF-492F-B574-222E8841D8AF}" type="presParOf" srcId="{110FFD83-7C96-452E-B3C8-473CB0B31E34}" destId="{689CF1D4-817A-47E6-B757-89D159184644}" srcOrd="2" destOrd="0" presId="urn:microsoft.com/office/officeart/2018/2/layout/IconVerticalSolidList"/>
    <dgm:cxn modelId="{7967E6E1-0E0C-42F1-858E-77F86AB37EDE}" type="presParOf" srcId="{110FFD83-7C96-452E-B3C8-473CB0B31E34}" destId="{B3AA2EE4-11D0-403B-BED0-ED3BFE9AD456}" srcOrd="3" destOrd="0" presId="urn:microsoft.com/office/officeart/2018/2/layout/IconVerticalSolidList"/>
    <dgm:cxn modelId="{316315A5-BCA6-48CD-BE6F-E58BC9AB95CE}" type="presParOf" srcId="{67B382E0-14F2-42A6-9183-8D2DD582ADC3}" destId="{687ECD0E-7F03-47E1-A1C2-FBAED9657E58}" srcOrd="5" destOrd="0" presId="urn:microsoft.com/office/officeart/2018/2/layout/IconVerticalSolidList"/>
    <dgm:cxn modelId="{766AB3E4-2F01-41F8-8213-5B08FA0A2082}" type="presParOf" srcId="{67B382E0-14F2-42A6-9183-8D2DD582ADC3}" destId="{6299499B-97C9-4186-A8BD-65C0E3C1EF4E}" srcOrd="6" destOrd="0" presId="urn:microsoft.com/office/officeart/2018/2/layout/IconVerticalSolidList"/>
    <dgm:cxn modelId="{A900F6B3-6EEC-494A-B5F1-D7CE58489303}" type="presParOf" srcId="{6299499B-97C9-4186-A8BD-65C0E3C1EF4E}" destId="{A4543E9A-E8F0-4524-87E1-F7ECA9400AD0}" srcOrd="0" destOrd="0" presId="urn:microsoft.com/office/officeart/2018/2/layout/IconVerticalSolidList"/>
    <dgm:cxn modelId="{53E2E262-3E71-4FC2-A833-9071DC15E2E2}" type="presParOf" srcId="{6299499B-97C9-4186-A8BD-65C0E3C1EF4E}" destId="{B74A20F1-8821-4CF9-8E4C-FADD3F70FD12}" srcOrd="1" destOrd="0" presId="urn:microsoft.com/office/officeart/2018/2/layout/IconVerticalSolidList"/>
    <dgm:cxn modelId="{140592A7-874E-476E-90C8-A316A406AD75}" type="presParOf" srcId="{6299499B-97C9-4186-A8BD-65C0E3C1EF4E}" destId="{62923CAF-CA73-4679-B6C1-FFCF4C69F8FD}" srcOrd="2" destOrd="0" presId="urn:microsoft.com/office/officeart/2018/2/layout/IconVerticalSolidList"/>
    <dgm:cxn modelId="{5AD595E0-A3FA-4892-8EA6-109CEFC03B45}" type="presParOf" srcId="{6299499B-97C9-4186-A8BD-65C0E3C1EF4E}" destId="{57E8FC63-23CB-4EF5-A7B8-1137266305FE}" srcOrd="3" destOrd="0" presId="urn:microsoft.com/office/officeart/2018/2/layout/IconVerticalSolidList"/>
    <dgm:cxn modelId="{4CBF25AE-975B-4AF6-A7E3-249553387FC2}" type="presParOf" srcId="{67B382E0-14F2-42A6-9183-8D2DD582ADC3}" destId="{C613AE01-0C18-4E2C-BF7A-349454EAEBD0}" srcOrd="7" destOrd="0" presId="urn:microsoft.com/office/officeart/2018/2/layout/IconVerticalSolidList"/>
    <dgm:cxn modelId="{8C10DAB1-3B4A-4D83-8E43-4026FFA97457}" type="presParOf" srcId="{67B382E0-14F2-42A6-9183-8D2DD582ADC3}" destId="{6705034E-5594-45A9-B486-AED310D6ECB8}" srcOrd="8" destOrd="0" presId="urn:microsoft.com/office/officeart/2018/2/layout/IconVerticalSolidList"/>
    <dgm:cxn modelId="{F2E05B43-C6A4-4418-9257-75CFA2FCCF33}" type="presParOf" srcId="{6705034E-5594-45A9-B486-AED310D6ECB8}" destId="{79C470FD-5165-4F87-A927-F2DAB8E693E2}" srcOrd="0" destOrd="0" presId="urn:microsoft.com/office/officeart/2018/2/layout/IconVerticalSolidList"/>
    <dgm:cxn modelId="{013692AB-BF81-4E37-A07E-4F9CE3BFD47D}" type="presParOf" srcId="{6705034E-5594-45A9-B486-AED310D6ECB8}" destId="{F75A12AE-2CE5-480F-9F2C-7168765EBA5E}" srcOrd="1" destOrd="0" presId="urn:microsoft.com/office/officeart/2018/2/layout/IconVerticalSolidList"/>
    <dgm:cxn modelId="{68A08088-F5DB-4EF8-99A9-262AEF1FF6FA}" type="presParOf" srcId="{6705034E-5594-45A9-B486-AED310D6ECB8}" destId="{6C17F91E-3689-4771-AF2D-2C2C44FC446D}" srcOrd="2" destOrd="0" presId="urn:microsoft.com/office/officeart/2018/2/layout/IconVerticalSolidList"/>
    <dgm:cxn modelId="{C8EE27E0-8A3F-49F4-990E-3C7331287625}" type="presParOf" srcId="{6705034E-5594-45A9-B486-AED310D6ECB8}" destId="{4F6EA1F4-5DA8-451D-9C93-682E178E5E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D52FDA-4492-42D9-820D-E5F0FE21EA21}"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F1692F35-2DDE-431F-B864-9F6B69B019D9}">
      <dgm:prSet/>
      <dgm:spPr/>
      <dgm:t>
        <a:bodyPr/>
        <a:lstStyle/>
        <a:p>
          <a:pPr>
            <a:lnSpc>
              <a:spcPct val="100000"/>
            </a:lnSpc>
          </a:pPr>
          <a:r>
            <a:rPr lang="fr-FR" b="1"/>
            <a:t>Equilibrer les ressources en évaluant les effets de seuil</a:t>
          </a:r>
          <a:endParaRPr lang="en-US"/>
        </a:p>
      </dgm:t>
    </dgm:pt>
    <dgm:pt modelId="{E5F39109-5807-4308-B249-E761E45FC65E}" type="parTrans" cxnId="{DCFB3818-43F4-47E3-B5A5-C86AA8C7F8BB}">
      <dgm:prSet/>
      <dgm:spPr/>
      <dgm:t>
        <a:bodyPr/>
        <a:lstStyle/>
        <a:p>
          <a:endParaRPr lang="en-US"/>
        </a:p>
      </dgm:t>
    </dgm:pt>
    <dgm:pt modelId="{E49DC9C2-2F90-4ADD-A70D-C17FEC2F7816}" type="sibTrans" cxnId="{DCFB3818-43F4-47E3-B5A5-C86AA8C7F8BB}">
      <dgm:prSet/>
      <dgm:spPr/>
      <dgm:t>
        <a:bodyPr/>
        <a:lstStyle/>
        <a:p>
          <a:endParaRPr lang="en-US"/>
        </a:p>
      </dgm:t>
    </dgm:pt>
    <dgm:pt modelId="{80992C75-BC59-4DBB-942E-29BB848B5857}">
      <dgm:prSet/>
      <dgm:spPr/>
      <dgm:t>
        <a:bodyPr/>
        <a:lstStyle/>
        <a:p>
          <a:pPr>
            <a:lnSpc>
              <a:spcPct val="100000"/>
            </a:lnSpc>
          </a:pPr>
          <a:r>
            <a:rPr lang="fr-FR" b="1"/>
            <a:t>Accorder un effet de seuil aux RP et investir sur d’autres pôle : billetterie, médias… = diversification total (commerciale + technique) événementielle</a:t>
          </a:r>
          <a:endParaRPr lang="en-US"/>
        </a:p>
      </dgm:t>
    </dgm:pt>
    <dgm:pt modelId="{2885A740-ACAD-4B53-9A4E-00A6DC9C9E92}" type="parTrans" cxnId="{6A2C09CF-0BF4-45A2-8CB8-E5564BE634AC}">
      <dgm:prSet/>
      <dgm:spPr/>
      <dgm:t>
        <a:bodyPr/>
        <a:lstStyle/>
        <a:p>
          <a:endParaRPr lang="en-US"/>
        </a:p>
      </dgm:t>
    </dgm:pt>
    <dgm:pt modelId="{FA35C59F-BECA-4C02-9381-DE168818DB47}" type="sibTrans" cxnId="{6A2C09CF-0BF4-45A2-8CB8-E5564BE634AC}">
      <dgm:prSet/>
      <dgm:spPr/>
      <dgm:t>
        <a:bodyPr/>
        <a:lstStyle/>
        <a:p>
          <a:endParaRPr lang="en-US"/>
        </a:p>
      </dgm:t>
    </dgm:pt>
    <dgm:pt modelId="{962A4D4E-4143-4AFE-B813-3B7CEC12EB34}">
      <dgm:prSet/>
      <dgm:spPr/>
      <dgm:t>
        <a:bodyPr/>
        <a:lstStyle/>
        <a:p>
          <a:pPr>
            <a:lnSpc>
              <a:spcPct val="100000"/>
            </a:lnSpc>
          </a:pPr>
          <a:r>
            <a:rPr lang="fr-FR" b="1"/>
            <a:t>Lier les actifs (réputation sportive et relationnelle) </a:t>
          </a:r>
          <a:r>
            <a:rPr lang="fr-FR" b="1">
              <a:sym typeface="Wingdings" panose="05000000000000000000" pitchFamily="2" charset="2"/>
            </a:rPr>
            <a:t></a:t>
          </a:r>
          <a:r>
            <a:rPr lang="fr-FR" b="1"/>
            <a:t> travailler un plan Marketing Grand Public (réinvestir sur le sportif!)</a:t>
          </a:r>
          <a:endParaRPr lang="en-US"/>
        </a:p>
      </dgm:t>
    </dgm:pt>
    <dgm:pt modelId="{A3691CEA-9D87-4E22-9C72-F9F70762919C}" type="parTrans" cxnId="{760EA5B0-F82C-4E02-AFF1-E851E4EE7D9E}">
      <dgm:prSet/>
      <dgm:spPr/>
      <dgm:t>
        <a:bodyPr/>
        <a:lstStyle/>
        <a:p>
          <a:endParaRPr lang="en-US"/>
        </a:p>
      </dgm:t>
    </dgm:pt>
    <dgm:pt modelId="{8AF15717-81C2-471E-BB42-B0CE24FBECBB}" type="sibTrans" cxnId="{760EA5B0-F82C-4E02-AFF1-E851E4EE7D9E}">
      <dgm:prSet/>
      <dgm:spPr/>
      <dgm:t>
        <a:bodyPr/>
        <a:lstStyle/>
        <a:p>
          <a:endParaRPr lang="en-US"/>
        </a:p>
      </dgm:t>
    </dgm:pt>
    <dgm:pt modelId="{7F385ED4-D2C4-4DFF-A1E9-6429CBC43A9B}" type="pres">
      <dgm:prSet presAssocID="{76D52FDA-4492-42D9-820D-E5F0FE21EA21}" presName="root" presStyleCnt="0">
        <dgm:presLayoutVars>
          <dgm:dir/>
          <dgm:resizeHandles val="exact"/>
        </dgm:presLayoutVars>
      </dgm:prSet>
      <dgm:spPr/>
    </dgm:pt>
    <dgm:pt modelId="{85B01527-AECD-441F-912A-82DD42FEA4C8}" type="pres">
      <dgm:prSet presAssocID="{F1692F35-2DDE-431F-B864-9F6B69B019D9}" presName="compNode" presStyleCnt="0"/>
      <dgm:spPr/>
    </dgm:pt>
    <dgm:pt modelId="{4E858FDF-59AA-4125-8473-2FB74B5F476A}" type="pres">
      <dgm:prSet presAssocID="{F1692F35-2DDE-431F-B864-9F6B69B019D9}" presName="bgRect" presStyleLbl="bgShp" presStyleIdx="0" presStyleCnt="3"/>
      <dgm:spPr/>
    </dgm:pt>
    <dgm:pt modelId="{A214AA4A-4735-424A-BE5D-3C0AFFF6BBF9}" type="pres">
      <dgm:prSet presAssocID="{F1692F35-2DDE-431F-B864-9F6B69B019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9F38C052-34AD-497A-AF21-8D32D7B6A179}" type="pres">
      <dgm:prSet presAssocID="{F1692F35-2DDE-431F-B864-9F6B69B019D9}" presName="spaceRect" presStyleCnt="0"/>
      <dgm:spPr/>
    </dgm:pt>
    <dgm:pt modelId="{83890461-9E1D-40FE-9625-6CA09C37C4EF}" type="pres">
      <dgm:prSet presAssocID="{F1692F35-2DDE-431F-B864-9F6B69B019D9}" presName="parTx" presStyleLbl="revTx" presStyleIdx="0" presStyleCnt="3">
        <dgm:presLayoutVars>
          <dgm:chMax val="0"/>
          <dgm:chPref val="0"/>
        </dgm:presLayoutVars>
      </dgm:prSet>
      <dgm:spPr/>
    </dgm:pt>
    <dgm:pt modelId="{3B9EC109-82C3-4559-9B53-771FAF3AB21F}" type="pres">
      <dgm:prSet presAssocID="{E49DC9C2-2F90-4ADD-A70D-C17FEC2F7816}" presName="sibTrans" presStyleCnt="0"/>
      <dgm:spPr/>
    </dgm:pt>
    <dgm:pt modelId="{0C562303-C915-4014-9111-3960C91D46EE}" type="pres">
      <dgm:prSet presAssocID="{80992C75-BC59-4DBB-942E-29BB848B5857}" presName="compNode" presStyleCnt="0"/>
      <dgm:spPr/>
    </dgm:pt>
    <dgm:pt modelId="{C9FFFC2A-5795-4FD8-903A-A2EB8E2F630B}" type="pres">
      <dgm:prSet presAssocID="{80992C75-BC59-4DBB-942E-29BB848B5857}" presName="bgRect" presStyleLbl="bgShp" presStyleIdx="1" presStyleCnt="3"/>
      <dgm:spPr/>
    </dgm:pt>
    <dgm:pt modelId="{129FBFDF-BFA3-428D-ABA8-BF9E5438AE77}" type="pres">
      <dgm:prSet presAssocID="{80992C75-BC59-4DBB-942E-29BB848B58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80C44C54-40C5-48E7-96AE-C7E061B718BB}" type="pres">
      <dgm:prSet presAssocID="{80992C75-BC59-4DBB-942E-29BB848B5857}" presName="spaceRect" presStyleCnt="0"/>
      <dgm:spPr/>
    </dgm:pt>
    <dgm:pt modelId="{C6E96E6D-2531-4E9A-9004-CF0136F1CD61}" type="pres">
      <dgm:prSet presAssocID="{80992C75-BC59-4DBB-942E-29BB848B5857}" presName="parTx" presStyleLbl="revTx" presStyleIdx="1" presStyleCnt="3">
        <dgm:presLayoutVars>
          <dgm:chMax val="0"/>
          <dgm:chPref val="0"/>
        </dgm:presLayoutVars>
      </dgm:prSet>
      <dgm:spPr/>
    </dgm:pt>
    <dgm:pt modelId="{53B0DE4E-E0DE-4299-934A-1F853803046E}" type="pres">
      <dgm:prSet presAssocID="{FA35C59F-BECA-4C02-9381-DE168818DB47}" presName="sibTrans" presStyleCnt="0"/>
      <dgm:spPr/>
    </dgm:pt>
    <dgm:pt modelId="{FB980A8D-2704-4A9C-8979-A2D7D206A5C2}" type="pres">
      <dgm:prSet presAssocID="{962A4D4E-4143-4AFE-B813-3B7CEC12EB34}" presName="compNode" presStyleCnt="0"/>
      <dgm:spPr/>
    </dgm:pt>
    <dgm:pt modelId="{B198AE9F-20A3-4286-8AB7-8A5FD3134E0D}" type="pres">
      <dgm:prSet presAssocID="{962A4D4E-4143-4AFE-B813-3B7CEC12EB34}" presName="bgRect" presStyleLbl="bgShp" presStyleIdx="2" presStyleCnt="3"/>
      <dgm:spPr/>
    </dgm:pt>
    <dgm:pt modelId="{618F16AC-35E9-40BA-9D4B-EFB8A2ABB0FA}" type="pres">
      <dgm:prSet presAssocID="{962A4D4E-4143-4AFE-B813-3B7CEC12EB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prechaun Hat"/>
        </a:ext>
      </dgm:extLst>
    </dgm:pt>
    <dgm:pt modelId="{BCBBD48B-7837-49F9-9388-DDC8A4B250EE}" type="pres">
      <dgm:prSet presAssocID="{962A4D4E-4143-4AFE-B813-3B7CEC12EB34}" presName="spaceRect" presStyleCnt="0"/>
      <dgm:spPr/>
    </dgm:pt>
    <dgm:pt modelId="{7A81FC15-F264-4CEE-A11F-951C50B89AD6}" type="pres">
      <dgm:prSet presAssocID="{962A4D4E-4143-4AFE-B813-3B7CEC12EB34}" presName="parTx" presStyleLbl="revTx" presStyleIdx="2" presStyleCnt="3">
        <dgm:presLayoutVars>
          <dgm:chMax val="0"/>
          <dgm:chPref val="0"/>
        </dgm:presLayoutVars>
      </dgm:prSet>
      <dgm:spPr/>
    </dgm:pt>
  </dgm:ptLst>
  <dgm:cxnLst>
    <dgm:cxn modelId="{DCFB3818-43F4-47E3-B5A5-C86AA8C7F8BB}" srcId="{76D52FDA-4492-42D9-820D-E5F0FE21EA21}" destId="{F1692F35-2DDE-431F-B864-9F6B69B019D9}" srcOrd="0" destOrd="0" parTransId="{E5F39109-5807-4308-B249-E761E45FC65E}" sibTransId="{E49DC9C2-2F90-4ADD-A70D-C17FEC2F7816}"/>
    <dgm:cxn modelId="{AC3C2E1B-00B8-490B-B686-26F988296B5C}" type="presOf" srcId="{962A4D4E-4143-4AFE-B813-3B7CEC12EB34}" destId="{7A81FC15-F264-4CEE-A11F-951C50B89AD6}" srcOrd="0" destOrd="0" presId="urn:microsoft.com/office/officeart/2018/2/layout/IconVerticalSolidList"/>
    <dgm:cxn modelId="{BF336684-2EAE-4D6D-BC29-E2DFCB6437AD}" type="presOf" srcId="{76D52FDA-4492-42D9-820D-E5F0FE21EA21}" destId="{7F385ED4-D2C4-4DFF-A1E9-6429CBC43A9B}" srcOrd="0" destOrd="0" presId="urn:microsoft.com/office/officeart/2018/2/layout/IconVerticalSolidList"/>
    <dgm:cxn modelId="{760EA5B0-F82C-4E02-AFF1-E851E4EE7D9E}" srcId="{76D52FDA-4492-42D9-820D-E5F0FE21EA21}" destId="{962A4D4E-4143-4AFE-B813-3B7CEC12EB34}" srcOrd="2" destOrd="0" parTransId="{A3691CEA-9D87-4E22-9C72-F9F70762919C}" sibTransId="{8AF15717-81C2-471E-BB42-B0CE24FBECBB}"/>
    <dgm:cxn modelId="{83F9DBB7-F1C4-4F84-8EC7-7D7AC6EA5051}" type="presOf" srcId="{F1692F35-2DDE-431F-B864-9F6B69B019D9}" destId="{83890461-9E1D-40FE-9625-6CA09C37C4EF}" srcOrd="0" destOrd="0" presId="urn:microsoft.com/office/officeart/2018/2/layout/IconVerticalSolidList"/>
    <dgm:cxn modelId="{6A2C09CF-0BF4-45A2-8CB8-E5564BE634AC}" srcId="{76D52FDA-4492-42D9-820D-E5F0FE21EA21}" destId="{80992C75-BC59-4DBB-942E-29BB848B5857}" srcOrd="1" destOrd="0" parTransId="{2885A740-ACAD-4B53-9A4E-00A6DC9C9E92}" sibTransId="{FA35C59F-BECA-4C02-9381-DE168818DB47}"/>
    <dgm:cxn modelId="{544B04D3-A229-4E9B-A1E6-56396B8F2141}" type="presOf" srcId="{80992C75-BC59-4DBB-942E-29BB848B5857}" destId="{C6E96E6D-2531-4E9A-9004-CF0136F1CD61}" srcOrd="0" destOrd="0" presId="urn:microsoft.com/office/officeart/2018/2/layout/IconVerticalSolidList"/>
    <dgm:cxn modelId="{02ED344E-2989-487F-A2F4-A47CFB79114A}" type="presParOf" srcId="{7F385ED4-D2C4-4DFF-A1E9-6429CBC43A9B}" destId="{85B01527-AECD-441F-912A-82DD42FEA4C8}" srcOrd="0" destOrd="0" presId="urn:microsoft.com/office/officeart/2018/2/layout/IconVerticalSolidList"/>
    <dgm:cxn modelId="{92F0FB1E-CC3D-4E97-8344-E8FEDA46B5E0}" type="presParOf" srcId="{85B01527-AECD-441F-912A-82DD42FEA4C8}" destId="{4E858FDF-59AA-4125-8473-2FB74B5F476A}" srcOrd="0" destOrd="0" presId="urn:microsoft.com/office/officeart/2018/2/layout/IconVerticalSolidList"/>
    <dgm:cxn modelId="{5714BFFE-62C0-4521-8536-C4BD38ABA460}" type="presParOf" srcId="{85B01527-AECD-441F-912A-82DD42FEA4C8}" destId="{A214AA4A-4735-424A-BE5D-3C0AFFF6BBF9}" srcOrd="1" destOrd="0" presId="urn:microsoft.com/office/officeart/2018/2/layout/IconVerticalSolidList"/>
    <dgm:cxn modelId="{C2A04C4E-D6A0-4CDE-A40D-76E5FB7D36B4}" type="presParOf" srcId="{85B01527-AECD-441F-912A-82DD42FEA4C8}" destId="{9F38C052-34AD-497A-AF21-8D32D7B6A179}" srcOrd="2" destOrd="0" presId="urn:microsoft.com/office/officeart/2018/2/layout/IconVerticalSolidList"/>
    <dgm:cxn modelId="{D84CD03F-E867-47A0-817C-1B5B0592EFB6}" type="presParOf" srcId="{85B01527-AECD-441F-912A-82DD42FEA4C8}" destId="{83890461-9E1D-40FE-9625-6CA09C37C4EF}" srcOrd="3" destOrd="0" presId="urn:microsoft.com/office/officeart/2018/2/layout/IconVerticalSolidList"/>
    <dgm:cxn modelId="{56DB6926-9A06-4F20-BD5C-12D80396364E}" type="presParOf" srcId="{7F385ED4-D2C4-4DFF-A1E9-6429CBC43A9B}" destId="{3B9EC109-82C3-4559-9B53-771FAF3AB21F}" srcOrd="1" destOrd="0" presId="urn:microsoft.com/office/officeart/2018/2/layout/IconVerticalSolidList"/>
    <dgm:cxn modelId="{F1E32BA8-9A83-47B3-BEF8-E76353B6887D}" type="presParOf" srcId="{7F385ED4-D2C4-4DFF-A1E9-6429CBC43A9B}" destId="{0C562303-C915-4014-9111-3960C91D46EE}" srcOrd="2" destOrd="0" presId="urn:microsoft.com/office/officeart/2018/2/layout/IconVerticalSolidList"/>
    <dgm:cxn modelId="{3FA11D22-3832-4992-BD2B-7279FAA0FE8C}" type="presParOf" srcId="{0C562303-C915-4014-9111-3960C91D46EE}" destId="{C9FFFC2A-5795-4FD8-903A-A2EB8E2F630B}" srcOrd="0" destOrd="0" presId="urn:microsoft.com/office/officeart/2018/2/layout/IconVerticalSolidList"/>
    <dgm:cxn modelId="{BED8A5E8-43BE-4E34-B88F-2A33DFD89090}" type="presParOf" srcId="{0C562303-C915-4014-9111-3960C91D46EE}" destId="{129FBFDF-BFA3-428D-ABA8-BF9E5438AE77}" srcOrd="1" destOrd="0" presId="urn:microsoft.com/office/officeart/2018/2/layout/IconVerticalSolidList"/>
    <dgm:cxn modelId="{5F205F68-55BA-473E-9A02-A49529DF2EB7}" type="presParOf" srcId="{0C562303-C915-4014-9111-3960C91D46EE}" destId="{80C44C54-40C5-48E7-96AE-C7E061B718BB}" srcOrd="2" destOrd="0" presId="urn:microsoft.com/office/officeart/2018/2/layout/IconVerticalSolidList"/>
    <dgm:cxn modelId="{C8A30F75-0E9F-4B0A-A49E-47D47DE50C0E}" type="presParOf" srcId="{0C562303-C915-4014-9111-3960C91D46EE}" destId="{C6E96E6D-2531-4E9A-9004-CF0136F1CD61}" srcOrd="3" destOrd="0" presId="urn:microsoft.com/office/officeart/2018/2/layout/IconVerticalSolidList"/>
    <dgm:cxn modelId="{56FD0459-D9E3-4354-BCC4-E9B7789E699F}" type="presParOf" srcId="{7F385ED4-D2C4-4DFF-A1E9-6429CBC43A9B}" destId="{53B0DE4E-E0DE-4299-934A-1F853803046E}" srcOrd="3" destOrd="0" presId="urn:microsoft.com/office/officeart/2018/2/layout/IconVerticalSolidList"/>
    <dgm:cxn modelId="{72285667-AE15-4F6F-8ED6-4380B7A6BC78}" type="presParOf" srcId="{7F385ED4-D2C4-4DFF-A1E9-6429CBC43A9B}" destId="{FB980A8D-2704-4A9C-8979-A2D7D206A5C2}" srcOrd="4" destOrd="0" presId="urn:microsoft.com/office/officeart/2018/2/layout/IconVerticalSolidList"/>
    <dgm:cxn modelId="{63BA26EF-8DF3-4869-AF43-4D5F637308F5}" type="presParOf" srcId="{FB980A8D-2704-4A9C-8979-A2D7D206A5C2}" destId="{B198AE9F-20A3-4286-8AB7-8A5FD3134E0D}" srcOrd="0" destOrd="0" presId="urn:microsoft.com/office/officeart/2018/2/layout/IconVerticalSolidList"/>
    <dgm:cxn modelId="{431A427C-3130-40E3-8675-3452990F59B1}" type="presParOf" srcId="{FB980A8D-2704-4A9C-8979-A2D7D206A5C2}" destId="{618F16AC-35E9-40BA-9D4B-EFB8A2ABB0FA}" srcOrd="1" destOrd="0" presId="urn:microsoft.com/office/officeart/2018/2/layout/IconVerticalSolidList"/>
    <dgm:cxn modelId="{89D36BE4-0EA8-4FF5-A926-1F62F4722812}" type="presParOf" srcId="{FB980A8D-2704-4A9C-8979-A2D7D206A5C2}" destId="{BCBBD48B-7837-49F9-9388-DDC8A4B250EE}" srcOrd="2" destOrd="0" presId="urn:microsoft.com/office/officeart/2018/2/layout/IconVerticalSolidList"/>
    <dgm:cxn modelId="{DDDCC33F-370B-493D-9737-865159C29818}" type="presParOf" srcId="{FB980A8D-2704-4A9C-8979-A2D7D206A5C2}" destId="{7A81FC15-F264-4CEE-A11F-951C50B89A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C24AE85-87EA-4F13-AEB4-077535DB115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B89209B-E8F0-44B8-8FDC-22AA3C04BFFB}">
      <dgm:prSet/>
      <dgm:spPr/>
      <dgm:t>
        <a:bodyPr/>
        <a:lstStyle/>
        <a:p>
          <a:pPr>
            <a:lnSpc>
              <a:spcPct val="100000"/>
            </a:lnSpc>
          </a:pPr>
          <a:r>
            <a:rPr lang="fr-FR"/>
            <a:t>Changement de lieu</a:t>
          </a:r>
          <a:endParaRPr lang="en-US"/>
        </a:p>
      </dgm:t>
    </dgm:pt>
    <dgm:pt modelId="{9D14A87C-FE88-4F4F-B35B-5043F54A5869}" type="parTrans" cxnId="{3551E59E-A2AA-4961-B553-15BFE8DABC17}">
      <dgm:prSet/>
      <dgm:spPr/>
      <dgm:t>
        <a:bodyPr/>
        <a:lstStyle/>
        <a:p>
          <a:endParaRPr lang="en-US"/>
        </a:p>
      </dgm:t>
    </dgm:pt>
    <dgm:pt modelId="{A2DF1769-B45E-46B2-94F7-B3D58C0CB754}" type="sibTrans" cxnId="{3551E59E-A2AA-4961-B553-15BFE8DABC17}">
      <dgm:prSet/>
      <dgm:spPr/>
      <dgm:t>
        <a:bodyPr/>
        <a:lstStyle/>
        <a:p>
          <a:pPr>
            <a:lnSpc>
              <a:spcPct val="100000"/>
            </a:lnSpc>
          </a:pPr>
          <a:endParaRPr lang="en-US"/>
        </a:p>
      </dgm:t>
    </dgm:pt>
    <dgm:pt modelId="{57FC4AC7-FDB1-42DF-8CC4-92B70DFF78BC}">
      <dgm:prSet/>
      <dgm:spPr/>
      <dgm:t>
        <a:bodyPr/>
        <a:lstStyle/>
        <a:p>
          <a:pPr>
            <a:lnSpc>
              <a:spcPct val="100000"/>
            </a:lnSpc>
          </a:pPr>
          <a:r>
            <a:rPr lang="fr-FR"/>
            <a:t>Changement de marque</a:t>
          </a:r>
          <a:endParaRPr lang="en-US"/>
        </a:p>
      </dgm:t>
    </dgm:pt>
    <dgm:pt modelId="{17D2C46F-969A-4842-B957-F25C436458AE}" type="parTrans" cxnId="{67014E62-BEDC-4FAC-8D75-5028E46E8E75}">
      <dgm:prSet/>
      <dgm:spPr/>
      <dgm:t>
        <a:bodyPr/>
        <a:lstStyle/>
        <a:p>
          <a:endParaRPr lang="en-US"/>
        </a:p>
      </dgm:t>
    </dgm:pt>
    <dgm:pt modelId="{48457614-42D6-43CA-AA4C-44422C03BF9D}" type="sibTrans" cxnId="{67014E62-BEDC-4FAC-8D75-5028E46E8E75}">
      <dgm:prSet/>
      <dgm:spPr/>
      <dgm:t>
        <a:bodyPr/>
        <a:lstStyle/>
        <a:p>
          <a:pPr>
            <a:lnSpc>
              <a:spcPct val="100000"/>
            </a:lnSpc>
          </a:pPr>
          <a:endParaRPr lang="en-US"/>
        </a:p>
      </dgm:t>
    </dgm:pt>
    <dgm:pt modelId="{CBF49021-63C7-4149-8949-05BEFFA745C9}">
      <dgm:prSet/>
      <dgm:spPr/>
      <dgm:t>
        <a:bodyPr/>
        <a:lstStyle/>
        <a:p>
          <a:pPr>
            <a:lnSpc>
              <a:spcPct val="100000"/>
            </a:lnSpc>
          </a:pPr>
          <a:r>
            <a:rPr lang="fr-FR"/>
            <a:t>Même business model ! </a:t>
          </a:r>
          <a:endParaRPr lang="en-US"/>
        </a:p>
      </dgm:t>
    </dgm:pt>
    <dgm:pt modelId="{E1EBD5FE-1157-418B-AEC0-799E026B279F}" type="parTrans" cxnId="{E37F0327-4D15-475B-BC18-C6D9B22C4ECB}">
      <dgm:prSet/>
      <dgm:spPr/>
      <dgm:t>
        <a:bodyPr/>
        <a:lstStyle/>
        <a:p>
          <a:endParaRPr lang="en-US"/>
        </a:p>
      </dgm:t>
    </dgm:pt>
    <dgm:pt modelId="{6C89E91B-8C65-42C9-8469-99E22A0ACC49}" type="sibTrans" cxnId="{E37F0327-4D15-475B-BC18-C6D9B22C4ECB}">
      <dgm:prSet/>
      <dgm:spPr/>
      <dgm:t>
        <a:bodyPr/>
        <a:lstStyle/>
        <a:p>
          <a:pPr>
            <a:lnSpc>
              <a:spcPct val="100000"/>
            </a:lnSpc>
          </a:pPr>
          <a:endParaRPr lang="en-US"/>
        </a:p>
      </dgm:t>
    </dgm:pt>
    <dgm:pt modelId="{2AF4D4EA-FCA8-4351-BAD2-36E8DFD5D83D}">
      <dgm:prSet/>
      <dgm:spPr/>
      <dgm:t>
        <a:bodyPr/>
        <a:lstStyle/>
        <a:p>
          <a:pPr>
            <a:lnSpc>
              <a:spcPct val="100000"/>
            </a:lnSpc>
          </a:pPr>
          <a:r>
            <a:rPr lang="fr-FR"/>
            <a:t>Nouveaux actionnaires </a:t>
          </a:r>
          <a:endParaRPr lang="en-US"/>
        </a:p>
      </dgm:t>
    </dgm:pt>
    <dgm:pt modelId="{3D48592D-FDCB-4C7E-B809-F322F061B2CB}" type="parTrans" cxnId="{CCB37025-F91C-4FA5-93D6-63E594CD37BF}">
      <dgm:prSet/>
      <dgm:spPr/>
      <dgm:t>
        <a:bodyPr/>
        <a:lstStyle/>
        <a:p>
          <a:endParaRPr lang="en-US"/>
        </a:p>
      </dgm:t>
    </dgm:pt>
    <dgm:pt modelId="{3817D047-B1FA-44DD-B25F-A8B5C3E008FC}" type="sibTrans" cxnId="{CCB37025-F91C-4FA5-93D6-63E594CD37BF}">
      <dgm:prSet/>
      <dgm:spPr/>
      <dgm:t>
        <a:bodyPr/>
        <a:lstStyle/>
        <a:p>
          <a:endParaRPr lang="en-US"/>
        </a:p>
      </dgm:t>
    </dgm:pt>
    <dgm:pt modelId="{4F33554A-FFC9-4635-A3BA-8E1610F903F5}" type="pres">
      <dgm:prSet presAssocID="{0C24AE85-87EA-4F13-AEB4-077535DB1150}" presName="root" presStyleCnt="0">
        <dgm:presLayoutVars>
          <dgm:dir/>
          <dgm:resizeHandles val="exact"/>
        </dgm:presLayoutVars>
      </dgm:prSet>
      <dgm:spPr/>
    </dgm:pt>
    <dgm:pt modelId="{23063E8A-DA88-47E3-BC26-8D3EF84C1818}" type="pres">
      <dgm:prSet presAssocID="{0C24AE85-87EA-4F13-AEB4-077535DB1150}" presName="container" presStyleCnt="0">
        <dgm:presLayoutVars>
          <dgm:dir/>
          <dgm:resizeHandles val="exact"/>
        </dgm:presLayoutVars>
      </dgm:prSet>
      <dgm:spPr/>
    </dgm:pt>
    <dgm:pt modelId="{4080872D-C846-4384-9550-A62A65B1265F}" type="pres">
      <dgm:prSet presAssocID="{1B89209B-E8F0-44B8-8FDC-22AA3C04BFFB}" presName="compNode" presStyleCnt="0"/>
      <dgm:spPr/>
    </dgm:pt>
    <dgm:pt modelId="{78325A05-09F8-43F9-8F29-4EED32A99C1E}" type="pres">
      <dgm:prSet presAssocID="{1B89209B-E8F0-44B8-8FDC-22AA3C04BFFB}" presName="iconBgRect" presStyleLbl="bgShp" presStyleIdx="0" presStyleCnt="4"/>
      <dgm:spPr/>
    </dgm:pt>
    <dgm:pt modelId="{D3EFC6DA-6D3B-498D-90DC-EE70C9E01F77}" type="pres">
      <dgm:prSet presAssocID="{1B89209B-E8F0-44B8-8FDC-22AA3C04BF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ère"/>
        </a:ext>
      </dgm:extLst>
    </dgm:pt>
    <dgm:pt modelId="{38E40FB0-5CEC-4D9A-909F-641360F6FAD8}" type="pres">
      <dgm:prSet presAssocID="{1B89209B-E8F0-44B8-8FDC-22AA3C04BFFB}" presName="spaceRect" presStyleCnt="0"/>
      <dgm:spPr/>
    </dgm:pt>
    <dgm:pt modelId="{0B2549CF-111A-4828-A406-69C6576326B2}" type="pres">
      <dgm:prSet presAssocID="{1B89209B-E8F0-44B8-8FDC-22AA3C04BFFB}" presName="textRect" presStyleLbl="revTx" presStyleIdx="0" presStyleCnt="4">
        <dgm:presLayoutVars>
          <dgm:chMax val="1"/>
          <dgm:chPref val="1"/>
        </dgm:presLayoutVars>
      </dgm:prSet>
      <dgm:spPr/>
    </dgm:pt>
    <dgm:pt modelId="{A74FE9FA-E335-4361-9A00-36EC5F673BFF}" type="pres">
      <dgm:prSet presAssocID="{A2DF1769-B45E-46B2-94F7-B3D58C0CB754}" presName="sibTrans" presStyleLbl="sibTrans2D1" presStyleIdx="0" presStyleCnt="0"/>
      <dgm:spPr/>
    </dgm:pt>
    <dgm:pt modelId="{014E9219-0FD7-4374-880E-81280F85CB62}" type="pres">
      <dgm:prSet presAssocID="{57FC4AC7-FDB1-42DF-8CC4-92B70DFF78BC}" presName="compNode" presStyleCnt="0"/>
      <dgm:spPr/>
    </dgm:pt>
    <dgm:pt modelId="{70E5854B-BF8E-4977-B2D2-EA5DAEB685C1}" type="pres">
      <dgm:prSet presAssocID="{57FC4AC7-FDB1-42DF-8CC4-92B70DFF78BC}" presName="iconBgRect" presStyleLbl="bgShp" presStyleIdx="1" presStyleCnt="4"/>
      <dgm:spPr/>
    </dgm:pt>
    <dgm:pt modelId="{2EC0D4A9-A5C9-4039-9B63-8D94B3F02F7F}" type="pres">
      <dgm:prSet presAssocID="{57FC4AC7-FDB1-42DF-8CC4-92B70DFF78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e"/>
        </a:ext>
      </dgm:extLst>
    </dgm:pt>
    <dgm:pt modelId="{6D6FBA24-9A84-4BE6-877E-6359459BDF97}" type="pres">
      <dgm:prSet presAssocID="{57FC4AC7-FDB1-42DF-8CC4-92B70DFF78BC}" presName="spaceRect" presStyleCnt="0"/>
      <dgm:spPr/>
    </dgm:pt>
    <dgm:pt modelId="{90578FA8-304C-4682-8E06-DE680B8479ED}" type="pres">
      <dgm:prSet presAssocID="{57FC4AC7-FDB1-42DF-8CC4-92B70DFF78BC}" presName="textRect" presStyleLbl="revTx" presStyleIdx="1" presStyleCnt="4">
        <dgm:presLayoutVars>
          <dgm:chMax val="1"/>
          <dgm:chPref val="1"/>
        </dgm:presLayoutVars>
      </dgm:prSet>
      <dgm:spPr/>
    </dgm:pt>
    <dgm:pt modelId="{A0DE21A6-F18A-4C47-BB42-839CE450E030}" type="pres">
      <dgm:prSet presAssocID="{48457614-42D6-43CA-AA4C-44422C03BF9D}" presName="sibTrans" presStyleLbl="sibTrans2D1" presStyleIdx="0" presStyleCnt="0"/>
      <dgm:spPr/>
    </dgm:pt>
    <dgm:pt modelId="{A866A764-F249-4635-A115-5F095351F003}" type="pres">
      <dgm:prSet presAssocID="{CBF49021-63C7-4149-8949-05BEFFA745C9}" presName="compNode" presStyleCnt="0"/>
      <dgm:spPr/>
    </dgm:pt>
    <dgm:pt modelId="{105FE1FE-E765-4CD2-8FE2-C3713E914B5A}" type="pres">
      <dgm:prSet presAssocID="{CBF49021-63C7-4149-8949-05BEFFA745C9}" presName="iconBgRect" presStyleLbl="bgShp" presStyleIdx="2" presStyleCnt="4"/>
      <dgm:spPr/>
    </dgm:pt>
    <dgm:pt modelId="{62A54E6C-026B-4E1F-B43D-8B2BE67ED5F7}" type="pres">
      <dgm:prSet presAssocID="{CBF49021-63C7-4149-8949-05BEFFA745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old bars"/>
        </a:ext>
      </dgm:extLst>
    </dgm:pt>
    <dgm:pt modelId="{A512DB92-776E-4E75-81BE-E1E4A290F5B5}" type="pres">
      <dgm:prSet presAssocID="{CBF49021-63C7-4149-8949-05BEFFA745C9}" presName="spaceRect" presStyleCnt="0"/>
      <dgm:spPr/>
    </dgm:pt>
    <dgm:pt modelId="{3D0BF960-BB82-4612-97B8-F0BF628B9A0F}" type="pres">
      <dgm:prSet presAssocID="{CBF49021-63C7-4149-8949-05BEFFA745C9}" presName="textRect" presStyleLbl="revTx" presStyleIdx="2" presStyleCnt="4">
        <dgm:presLayoutVars>
          <dgm:chMax val="1"/>
          <dgm:chPref val="1"/>
        </dgm:presLayoutVars>
      </dgm:prSet>
      <dgm:spPr/>
    </dgm:pt>
    <dgm:pt modelId="{427FDC03-609D-4819-A67C-E245F074A3DC}" type="pres">
      <dgm:prSet presAssocID="{6C89E91B-8C65-42C9-8469-99E22A0ACC49}" presName="sibTrans" presStyleLbl="sibTrans2D1" presStyleIdx="0" presStyleCnt="0"/>
      <dgm:spPr/>
    </dgm:pt>
    <dgm:pt modelId="{B46EAF7B-71DA-44E0-927D-8127FB4701D8}" type="pres">
      <dgm:prSet presAssocID="{2AF4D4EA-FCA8-4351-BAD2-36E8DFD5D83D}" presName="compNode" presStyleCnt="0"/>
      <dgm:spPr/>
    </dgm:pt>
    <dgm:pt modelId="{36E7B92A-899A-4394-9D77-0981F7BE9C0E}" type="pres">
      <dgm:prSet presAssocID="{2AF4D4EA-FCA8-4351-BAD2-36E8DFD5D83D}" presName="iconBgRect" presStyleLbl="bgShp" presStyleIdx="3" presStyleCnt="4"/>
      <dgm:spPr/>
    </dgm:pt>
    <dgm:pt modelId="{F870589E-7716-4ADC-8465-08C706C3DF25}" type="pres">
      <dgm:prSet presAssocID="{2AF4D4EA-FCA8-4351-BAD2-36E8DFD5D83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156EDC03-09AA-401A-97A2-EA0BC5C245D1}" type="pres">
      <dgm:prSet presAssocID="{2AF4D4EA-FCA8-4351-BAD2-36E8DFD5D83D}" presName="spaceRect" presStyleCnt="0"/>
      <dgm:spPr/>
    </dgm:pt>
    <dgm:pt modelId="{36BBF3E0-7987-4333-9982-813C22142E88}" type="pres">
      <dgm:prSet presAssocID="{2AF4D4EA-FCA8-4351-BAD2-36E8DFD5D83D}" presName="textRect" presStyleLbl="revTx" presStyleIdx="3" presStyleCnt="4">
        <dgm:presLayoutVars>
          <dgm:chMax val="1"/>
          <dgm:chPref val="1"/>
        </dgm:presLayoutVars>
      </dgm:prSet>
      <dgm:spPr/>
    </dgm:pt>
  </dgm:ptLst>
  <dgm:cxnLst>
    <dgm:cxn modelId="{CCB37025-F91C-4FA5-93D6-63E594CD37BF}" srcId="{0C24AE85-87EA-4F13-AEB4-077535DB1150}" destId="{2AF4D4EA-FCA8-4351-BAD2-36E8DFD5D83D}" srcOrd="3" destOrd="0" parTransId="{3D48592D-FDCB-4C7E-B809-F322F061B2CB}" sibTransId="{3817D047-B1FA-44DD-B25F-A8B5C3E008FC}"/>
    <dgm:cxn modelId="{E37F0327-4D15-475B-BC18-C6D9B22C4ECB}" srcId="{0C24AE85-87EA-4F13-AEB4-077535DB1150}" destId="{CBF49021-63C7-4149-8949-05BEFFA745C9}" srcOrd="2" destOrd="0" parTransId="{E1EBD5FE-1157-418B-AEC0-799E026B279F}" sibTransId="{6C89E91B-8C65-42C9-8469-99E22A0ACC49}"/>
    <dgm:cxn modelId="{ECDA133C-7BF4-4958-9A48-375BF9B808A2}" type="presOf" srcId="{1B89209B-E8F0-44B8-8FDC-22AA3C04BFFB}" destId="{0B2549CF-111A-4828-A406-69C6576326B2}" srcOrd="0" destOrd="0" presId="urn:microsoft.com/office/officeart/2018/2/layout/IconCircleList"/>
    <dgm:cxn modelId="{67014E62-BEDC-4FAC-8D75-5028E46E8E75}" srcId="{0C24AE85-87EA-4F13-AEB4-077535DB1150}" destId="{57FC4AC7-FDB1-42DF-8CC4-92B70DFF78BC}" srcOrd="1" destOrd="0" parTransId="{17D2C46F-969A-4842-B957-F25C436458AE}" sibTransId="{48457614-42D6-43CA-AA4C-44422C03BF9D}"/>
    <dgm:cxn modelId="{74639865-D6B7-4EEE-AC07-D5CC7F357263}" type="presOf" srcId="{2AF4D4EA-FCA8-4351-BAD2-36E8DFD5D83D}" destId="{36BBF3E0-7987-4333-9982-813C22142E88}" srcOrd="0" destOrd="0" presId="urn:microsoft.com/office/officeart/2018/2/layout/IconCircleList"/>
    <dgm:cxn modelId="{BC17804A-3273-4748-9B92-7BF35D3A6B06}" type="presOf" srcId="{6C89E91B-8C65-42C9-8469-99E22A0ACC49}" destId="{427FDC03-609D-4819-A67C-E245F074A3DC}" srcOrd="0" destOrd="0" presId="urn:microsoft.com/office/officeart/2018/2/layout/IconCircleList"/>
    <dgm:cxn modelId="{50269151-E341-46FC-BEFD-3CFF705BEACF}" type="presOf" srcId="{57FC4AC7-FDB1-42DF-8CC4-92B70DFF78BC}" destId="{90578FA8-304C-4682-8E06-DE680B8479ED}" srcOrd="0" destOrd="0" presId="urn:microsoft.com/office/officeart/2018/2/layout/IconCircleList"/>
    <dgm:cxn modelId="{864B6795-36CD-49BE-9DBF-35D3E91C1D31}" type="presOf" srcId="{48457614-42D6-43CA-AA4C-44422C03BF9D}" destId="{A0DE21A6-F18A-4C47-BB42-839CE450E030}" srcOrd="0" destOrd="0" presId="urn:microsoft.com/office/officeart/2018/2/layout/IconCircleList"/>
    <dgm:cxn modelId="{2F4F7F9A-DBD9-4534-B928-9EE67E39E9F1}" type="presOf" srcId="{0C24AE85-87EA-4F13-AEB4-077535DB1150}" destId="{4F33554A-FFC9-4635-A3BA-8E1610F903F5}" srcOrd="0" destOrd="0" presId="urn:microsoft.com/office/officeart/2018/2/layout/IconCircleList"/>
    <dgm:cxn modelId="{3551E59E-A2AA-4961-B553-15BFE8DABC17}" srcId="{0C24AE85-87EA-4F13-AEB4-077535DB1150}" destId="{1B89209B-E8F0-44B8-8FDC-22AA3C04BFFB}" srcOrd="0" destOrd="0" parTransId="{9D14A87C-FE88-4F4F-B35B-5043F54A5869}" sibTransId="{A2DF1769-B45E-46B2-94F7-B3D58C0CB754}"/>
    <dgm:cxn modelId="{50DC05BB-68BD-458B-8650-5B4378FCD4BD}" type="presOf" srcId="{CBF49021-63C7-4149-8949-05BEFFA745C9}" destId="{3D0BF960-BB82-4612-97B8-F0BF628B9A0F}" srcOrd="0" destOrd="0" presId="urn:microsoft.com/office/officeart/2018/2/layout/IconCircleList"/>
    <dgm:cxn modelId="{1DB223BF-0072-487C-A346-2B4CF6C58BEA}" type="presOf" srcId="{A2DF1769-B45E-46B2-94F7-B3D58C0CB754}" destId="{A74FE9FA-E335-4361-9A00-36EC5F673BFF}" srcOrd="0" destOrd="0" presId="urn:microsoft.com/office/officeart/2018/2/layout/IconCircleList"/>
    <dgm:cxn modelId="{E9407BEC-0816-425A-8ED7-C1F8782C376D}" type="presParOf" srcId="{4F33554A-FFC9-4635-A3BA-8E1610F903F5}" destId="{23063E8A-DA88-47E3-BC26-8D3EF84C1818}" srcOrd="0" destOrd="0" presId="urn:microsoft.com/office/officeart/2018/2/layout/IconCircleList"/>
    <dgm:cxn modelId="{92708958-D704-4ED8-A8E3-11049771CB9C}" type="presParOf" srcId="{23063E8A-DA88-47E3-BC26-8D3EF84C1818}" destId="{4080872D-C846-4384-9550-A62A65B1265F}" srcOrd="0" destOrd="0" presId="urn:microsoft.com/office/officeart/2018/2/layout/IconCircleList"/>
    <dgm:cxn modelId="{7A4734F0-3887-4DD5-B53B-7E7995639720}" type="presParOf" srcId="{4080872D-C846-4384-9550-A62A65B1265F}" destId="{78325A05-09F8-43F9-8F29-4EED32A99C1E}" srcOrd="0" destOrd="0" presId="urn:microsoft.com/office/officeart/2018/2/layout/IconCircleList"/>
    <dgm:cxn modelId="{46F98EF7-B8F7-4DB3-A822-6579F3E50CD7}" type="presParOf" srcId="{4080872D-C846-4384-9550-A62A65B1265F}" destId="{D3EFC6DA-6D3B-498D-90DC-EE70C9E01F77}" srcOrd="1" destOrd="0" presId="urn:microsoft.com/office/officeart/2018/2/layout/IconCircleList"/>
    <dgm:cxn modelId="{EF1BCBC3-01AA-4885-A689-A176F2C47704}" type="presParOf" srcId="{4080872D-C846-4384-9550-A62A65B1265F}" destId="{38E40FB0-5CEC-4D9A-909F-641360F6FAD8}" srcOrd="2" destOrd="0" presId="urn:microsoft.com/office/officeart/2018/2/layout/IconCircleList"/>
    <dgm:cxn modelId="{4F9DDECA-D7C5-4418-AA82-7DBF57A55F05}" type="presParOf" srcId="{4080872D-C846-4384-9550-A62A65B1265F}" destId="{0B2549CF-111A-4828-A406-69C6576326B2}" srcOrd="3" destOrd="0" presId="urn:microsoft.com/office/officeart/2018/2/layout/IconCircleList"/>
    <dgm:cxn modelId="{C87601F1-EF78-4E51-9BA0-51AE7F9C16C1}" type="presParOf" srcId="{23063E8A-DA88-47E3-BC26-8D3EF84C1818}" destId="{A74FE9FA-E335-4361-9A00-36EC5F673BFF}" srcOrd="1" destOrd="0" presId="urn:microsoft.com/office/officeart/2018/2/layout/IconCircleList"/>
    <dgm:cxn modelId="{CA045E1E-DB0D-46E2-A666-23D68EEF3080}" type="presParOf" srcId="{23063E8A-DA88-47E3-BC26-8D3EF84C1818}" destId="{014E9219-0FD7-4374-880E-81280F85CB62}" srcOrd="2" destOrd="0" presId="urn:microsoft.com/office/officeart/2018/2/layout/IconCircleList"/>
    <dgm:cxn modelId="{F10AEB25-D02C-44E5-960C-1A917F54A71F}" type="presParOf" srcId="{014E9219-0FD7-4374-880E-81280F85CB62}" destId="{70E5854B-BF8E-4977-B2D2-EA5DAEB685C1}" srcOrd="0" destOrd="0" presId="urn:microsoft.com/office/officeart/2018/2/layout/IconCircleList"/>
    <dgm:cxn modelId="{4552E28B-410A-4B19-8536-A8DAA1158AF0}" type="presParOf" srcId="{014E9219-0FD7-4374-880E-81280F85CB62}" destId="{2EC0D4A9-A5C9-4039-9B63-8D94B3F02F7F}" srcOrd="1" destOrd="0" presId="urn:microsoft.com/office/officeart/2018/2/layout/IconCircleList"/>
    <dgm:cxn modelId="{E985A6F2-FAAD-4E9B-954A-548E40FBA7F8}" type="presParOf" srcId="{014E9219-0FD7-4374-880E-81280F85CB62}" destId="{6D6FBA24-9A84-4BE6-877E-6359459BDF97}" srcOrd="2" destOrd="0" presId="urn:microsoft.com/office/officeart/2018/2/layout/IconCircleList"/>
    <dgm:cxn modelId="{7183F882-F906-46F5-B07D-7231F48CCB6A}" type="presParOf" srcId="{014E9219-0FD7-4374-880E-81280F85CB62}" destId="{90578FA8-304C-4682-8E06-DE680B8479ED}" srcOrd="3" destOrd="0" presId="urn:microsoft.com/office/officeart/2018/2/layout/IconCircleList"/>
    <dgm:cxn modelId="{F160FF5F-519D-40AA-850C-FB85C9537C1A}" type="presParOf" srcId="{23063E8A-DA88-47E3-BC26-8D3EF84C1818}" destId="{A0DE21A6-F18A-4C47-BB42-839CE450E030}" srcOrd="3" destOrd="0" presId="urn:microsoft.com/office/officeart/2018/2/layout/IconCircleList"/>
    <dgm:cxn modelId="{05640DC9-637E-4AF2-99DE-93EE09997D8D}" type="presParOf" srcId="{23063E8A-DA88-47E3-BC26-8D3EF84C1818}" destId="{A866A764-F249-4635-A115-5F095351F003}" srcOrd="4" destOrd="0" presId="urn:microsoft.com/office/officeart/2018/2/layout/IconCircleList"/>
    <dgm:cxn modelId="{3BAF61A3-BF29-4E24-975F-D649DD520B60}" type="presParOf" srcId="{A866A764-F249-4635-A115-5F095351F003}" destId="{105FE1FE-E765-4CD2-8FE2-C3713E914B5A}" srcOrd="0" destOrd="0" presId="urn:microsoft.com/office/officeart/2018/2/layout/IconCircleList"/>
    <dgm:cxn modelId="{E789F8AC-D906-4170-A2EF-95DD74B9C5AD}" type="presParOf" srcId="{A866A764-F249-4635-A115-5F095351F003}" destId="{62A54E6C-026B-4E1F-B43D-8B2BE67ED5F7}" srcOrd="1" destOrd="0" presId="urn:microsoft.com/office/officeart/2018/2/layout/IconCircleList"/>
    <dgm:cxn modelId="{33508495-D907-4DDD-806D-4168E0C51C32}" type="presParOf" srcId="{A866A764-F249-4635-A115-5F095351F003}" destId="{A512DB92-776E-4E75-81BE-E1E4A290F5B5}" srcOrd="2" destOrd="0" presId="urn:microsoft.com/office/officeart/2018/2/layout/IconCircleList"/>
    <dgm:cxn modelId="{D08E1D43-0CCA-4F98-B8F5-175D37379EE1}" type="presParOf" srcId="{A866A764-F249-4635-A115-5F095351F003}" destId="{3D0BF960-BB82-4612-97B8-F0BF628B9A0F}" srcOrd="3" destOrd="0" presId="urn:microsoft.com/office/officeart/2018/2/layout/IconCircleList"/>
    <dgm:cxn modelId="{D5BF7004-CC0D-4244-9838-E238AE184E65}" type="presParOf" srcId="{23063E8A-DA88-47E3-BC26-8D3EF84C1818}" destId="{427FDC03-609D-4819-A67C-E245F074A3DC}" srcOrd="5" destOrd="0" presId="urn:microsoft.com/office/officeart/2018/2/layout/IconCircleList"/>
    <dgm:cxn modelId="{CF425893-09F6-4C0C-9891-98C96071B70D}" type="presParOf" srcId="{23063E8A-DA88-47E3-BC26-8D3EF84C1818}" destId="{B46EAF7B-71DA-44E0-927D-8127FB4701D8}" srcOrd="6" destOrd="0" presId="urn:microsoft.com/office/officeart/2018/2/layout/IconCircleList"/>
    <dgm:cxn modelId="{BD1219D1-D55F-4E8F-B2F8-236CE0A43524}" type="presParOf" srcId="{B46EAF7B-71DA-44E0-927D-8127FB4701D8}" destId="{36E7B92A-899A-4394-9D77-0981F7BE9C0E}" srcOrd="0" destOrd="0" presId="urn:microsoft.com/office/officeart/2018/2/layout/IconCircleList"/>
    <dgm:cxn modelId="{F58CF566-F615-4B47-9B45-83443C343F7B}" type="presParOf" srcId="{B46EAF7B-71DA-44E0-927D-8127FB4701D8}" destId="{F870589E-7716-4ADC-8465-08C706C3DF25}" srcOrd="1" destOrd="0" presId="urn:microsoft.com/office/officeart/2018/2/layout/IconCircleList"/>
    <dgm:cxn modelId="{27D19624-D470-43D1-821D-406D7C7BFA9E}" type="presParOf" srcId="{B46EAF7B-71DA-44E0-927D-8127FB4701D8}" destId="{156EDC03-09AA-401A-97A2-EA0BC5C245D1}" srcOrd="2" destOrd="0" presId="urn:microsoft.com/office/officeart/2018/2/layout/IconCircleList"/>
    <dgm:cxn modelId="{B3132754-F74A-4D4B-89D1-E4647D018325}" type="presParOf" srcId="{B46EAF7B-71DA-44E0-927D-8127FB4701D8}" destId="{36BBF3E0-7987-4333-9982-813C22142E8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AB8301-AF33-4875-9B81-1757F5044BB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BC8BEDF-3F6D-4D8C-A470-E249E7F91CA2}">
      <dgm:prSet/>
      <dgm:spPr/>
      <dgm:t>
        <a:bodyPr/>
        <a:lstStyle/>
        <a:p>
          <a:r>
            <a:rPr lang="fr-FR"/>
            <a:t>Relation-Presse : contrôle – développement</a:t>
          </a:r>
          <a:endParaRPr lang="en-US"/>
        </a:p>
      </dgm:t>
    </dgm:pt>
    <dgm:pt modelId="{BF55A87A-C4C8-486E-B69D-E87A0963E265}" type="parTrans" cxnId="{B17D98FE-7B8F-4F29-942E-5055A7122CB8}">
      <dgm:prSet/>
      <dgm:spPr/>
      <dgm:t>
        <a:bodyPr/>
        <a:lstStyle/>
        <a:p>
          <a:endParaRPr lang="en-US"/>
        </a:p>
      </dgm:t>
    </dgm:pt>
    <dgm:pt modelId="{1E5E4752-F07A-4015-8B16-F6ABC5A4C2B5}" type="sibTrans" cxnId="{B17D98FE-7B8F-4F29-942E-5055A7122CB8}">
      <dgm:prSet/>
      <dgm:spPr/>
      <dgm:t>
        <a:bodyPr/>
        <a:lstStyle/>
        <a:p>
          <a:endParaRPr lang="en-US"/>
        </a:p>
      </dgm:t>
    </dgm:pt>
    <dgm:pt modelId="{62FEB7C8-C37D-4123-B1B8-E650470E862E}">
      <dgm:prSet/>
      <dgm:spPr/>
      <dgm:t>
        <a:bodyPr/>
        <a:lstStyle/>
        <a:p>
          <a:r>
            <a:rPr lang="fr-FR"/>
            <a:t>Création d’événements dans l’événement </a:t>
          </a:r>
          <a:endParaRPr lang="en-US"/>
        </a:p>
      </dgm:t>
    </dgm:pt>
    <dgm:pt modelId="{1744C468-1AF7-4CB7-B9BC-DDFDF9CE87CB}" type="parTrans" cxnId="{BABA81A0-C330-4D08-B23E-0E735742EF07}">
      <dgm:prSet/>
      <dgm:spPr/>
      <dgm:t>
        <a:bodyPr/>
        <a:lstStyle/>
        <a:p>
          <a:endParaRPr lang="en-US"/>
        </a:p>
      </dgm:t>
    </dgm:pt>
    <dgm:pt modelId="{55E512CC-E8C6-4F24-9669-4B6398F1E081}" type="sibTrans" cxnId="{BABA81A0-C330-4D08-B23E-0E735742EF07}">
      <dgm:prSet/>
      <dgm:spPr/>
      <dgm:t>
        <a:bodyPr/>
        <a:lstStyle/>
        <a:p>
          <a:endParaRPr lang="en-US"/>
        </a:p>
      </dgm:t>
    </dgm:pt>
    <dgm:pt modelId="{FA8155E4-D91B-44F8-ADC7-81D1E94607F1}">
      <dgm:prSet/>
      <dgm:spPr/>
      <dgm:t>
        <a:bodyPr/>
        <a:lstStyle/>
        <a:p>
          <a:r>
            <a:rPr lang="fr-FR"/>
            <a:t>RP politique</a:t>
          </a:r>
          <a:endParaRPr lang="en-US"/>
        </a:p>
      </dgm:t>
    </dgm:pt>
    <dgm:pt modelId="{316FFB07-E336-466E-BFDB-E071EE8168B8}" type="parTrans" cxnId="{3BA57C02-01EC-4257-9F21-008BC48E60DF}">
      <dgm:prSet/>
      <dgm:spPr/>
      <dgm:t>
        <a:bodyPr/>
        <a:lstStyle/>
        <a:p>
          <a:endParaRPr lang="en-US"/>
        </a:p>
      </dgm:t>
    </dgm:pt>
    <dgm:pt modelId="{7BABEAAD-32C3-4585-A51A-59265B3BDD62}" type="sibTrans" cxnId="{3BA57C02-01EC-4257-9F21-008BC48E60DF}">
      <dgm:prSet/>
      <dgm:spPr/>
      <dgm:t>
        <a:bodyPr/>
        <a:lstStyle/>
        <a:p>
          <a:endParaRPr lang="en-US"/>
        </a:p>
      </dgm:t>
    </dgm:pt>
    <dgm:pt modelId="{F87FCB28-C241-4B42-A447-9E5A4166CF25}">
      <dgm:prSet/>
      <dgm:spPr/>
      <dgm:t>
        <a:bodyPr/>
        <a:lstStyle/>
        <a:p>
          <a:r>
            <a:rPr lang="fr-FR"/>
            <a:t>Utiliser efficacement les People (personne dédiée)</a:t>
          </a:r>
          <a:endParaRPr lang="en-US"/>
        </a:p>
      </dgm:t>
    </dgm:pt>
    <dgm:pt modelId="{57E30D1B-1809-40EC-809D-CF61F04C5B4D}" type="parTrans" cxnId="{8F6E6C72-661C-49D0-B3E2-9C35EB365C22}">
      <dgm:prSet/>
      <dgm:spPr/>
      <dgm:t>
        <a:bodyPr/>
        <a:lstStyle/>
        <a:p>
          <a:endParaRPr lang="en-US"/>
        </a:p>
      </dgm:t>
    </dgm:pt>
    <dgm:pt modelId="{07D64D5D-CD10-4F68-8AC5-5A5D7D84CC6F}" type="sibTrans" cxnId="{8F6E6C72-661C-49D0-B3E2-9C35EB365C22}">
      <dgm:prSet/>
      <dgm:spPr/>
      <dgm:t>
        <a:bodyPr/>
        <a:lstStyle/>
        <a:p>
          <a:endParaRPr lang="en-US"/>
        </a:p>
      </dgm:t>
    </dgm:pt>
    <dgm:pt modelId="{27D964F9-7DFF-41D1-8235-B5EC0F2D11BF}">
      <dgm:prSet/>
      <dgm:spPr/>
      <dgm:t>
        <a:bodyPr/>
        <a:lstStyle/>
        <a:p>
          <a:r>
            <a:rPr lang="fr-FR"/>
            <a:t>Construire et gérer des réseaux relationnels et le vendre</a:t>
          </a:r>
          <a:endParaRPr lang="en-US"/>
        </a:p>
      </dgm:t>
    </dgm:pt>
    <dgm:pt modelId="{93164688-726A-4443-B4E3-D230B94EEA78}" type="parTrans" cxnId="{F0479DF3-E1FE-4A8A-9BDB-F30F489FFEF0}">
      <dgm:prSet/>
      <dgm:spPr/>
      <dgm:t>
        <a:bodyPr/>
        <a:lstStyle/>
        <a:p>
          <a:endParaRPr lang="en-US"/>
        </a:p>
      </dgm:t>
    </dgm:pt>
    <dgm:pt modelId="{73C1FC2F-0164-41DA-8D1C-B6815005E7FC}" type="sibTrans" cxnId="{F0479DF3-E1FE-4A8A-9BDB-F30F489FFEF0}">
      <dgm:prSet/>
      <dgm:spPr/>
      <dgm:t>
        <a:bodyPr/>
        <a:lstStyle/>
        <a:p>
          <a:endParaRPr lang="en-US"/>
        </a:p>
      </dgm:t>
    </dgm:pt>
    <dgm:pt modelId="{734CB6B1-F11E-4A6A-9437-1796761A227B}">
      <dgm:prSet/>
      <dgm:spPr/>
      <dgm:t>
        <a:bodyPr/>
        <a:lstStyle/>
        <a:p>
          <a:r>
            <a:rPr lang="fr-FR"/>
            <a:t>Gérer le quantitatif et le qualitatif : ne pas faire rentrer n’importe qui dans un réseau</a:t>
          </a:r>
          <a:endParaRPr lang="en-US"/>
        </a:p>
      </dgm:t>
    </dgm:pt>
    <dgm:pt modelId="{52B762D4-21F2-4A27-800E-A38003CD6F71}" type="parTrans" cxnId="{DEB33F31-83DC-4734-811C-A1C8CACC47A7}">
      <dgm:prSet/>
      <dgm:spPr/>
      <dgm:t>
        <a:bodyPr/>
        <a:lstStyle/>
        <a:p>
          <a:endParaRPr lang="en-US"/>
        </a:p>
      </dgm:t>
    </dgm:pt>
    <dgm:pt modelId="{ED0A5341-1CE5-4CC2-A094-60900A366F72}" type="sibTrans" cxnId="{DEB33F31-83DC-4734-811C-A1C8CACC47A7}">
      <dgm:prSet/>
      <dgm:spPr/>
      <dgm:t>
        <a:bodyPr/>
        <a:lstStyle/>
        <a:p>
          <a:endParaRPr lang="en-US"/>
        </a:p>
      </dgm:t>
    </dgm:pt>
    <dgm:pt modelId="{AF871592-2F5C-46F1-8AFE-EEAEC6F67D23}">
      <dgm:prSet/>
      <dgm:spPr/>
      <dgm:t>
        <a:bodyPr/>
        <a:lstStyle/>
        <a:p>
          <a:r>
            <a:rPr lang="fr-FR"/>
            <a:t>« Forging an iron Cage »</a:t>
          </a:r>
          <a:endParaRPr lang="en-US"/>
        </a:p>
      </dgm:t>
    </dgm:pt>
    <dgm:pt modelId="{B9F70937-338F-455D-97AA-DF44853E4E88}" type="parTrans" cxnId="{2432AF3B-BC88-4A08-8914-D8BF10FCA20E}">
      <dgm:prSet/>
      <dgm:spPr/>
      <dgm:t>
        <a:bodyPr/>
        <a:lstStyle/>
        <a:p>
          <a:endParaRPr lang="en-US"/>
        </a:p>
      </dgm:t>
    </dgm:pt>
    <dgm:pt modelId="{F046858F-EB26-445A-A614-0470D1882230}" type="sibTrans" cxnId="{2432AF3B-BC88-4A08-8914-D8BF10FCA20E}">
      <dgm:prSet/>
      <dgm:spPr/>
      <dgm:t>
        <a:bodyPr/>
        <a:lstStyle/>
        <a:p>
          <a:endParaRPr lang="en-US"/>
        </a:p>
      </dgm:t>
    </dgm:pt>
    <dgm:pt modelId="{9B0185CA-11DA-406D-994D-FFAEB3DC0AAC}" type="pres">
      <dgm:prSet presAssocID="{EDAB8301-AF33-4875-9B81-1757F5044BBE}" presName="root" presStyleCnt="0">
        <dgm:presLayoutVars>
          <dgm:dir/>
          <dgm:resizeHandles val="exact"/>
        </dgm:presLayoutVars>
      </dgm:prSet>
      <dgm:spPr/>
    </dgm:pt>
    <dgm:pt modelId="{B838EB49-7108-4D08-A3A9-9DBC6D0E34B4}" type="pres">
      <dgm:prSet presAssocID="{1BC8BEDF-3F6D-4D8C-A470-E249E7F91CA2}" presName="compNode" presStyleCnt="0"/>
      <dgm:spPr/>
    </dgm:pt>
    <dgm:pt modelId="{A9D82137-2C06-4619-9118-E7346B60E002}" type="pres">
      <dgm:prSet presAssocID="{1BC8BEDF-3F6D-4D8C-A470-E249E7F91CA2}" presName="bgRect" presStyleLbl="bgShp" presStyleIdx="0" presStyleCnt="7"/>
      <dgm:spPr/>
    </dgm:pt>
    <dgm:pt modelId="{06A22A81-C010-44CE-9293-DE2B3BCC8BDE}" type="pres">
      <dgm:prSet presAssocID="{1BC8BEDF-3F6D-4D8C-A470-E249E7F91CA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lationship"/>
        </a:ext>
      </dgm:extLst>
    </dgm:pt>
    <dgm:pt modelId="{F9BC94E8-6507-45B2-BB06-B3825FCDE6BE}" type="pres">
      <dgm:prSet presAssocID="{1BC8BEDF-3F6D-4D8C-A470-E249E7F91CA2}" presName="spaceRect" presStyleCnt="0"/>
      <dgm:spPr/>
    </dgm:pt>
    <dgm:pt modelId="{5B412074-1D7A-46E1-860C-6EDB4016C442}" type="pres">
      <dgm:prSet presAssocID="{1BC8BEDF-3F6D-4D8C-A470-E249E7F91CA2}" presName="parTx" presStyleLbl="revTx" presStyleIdx="0" presStyleCnt="7">
        <dgm:presLayoutVars>
          <dgm:chMax val="0"/>
          <dgm:chPref val="0"/>
        </dgm:presLayoutVars>
      </dgm:prSet>
      <dgm:spPr/>
    </dgm:pt>
    <dgm:pt modelId="{521E3BAC-8FAE-4BAF-8D24-EB0D50619D89}" type="pres">
      <dgm:prSet presAssocID="{1E5E4752-F07A-4015-8B16-F6ABC5A4C2B5}" presName="sibTrans" presStyleCnt="0"/>
      <dgm:spPr/>
    </dgm:pt>
    <dgm:pt modelId="{9F0C5AF9-069D-4C59-BA78-B18E446D9C15}" type="pres">
      <dgm:prSet presAssocID="{62FEB7C8-C37D-4123-B1B8-E650470E862E}" presName="compNode" presStyleCnt="0"/>
      <dgm:spPr/>
    </dgm:pt>
    <dgm:pt modelId="{533EFB60-16DB-432B-A2BD-BE259466EDE0}" type="pres">
      <dgm:prSet presAssocID="{62FEB7C8-C37D-4123-B1B8-E650470E862E}" presName="bgRect" presStyleLbl="bgShp" presStyleIdx="1" presStyleCnt="7"/>
      <dgm:spPr/>
    </dgm:pt>
    <dgm:pt modelId="{3432CDF7-F714-4E2E-B84F-69E51A79D983}" type="pres">
      <dgm:prSet presAssocID="{62FEB7C8-C37D-4123-B1B8-E650470E862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g"/>
        </a:ext>
      </dgm:extLst>
    </dgm:pt>
    <dgm:pt modelId="{AD141F22-69D7-4429-A412-C2C046C1BD88}" type="pres">
      <dgm:prSet presAssocID="{62FEB7C8-C37D-4123-B1B8-E650470E862E}" presName="spaceRect" presStyleCnt="0"/>
      <dgm:spPr/>
    </dgm:pt>
    <dgm:pt modelId="{FD450E51-0073-4795-9249-5E38F0845736}" type="pres">
      <dgm:prSet presAssocID="{62FEB7C8-C37D-4123-B1B8-E650470E862E}" presName="parTx" presStyleLbl="revTx" presStyleIdx="1" presStyleCnt="7">
        <dgm:presLayoutVars>
          <dgm:chMax val="0"/>
          <dgm:chPref val="0"/>
        </dgm:presLayoutVars>
      </dgm:prSet>
      <dgm:spPr/>
    </dgm:pt>
    <dgm:pt modelId="{57C28D6C-234B-463A-B192-C0471937CCD4}" type="pres">
      <dgm:prSet presAssocID="{55E512CC-E8C6-4F24-9669-4B6398F1E081}" presName="sibTrans" presStyleCnt="0"/>
      <dgm:spPr/>
    </dgm:pt>
    <dgm:pt modelId="{BDC5E195-4A88-422F-82E1-583A335110CC}" type="pres">
      <dgm:prSet presAssocID="{FA8155E4-D91B-44F8-ADC7-81D1E94607F1}" presName="compNode" presStyleCnt="0"/>
      <dgm:spPr/>
    </dgm:pt>
    <dgm:pt modelId="{EFAC94B8-18E8-47B8-BFFD-99212725A569}" type="pres">
      <dgm:prSet presAssocID="{FA8155E4-D91B-44F8-ADC7-81D1E94607F1}" presName="bgRect" presStyleLbl="bgShp" presStyleIdx="2" presStyleCnt="7"/>
      <dgm:spPr/>
    </dgm:pt>
    <dgm:pt modelId="{8DE5F929-CDEB-435A-8694-4D978DAA4EB7}" type="pres">
      <dgm:prSet presAssocID="{FA8155E4-D91B-44F8-ADC7-81D1E94607F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log"/>
        </a:ext>
      </dgm:extLst>
    </dgm:pt>
    <dgm:pt modelId="{08C39EF8-7B09-4A33-B325-25439F81158F}" type="pres">
      <dgm:prSet presAssocID="{FA8155E4-D91B-44F8-ADC7-81D1E94607F1}" presName="spaceRect" presStyleCnt="0"/>
      <dgm:spPr/>
    </dgm:pt>
    <dgm:pt modelId="{74F6CF61-59E2-4CE3-A21F-3B51C79D2A22}" type="pres">
      <dgm:prSet presAssocID="{FA8155E4-D91B-44F8-ADC7-81D1E94607F1}" presName="parTx" presStyleLbl="revTx" presStyleIdx="2" presStyleCnt="7">
        <dgm:presLayoutVars>
          <dgm:chMax val="0"/>
          <dgm:chPref val="0"/>
        </dgm:presLayoutVars>
      </dgm:prSet>
      <dgm:spPr/>
    </dgm:pt>
    <dgm:pt modelId="{9725686D-7B18-413D-ACFE-0C3D455AEF72}" type="pres">
      <dgm:prSet presAssocID="{7BABEAAD-32C3-4585-A51A-59265B3BDD62}" presName="sibTrans" presStyleCnt="0"/>
      <dgm:spPr/>
    </dgm:pt>
    <dgm:pt modelId="{1856D619-5C47-4DDE-AACF-D59550D2786D}" type="pres">
      <dgm:prSet presAssocID="{F87FCB28-C241-4B42-A447-9E5A4166CF25}" presName="compNode" presStyleCnt="0"/>
      <dgm:spPr/>
    </dgm:pt>
    <dgm:pt modelId="{1EE20371-59A5-49F5-8B57-6EFD74AF2016}" type="pres">
      <dgm:prSet presAssocID="{F87FCB28-C241-4B42-A447-9E5A4166CF25}" presName="bgRect" presStyleLbl="bgShp" presStyleIdx="3" presStyleCnt="7"/>
      <dgm:spPr/>
    </dgm:pt>
    <dgm:pt modelId="{22A38D9D-3271-4562-9611-B548DFD14B11}" type="pres">
      <dgm:prSet presAssocID="{F87FCB28-C241-4B42-A447-9E5A4166CF2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ngerprint"/>
        </a:ext>
      </dgm:extLst>
    </dgm:pt>
    <dgm:pt modelId="{9624F9B6-E547-428E-83C2-DD6B78AD8E0F}" type="pres">
      <dgm:prSet presAssocID="{F87FCB28-C241-4B42-A447-9E5A4166CF25}" presName="spaceRect" presStyleCnt="0"/>
      <dgm:spPr/>
    </dgm:pt>
    <dgm:pt modelId="{EAEF1B14-E998-481D-B4CF-FF7E43463855}" type="pres">
      <dgm:prSet presAssocID="{F87FCB28-C241-4B42-A447-9E5A4166CF25}" presName="parTx" presStyleLbl="revTx" presStyleIdx="3" presStyleCnt="7">
        <dgm:presLayoutVars>
          <dgm:chMax val="0"/>
          <dgm:chPref val="0"/>
        </dgm:presLayoutVars>
      </dgm:prSet>
      <dgm:spPr/>
    </dgm:pt>
    <dgm:pt modelId="{0F8C1587-FC06-4A83-BA98-E7837C137C5A}" type="pres">
      <dgm:prSet presAssocID="{07D64D5D-CD10-4F68-8AC5-5A5D7D84CC6F}" presName="sibTrans" presStyleCnt="0"/>
      <dgm:spPr/>
    </dgm:pt>
    <dgm:pt modelId="{6BC8D19E-DC4E-433E-ACEC-37B6ACB16792}" type="pres">
      <dgm:prSet presAssocID="{27D964F9-7DFF-41D1-8235-B5EC0F2D11BF}" presName="compNode" presStyleCnt="0"/>
      <dgm:spPr/>
    </dgm:pt>
    <dgm:pt modelId="{4A55A87A-3459-42A8-ABD3-04B27B2D5AE0}" type="pres">
      <dgm:prSet presAssocID="{27D964F9-7DFF-41D1-8235-B5EC0F2D11BF}" presName="bgRect" presStyleLbl="bgShp" presStyleIdx="4" presStyleCnt="7"/>
      <dgm:spPr/>
    </dgm:pt>
    <dgm:pt modelId="{6062F747-4B8E-4CB7-A25B-2525821896DB}" type="pres">
      <dgm:prSet presAssocID="{27D964F9-7DFF-41D1-8235-B5EC0F2D11B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ell"/>
        </a:ext>
      </dgm:extLst>
    </dgm:pt>
    <dgm:pt modelId="{BA32B7A1-2474-4159-A589-6DF43707390F}" type="pres">
      <dgm:prSet presAssocID="{27D964F9-7DFF-41D1-8235-B5EC0F2D11BF}" presName="spaceRect" presStyleCnt="0"/>
      <dgm:spPr/>
    </dgm:pt>
    <dgm:pt modelId="{3034992E-3EE4-4513-B935-46E10E526636}" type="pres">
      <dgm:prSet presAssocID="{27D964F9-7DFF-41D1-8235-B5EC0F2D11BF}" presName="parTx" presStyleLbl="revTx" presStyleIdx="4" presStyleCnt="7">
        <dgm:presLayoutVars>
          <dgm:chMax val="0"/>
          <dgm:chPref val="0"/>
        </dgm:presLayoutVars>
      </dgm:prSet>
      <dgm:spPr/>
    </dgm:pt>
    <dgm:pt modelId="{07B0BC07-0220-46B5-A829-D97A7E265961}" type="pres">
      <dgm:prSet presAssocID="{73C1FC2F-0164-41DA-8D1C-B6815005E7FC}" presName="sibTrans" presStyleCnt="0"/>
      <dgm:spPr/>
    </dgm:pt>
    <dgm:pt modelId="{34754742-E102-47EB-B5BB-E03BEA926304}" type="pres">
      <dgm:prSet presAssocID="{734CB6B1-F11E-4A6A-9437-1796761A227B}" presName="compNode" presStyleCnt="0"/>
      <dgm:spPr/>
    </dgm:pt>
    <dgm:pt modelId="{EC0F57FF-93E2-4891-A0E0-339D163CF6A9}" type="pres">
      <dgm:prSet presAssocID="{734CB6B1-F11E-4A6A-9437-1796761A227B}" presName="bgRect" presStyleLbl="bgShp" presStyleIdx="5" presStyleCnt="7"/>
      <dgm:spPr/>
    </dgm:pt>
    <dgm:pt modelId="{6AC90736-2D71-4E09-B8D6-C3F181F64002}" type="pres">
      <dgm:prSet presAssocID="{734CB6B1-F11E-4A6A-9437-1796761A227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nboarding"/>
        </a:ext>
      </dgm:extLst>
    </dgm:pt>
    <dgm:pt modelId="{04E2B42F-F435-47D6-A3D1-FCE195BE1717}" type="pres">
      <dgm:prSet presAssocID="{734CB6B1-F11E-4A6A-9437-1796761A227B}" presName="spaceRect" presStyleCnt="0"/>
      <dgm:spPr/>
    </dgm:pt>
    <dgm:pt modelId="{D972DB47-936C-4B38-B650-85264F63246F}" type="pres">
      <dgm:prSet presAssocID="{734CB6B1-F11E-4A6A-9437-1796761A227B}" presName="parTx" presStyleLbl="revTx" presStyleIdx="5" presStyleCnt="7">
        <dgm:presLayoutVars>
          <dgm:chMax val="0"/>
          <dgm:chPref val="0"/>
        </dgm:presLayoutVars>
      </dgm:prSet>
      <dgm:spPr/>
    </dgm:pt>
    <dgm:pt modelId="{E9D67F3E-17E6-452A-89DE-D23E54BC07A9}" type="pres">
      <dgm:prSet presAssocID="{ED0A5341-1CE5-4CC2-A094-60900A366F72}" presName="sibTrans" presStyleCnt="0"/>
      <dgm:spPr/>
    </dgm:pt>
    <dgm:pt modelId="{48A85555-D37F-48E2-983B-AC3C5A00B54A}" type="pres">
      <dgm:prSet presAssocID="{AF871592-2F5C-46F1-8AFE-EEAEC6F67D23}" presName="compNode" presStyleCnt="0"/>
      <dgm:spPr/>
    </dgm:pt>
    <dgm:pt modelId="{2BD4DFDC-C8DE-47B0-8AA9-E2A5F1B0BB20}" type="pres">
      <dgm:prSet presAssocID="{AF871592-2F5C-46F1-8AFE-EEAEC6F67D23}" presName="bgRect" presStyleLbl="bgShp" presStyleIdx="6" presStyleCnt="7"/>
      <dgm:spPr/>
    </dgm:pt>
    <dgm:pt modelId="{A95D364C-36A9-4413-A569-96F6C14B6A46}" type="pres">
      <dgm:prSet presAssocID="{AF871592-2F5C-46F1-8AFE-EEAEC6F67D2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iamond"/>
        </a:ext>
      </dgm:extLst>
    </dgm:pt>
    <dgm:pt modelId="{A38E4E3E-9E04-4114-BA20-509BA474B2C6}" type="pres">
      <dgm:prSet presAssocID="{AF871592-2F5C-46F1-8AFE-EEAEC6F67D23}" presName="spaceRect" presStyleCnt="0"/>
      <dgm:spPr/>
    </dgm:pt>
    <dgm:pt modelId="{64BA5E23-426D-4F11-B4D1-297B5BF6E851}" type="pres">
      <dgm:prSet presAssocID="{AF871592-2F5C-46F1-8AFE-EEAEC6F67D23}" presName="parTx" presStyleLbl="revTx" presStyleIdx="6" presStyleCnt="7">
        <dgm:presLayoutVars>
          <dgm:chMax val="0"/>
          <dgm:chPref val="0"/>
        </dgm:presLayoutVars>
      </dgm:prSet>
      <dgm:spPr/>
    </dgm:pt>
  </dgm:ptLst>
  <dgm:cxnLst>
    <dgm:cxn modelId="{3BA57C02-01EC-4257-9F21-008BC48E60DF}" srcId="{EDAB8301-AF33-4875-9B81-1757F5044BBE}" destId="{FA8155E4-D91B-44F8-ADC7-81D1E94607F1}" srcOrd="2" destOrd="0" parTransId="{316FFB07-E336-466E-BFDB-E071EE8168B8}" sibTransId="{7BABEAAD-32C3-4585-A51A-59265B3BDD62}"/>
    <dgm:cxn modelId="{52318309-2889-4B6C-B5BF-2D146727DF98}" type="presOf" srcId="{1BC8BEDF-3F6D-4D8C-A470-E249E7F91CA2}" destId="{5B412074-1D7A-46E1-860C-6EDB4016C442}" srcOrd="0" destOrd="0" presId="urn:microsoft.com/office/officeart/2018/2/layout/IconVerticalSolidList"/>
    <dgm:cxn modelId="{DEB33F31-83DC-4734-811C-A1C8CACC47A7}" srcId="{EDAB8301-AF33-4875-9B81-1757F5044BBE}" destId="{734CB6B1-F11E-4A6A-9437-1796761A227B}" srcOrd="5" destOrd="0" parTransId="{52B762D4-21F2-4A27-800E-A38003CD6F71}" sibTransId="{ED0A5341-1CE5-4CC2-A094-60900A366F72}"/>
    <dgm:cxn modelId="{2432AF3B-BC88-4A08-8914-D8BF10FCA20E}" srcId="{EDAB8301-AF33-4875-9B81-1757F5044BBE}" destId="{AF871592-2F5C-46F1-8AFE-EEAEC6F67D23}" srcOrd="6" destOrd="0" parTransId="{B9F70937-338F-455D-97AA-DF44853E4E88}" sibTransId="{F046858F-EB26-445A-A614-0470D1882230}"/>
    <dgm:cxn modelId="{D3A9AE4C-570E-45C6-ADEC-3E181381E1A7}" type="presOf" srcId="{62FEB7C8-C37D-4123-B1B8-E650470E862E}" destId="{FD450E51-0073-4795-9249-5E38F0845736}" srcOrd="0" destOrd="0" presId="urn:microsoft.com/office/officeart/2018/2/layout/IconVerticalSolidList"/>
    <dgm:cxn modelId="{8F6E6C72-661C-49D0-B3E2-9C35EB365C22}" srcId="{EDAB8301-AF33-4875-9B81-1757F5044BBE}" destId="{F87FCB28-C241-4B42-A447-9E5A4166CF25}" srcOrd="3" destOrd="0" parTransId="{57E30D1B-1809-40EC-809D-CF61F04C5B4D}" sibTransId="{07D64D5D-CD10-4F68-8AC5-5A5D7D84CC6F}"/>
    <dgm:cxn modelId="{FA241E56-7427-498D-A90E-FE720A112207}" type="presOf" srcId="{734CB6B1-F11E-4A6A-9437-1796761A227B}" destId="{D972DB47-936C-4B38-B650-85264F63246F}" srcOrd="0" destOrd="0" presId="urn:microsoft.com/office/officeart/2018/2/layout/IconVerticalSolidList"/>
    <dgm:cxn modelId="{26C61F8D-896E-46D1-9580-9C0165B094B2}" type="presOf" srcId="{EDAB8301-AF33-4875-9B81-1757F5044BBE}" destId="{9B0185CA-11DA-406D-994D-FFAEB3DC0AAC}" srcOrd="0" destOrd="0" presId="urn:microsoft.com/office/officeart/2018/2/layout/IconVerticalSolidList"/>
    <dgm:cxn modelId="{BABA81A0-C330-4D08-B23E-0E735742EF07}" srcId="{EDAB8301-AF33-4875-9B81-1757F5044BBE}" destId="{62FEB7C8-C37D-4123-B1B8-E650470E862E}" srcOrd="1" destOrd="0" parTransId="{1744C468-1AF7-4CB7-B9BC-DDFDF9CE87CB}" sibTransId="{55E512CC-E8C6-4F24-9669-4B6398F1E081}"/>
    <dgm:cxn modelId="{AA3B4FCE-F21C-4024-93A1-F90298257F72}" type="presOf" srcId="{AF871592-2F5C-46F1-8AFE-EEAEC6F67D23}" destId="{64BA5E23-426D-4F11-B4D1-297B5BF6E851}" srcOrd="0" destOrd="0" presId="urn:microsoft.com/office/officeart/2018/2/layout/IconVerticalSolidList"/>
    <dgm:cxn modelId="{F0EAD4DD-DB33-41A4-B907-669CBAF831F7}" type="presOf" srcId="{F87FCB28-C241-4B42-A447-9E5A4166CF25}" destId="{EAEF1B14-E998-481D-B4CF-FF7E43463855}" srcOrd="0" destOrd="0" presId="urn:microsoft.com/office/officeart/2018/2/layout/IconVerticalSolidList"/>
    <dgm:cxn modelId="{D87139DF-6F0D-46FB-83AF-EC91BEDDA8A1}" type="presOf" srcId="{FA8155E4-D91B-44F8-ADC7-81D1E94607F1}" destId="{74F6CF61-59E2-4CE3-A21F-3B51C79D2A22}" srcOrd="0" destOrd="0" presId="urn:microsoft.com/office/officeart/2018/2/layout/IconVerticalSolidList"/>
    <dgm:cxn modelId="{F0479DF3-E1FE-4A8A-9BDB-F30F489FFEF0}" srcId="{EDAB8301-AF33-4875-9B81-1757F5044BBE}" destId="{27D964F9-7DFF-41D1-8235-B5EC0F2D11BF}" srcOrd="4" destOrd="0" parTransId="{93164688-726A-4443-B4E3-D230B94EEA78}" sibTransId="{73C1FC2F-0164-41DA-8D1C-B6815005E7FC}"/>
    <dgm:cxn modelId="{D349EAFC-5101-4FD9-A082-AC7D6D449D3D}" type="presOf" srcId="{27D964F9-7DFF-41D1-8235-B5EC0F2D11BF}" destId="{3034992E-3EE4-4513-B935-46E10E526636}" srcOrd="0" destOrd="0" presId="urn:microsoft.com/office/officeart/2018/2/layout/IconVerticalSolidList"/>
    <dgm:cxn modelId="{B17D98FE-7B8F-4F29-942E-5055A7122CB8}" srcId="{EDAB8301-AF33-4875-9B81-1757F5044BBE}" destId="{1BC8BEDF-3F6D-4D8C-A470-E249E7F91CA2}" srcOrd="0" destOrd="0" parTransId="{BF55A87A-C4C8-486E-B69D-E87A0963E265}" sibTransId="{1E5E4752-F07A-4015-8B16-F6ABC5A4C2B5}"/>
    <dgm:cxn modelId="{05BD77E8-6798-4C23-B3A9-648D6CFBBC01}" type="presParOf" srcId="{9B0185CA-11DA-406D-994D-FFAEB3DC0AAC}" destId="{B838EB49-7108-4D08-A3A9-9DBC6D0E34B4}" srcOrd="0" destOrd="0" presId="urn:microsoft.com/office/officeart/2018/2/layout/IconVerticalSolidList"/>
    <dgm:cxn modelId="{68B20C00-7134-4060-B620-6C1363CDF8B1}" type="presParOf" srcId="{B838EB49-7108-4D08-A3A9-9DBC6D0E34B4}" destId="{A9D82137-2C06-4619-9118-E7346B60E002}" srcOrd="0" destOrd="0" presId="urn:microsoft.com/office/officeart/2018/2/layout/IconVerticalSolidList"/>
    <dgm:cxn modelId="{D7608835-647E-4A3E-84CD-7AA3596470C5}" type="presParOf" srcId="{B838EB49-7108-4D08-A3A9-9DBC6D0E34B4}" destId="{06A22A81-C010-44CE-9293-DE2B3BCC8BDE}" srcOrd="1" destOrd="0" presId="urn:microsoft.com/office/officeart/2018/2/layout/IconVerticalSolidList"/>
    <dgm:cxn modelId="{FBA82FED-020B-4589-AD77-F3B42D34B372}" type="presParOf" srcId="{B838EB49-7108-4D08-A3A9-9DBC6D0E34B4}" destId="{F9BC94E8-6507-45B2-BB06-B3825FCDE6BE}" srcOrd="2" destOrd="0" presId="urn:microsoft.com/office/officeart/2018/2/layout/IconVerticalSolidList"/>
    <dgm:cxn modelId="{F45DEC65-4560-4016-A17B-25A949E923D9}" type="presParOf" srcId="{B838EB49-7108-4D08-A3A9-9DBC6D0E34B4}" destId="{5B412074-1D7A-46E1-860C-6EDB4016C442}" srcOrd="3" destOrd="0" presId="urn:microsoft.com/office/officeart/2018/2/layout/IconVerticalSolidList"/>
    <dgm:cxn modelId="{CC23A40D-31B0-477D-946C-EE3FC4A459B4}" type="presParOf" srcId="{9B0185CA-11DA-406D-994D-FFAEB3DC0AAC}" destId="{521E3BAC-8FAE-4BAF-8D24-EB0D50619D89}" srcOrd="1" destOrd="0" presId="urn:microsoft.com/office/officeart/2018/2/layout/IconVerticalSolidList"/>
    <dgm:cxn modelId="{859E117F-F372-4149-8476-BF082E8844B0}" type="presParOf" srcId="{9B0185CA-11DA-406D-994D-FFAEB3DC0AAC}" destId="{9F0C5AF9-069D-4C59-BA78-B18E446D9C15}" srcOrd="2" destOrd="0" presId="urn:microsoft.com/office/officeart/2018/2/layout/IconVerticalSolidList"/>
    <dgm:cxn modelId="{72ACDEB9-1C59-4E3E-88E4-35E61AB4803A}" type="presParOf" srcId="{9F0C5AF9-069D-4C59-BA78-B18E446D9C15}" destId="{533EFB60-16DB-432B-A2BD-BE259466EDE0}" srcOrd="0" destOrd="0" presId="urn:microsoft.com/office/officeart/2018/2/layout/IconVerticalSolidList"/>
    <dgm:cxn modelId="{8BF179AF-1589-49A9-9E1B-456D9FD74ECA}" type="presParOf" srcId="{9F0C5AF9-069D-4C59-BA78-B18E446D9C15}" destId="{3432CDF7-F714-4E2E-B84F-69E51A79D983}" srcOrd="1" destOrd="0" presId="urn:microsoft.com/office/officeart/2018/2/layout/IconVerticalSolidList"/>
    <dgm:cxn modelId="{91B927EE-1B8C-4F4B-B6AE-00A09532B1A5}" type="presParOf" srcId="{9F0C5AF9-069D-4C59-BA78-B18E446D9C15}" destId="{AD141F22-69D7-4429-A412-C2C046C1BD88}" srcOrd="2" destOrd="0" presId="urn:microsoft.com/office/officeart/2018/2/layout/IconVerticalSolidList"/>
    <dgm:cxn modelId="{0FCB972E-068E-4A01-A7E4-8D682C43AEEB}" type="presParOf" srcId="{9F0C5AF9-069D-4C59-BA78-B18E446D9C15}" destId="{FD450E51-0073-4795-9249-5E38F0845736}" srcOrd="3" destOrd="0" presId="urn:microsoft.com/office/officeart/2018/2/layout/IconVerticalSolidList"/>
    <dgm:cxn modelId="{98E03A84-080E-4C6D-A064-285E64C62DC8}" type="presParOf" srcId="{9B0185CA-11DA-406D-994D-FFAEB3DC0AAC}" destId="{57C28D6C-234B-463A-B192-C0471937CCD4}" srcOrd="3" destOrd="0" presId="urn:microsoft.com/office/officeart/2018/2/layout/IconVerticalSolidList"/>
    <dgm:cxn modelId="{B865E619-FCB0-4060-A1E6-FF72BA2991DA}" type="presParOf" srcId="{9B0185CA-11DA-406D-994D-FFAEB3DC0AAC}" destId="{BDC5E195-4A88-422F-82E1-583A335110CC}" srcOrd="4" destOrd="0" presId="urn:microsoft.com/office/officeart/2018/2/layout/IconVerticalSolidList"/>
    <dgm:cxn modelId="{73D3AFF4-6466-4F36-85F5-7032FEC0CD09}" type="presParOf" srcId="{BDC5E195-4A88-422F-82E1-583A335110CC}" destId="{EFAC94B8-18E8-47B8-BFFD-99212725A569}" srcOrd="0" destOrd="0" presId="urn:microsoft.com/office/officeart/2018/2/layout/IconVerticalSolidList"/>
    <dgm:cxn modelId="{CB160283-4DFE-453B-9FE7-4BB43B264E0F}" type="presParOf" srcId="{BDC5E195-4A88-422F-82E1-583A335110CC}" destId="{8DE5F929-CDEB-435A-8694-4D978DAA4EB7}" srcOrd="1" destOrd="0" presId="urn:microsoft.com/office/officeart/2018/2/layout/IconVerticalSolidList"/>
    <dgm:cxn modelId="{371FA0DD-33D0-4284-95D6-50BAC362FF35}" type="presParOf" srcId="{BDC5E195-4A88-422F-82E1-583A335110CC}" destId="{08C39EF8-7B09-4A33-B325-25439F81158F}" srcOrd="2" destOrd="0" presId="urn:microsoft.com/office/officeart/2018/2/layout/IconVerticalSolidList"/>
    <dgm:cxn modelId="{A8CDCB85-67C9-43A6-AA25-4FE83FB762DE}" type="presParOf" srcId="{BDC5E195-4A88-422F-82E1-583A335110CC}" destId="{74F6CF61-59E2-4CE3-A21F-3B51C79D2A22}" srcOrd="3" destOrd="0" presId="urn:microsoft.com/office/officeart/2018/2/layout/IconVerticalSolidList"/>
    <dgm:cxn modelId="{8ABB9115-8EFF-4B60-B84E-C716695A4069}" type="presParOf" srcId="{9B0185CA-11DA-406D-994D-FFAEB3DC0AAC}" destId="{9725686D-7B18-413D-ACFE-0C3D455AEF72}" srcOrd="5" destOrd="0" presId="urn:microsoft.com/office/officeart/2018/2/layout/IconVerticalSolidList"/>
    <dgm:cxn modelId="{7CD98F58-1AF7-4902-A4B6-CB6F271EF09D}" type="presParOf" srcId="{9B0185CA-11DA-406D-994D-FFAEB3DC0AAC}" destId="{1856D619-5C47-4DDE-AACF-D59550D2786D}" srcOrd="6" destOrd="0" presId="urn:microsoft.com/office/officeart/2018/2/layout/IconVerticalSolidList"/>
    <dgm:cxn modelId="{C99737DC-1127-49C3-82EA-1AEF423F4C0B}" type="presParOf" srcId="{1856D619-5C47-4DDE-AACF-D59550D2786D}" destId="{1EE20371-59A5-49F5-8B57-6EFD74AF2016}" srcOrd="0" destOrd="0" presId="urn:microsoft.com/office/officeart/2018/2/layout/IconVerticalSolidList"/>
    <dgm:cxn modelId="{D8077D3D-3C43-4D07-A749-C0FCB9956FD6}" type="presParOf" srcId="{1856D619-5C47-4DDE-AACF-D59550D2786D}" destId="{22A38D9D-3271-4562-9611-B548DFD14B11}" srcOrd="1" destOrd="0" presId="urn:microsoft.com/office/officeart/2018/2/layout/IconVerticalSolidList"/>
    <dgm:cxn modelId="{48ACEF7F-3DB4-48C3-8AB3-CA22C8725129}" type="presParOf" srcId="{1856D619-5C47-4DDE-AACF-D59550D2786D}" destId="{9624F9B6-E547-428E-83C2-DD6B78AD8E0F}" srcOrd="2" destOrd="0" presId="urn:microsoft.com/office/officeart/2018/2/layout/IconVerticalSolidList"/>
    <dgm:cxn modelId="{34592094-89A2-4ECE-AB0D-CB9522485E07}" type="presParOf" srcId="{1856D619-5C47-4DDE-AACF-D59550D2786D}" destId="{EAEF1B14-E998-481D-B4CF-FF7E43463855}" srcOrd="3" destOrd="0" presId="urn:microsoft.com/office/officeart/2018/2/layout/IconVerticalSolidList"/>
    <dgm:cxn modelId="{D9D02A9F-C03C-4E8B-9C49-44249BEA87F6}" type="presParOf" srcId="{9B0185CA-11DA-406D-994D-FFAEB3DC0AAC}" destId="{0F8C1587-FC06-4A83-BA98-E7837C137C5A}" srcOrd="7" destOrd="0" presId="urn:microsoft.com/office/officeart/2018/2/layout/IconVerticalSolidList"/>
    <dgm:cxn modelId="{3FAC13D3-8BA7-4724-ACD9-CBD8F987D631}" type="presParOf" srcId="{9B0185CA-11DA-406D-994D-FFAEB3DC0AAC}" destId="{6BC8D19E-DC4E-433E-ACEC-37B6ACB16792}" srcOrd="8" destOrd="0" presId="urn:microsoft.com/office/officeart/2018/2/layout/IconVerticalSolidList"/>
    <dgm:cxn modelId="{4AD2631F-A90F-4EB5-9827-75004C357692}" type="presParOf" srcId="{6BC8D19E-DC4E-433E-ACEC-37B6ACB16792}" destId="{4A55A87A-3459-42A8-ABD3-04B27B2D5AE0}" srcOrd="0" destOrd="0" presId="urn:microsoft.com/office/officeart/2018/2/layout/IconVerticalSolidList"/>
    <dgm:cxn modelId="{AAD10D1D-5011-4647-896B-DBC4D18F483C}" type="presParOf" srcId="{6BC8D19E-DC4E-433E-ACEC-37B6ACB16792}" destId="{6062F747-4B8E-4CB7-A25B-2525821896DB}" srcOrd="1" destOrd="0" presId="urn:microsoft.com/office/officeart/2018/2/layout/IconVerticalSolidList"/>
    <dgm:cxn modelId="{DFF0D8DB-D1A0-49C8-95BA-B1F6A5EAB9FD}" type="presParOf" srcId="{6BC8D19E-DC4E-433E-ACEC-37B6ACB16792}" destId="{BA32B7A1-2474-4159-A589-6DF43707390F}" srcOrd="2" destOrd="0" presId="urn:microsoft.com/office/officeart/2018/2/layout/IconVerticalSolidList"/>
    <dgm:cxn modelId="{54A9BFF0-2874-41A5-95F5-540707DD00F3}" type="presParOf" srcId="{6BC8D19E-DC4E-433E-ACEC-37B6ACB16792}" destId="{3034992E-3EE4-4513-B935-46E10E526636}" srcOrd="3" destOrd="0" presId="urn:microsoft.com/office/officeart/2018/2/layout/IconVerticalSolidList"/>
    <dgm:cxn modelId="{B2AEB7E7-C1DA-4FAA-B272-AF27365ADDC3}" type="presParOf" srcId="{9B0185CA-11DA-406D-994D-FFAEB3DC0AAC}" destId="{07B0BC07-0220-46B5-A829-D97A7E265961}" srcOrd="9" destOrd="0" presId="urn:microsoft.com/office/officeart/2018/2/layout/IconVerticalSolidList"/>
    <dgm:cxn modelId="{084C9EAC-CA4D-48D1-AFFE-D724ECED3347}" type="presParOf" srcId="{9B0185CA-11DA-406D-994D-FFAEB3DC0AAC}" destId="{34754742-E102-47EB-B5BB-E03BEA926304}" srcOrd="10" destOrd="0" presId="urn:microsoft.com/office/officeart/2018/2/layout/IconVerticalSolidList"/>
    <dgm:cxn modelId="{1BCB0E4D-229E-4033-A7A2-FDE79FC1D807}" type="presParOf" srcId="{34754742-E102-47EB-B5BB-E03BEA926304}" destId="{EC0F57FF-93E2-4891-A0E0-339D163CF6A9}" srcOrd="0" destOrd="0" presId="urn:microsoft.com/office/officeart/2018/2/layout/IconVerticalSolidList"/>
    <dgm:cxn modelId="{3FDD2520-3FAE-4933-9373-3D0C5A38626B}" type="presParOf" srcId="{34754742-E102-47EB-B5BB-E03BEA926304}" destId="{6AC90736-2D71-4E09-B8D6-C3F181F64002}" srcOrd="1" destOrd="0" presId="urn:microsoft.com/office/officeart/2018/2/layout/IconVerticalSolidList"/>
    <dgm:cxn modelId="{5FC8CBFA-BE0B-4B50-B6FB-E917B18C2B14}" type="presParOf" srcId="{34754742-E102-47EB-B5BB-E03BEA926304}" destId="{04E2B42F-F435-47D6-A3D1-FCE195BE1717}" srcOrd="2" destOrd="0" presId="urn:microsoft.com/office/officeart/2018/2/layout/IconVerticalSolidList"/>
    <dgm:cxn modelId="{2923A3B8-6794-4F0A-B703-442CAD2BD755}" type="presParOf" srcId="{34754742-E102-47EB-B5BB-E03BEA926304}" destId="{D972DB47-936C-4B38-B650-85264F63246F}" srcOrd="3" destOrd="0" presId="urn:microsoft.com/office/officeart/2018/2/layout/IconVerticalSolidList"/>
    <dgm:cxn modelId="{73E402A7-5B11-45F4-857D-C7024479950B}" type="presParOf" srcId="{9B0185CA-11DA-406D-994D-FFAEB3DC0AAC}" destId="{E9D67F3E-17E6-452A-89DE-D23E54BC07A9}" srcOrd="11" destOrd="0" presId="urn:microsoft.com/office/officeart/2018/2/layout/IconVerticalSolidList"/>
    <dgm:cxn modelId="{ECF651ED-42AB-451A-B85A-AC2E15BECBB6}" type="presParOf" srcId="{9B0185CA-11DA-406D-994D-FFAEB3DC0AAC}" destId="{48A85555-D37F-48E2-983B-AC3C5A00B54A}" srcOrd="12" destOrd="0" presId="urn:microsoft.com/office/officeart/2018/2/layout/IconVerticalSolidList"/>
    <dgm:cxn modelId="{9440A01B-1F70-42F7-935E-F51056DEFF94}" type="presParOf" srcId="{48A85555-D37F-48E2-983B-AC3C5A00B54A}" destId="{2BD4DFDC-C8DE-47B0-8AA9-E2A5F1B0BB20}" srcOrd="0" destOrd="0" presId="urn:microsoft.com/office/officeart/2018/2/layout/IconVerticalSolidList"/>
    <dgm:cxn modelId="{4D1DD58F-7486-482A-A6EA-9EC820CC3B1F}" type="presParOf" srcId="{48A85555-D37F-48E2-983B-AC3C5A00B54A}" destId="{A95D364C-36A9-4413-A569-96F6C14B6A46}" srcOrd="1" destOrd="0" presId="urn:microsoft.com/office/officeart/2018/2/layout/IconVerticalSolidList"/>
    <dgm:cxn modelId="{A3A66E4E-AA8E-4E82-A047-5385E4296045}" type="presParOf" srcId="{48A85555-D37F-48E2-983B-AC3C5A00B54A}" destId="{A38E4E3E-9E04-4114-BA20-509BA474B2C6}" srcOrd="2" destOrd="0" presId="urn:microsoft.com/office/officeart/2018/2/layout/IconVerticalSolidList"/>
    <dgm:cxn modelId="{6DD3E75E-455E-4E81-9793-653E9A4C965A}" type="presParOf" srcId="{48A85555-D37F-48E2-983B-AC3C5A00B54A}" destId="{64BA5E23-426D-4F11-B4D1-297B5BF6E8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17660-0C35-45FC-8782-F85D40FDB6EE}"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03407BAA-9507-4937-B51D-041BC1093A77}">
      <dgm:prSet/>
      <dgm:spPr/>
      <dgm:t>
        <a:bodyPr/>
        <a:lstStyle/>
        <a:p>
          <a:pPr>
            <a:defRPr cap="all"/>
          </a:pPr>
          <a:r>
            <a:rPr lang="fr-FR" b="1"/>
            <a:t>Ouvrir des portes</a:t>
          </a:r>
          <a:endParaRPr lang="en-US"/>
        </a:p>
      </dgm:t>
    </dgm:pt>
    <dgm:pt modelId="{09A6B661-8184-4E16-A0E6-80CD8A244849}" type="parTrans" cxnId="{09EF0FAB-5D0B-409F-AE0E-DC1BBF0C1D17}">
      <dgm:prSet/>
      <dgm:spPr/>
      <dgm:t>
        <a:bodyPr/>
        <a:lstStyle/>
        <a:p>
          <a:endParaRPr lang="en-US"/>
        </a:p>
      </dgm:t>
    </dgm:pt>
    <dgm:pt modelId="{E2E2B333-3257-443F-A29A-F7C5478601DC}" type="sibTrans" cxnId="{09EF0FAB-5D0B-409F-AE0E-DC1BBF0C1D17}">
      <dgm:prSet/>
      <dgm:spPr/>
      <dgm:t>
        <a:bodyPr/>
        <a:lstStyle/>
        <a:p>
          <a:endParaRPr lang="en-US"/>
        </a:p>
      </dgm:t>
    </dgm:pt>
    <dgm:pt modelId="{70BB6AEB-B178-47E0-82C2-D33B92ACE86B}">
      <dgm:prSet/>
      <dgm:spPr/>
      <dgm:t>
        <a:bodyPr/>
        <a:lstStyle/>
        <a:p>
          <a:pPr>
            <a:defRPr cap="all"/>
          </a:pPr>
          <a:r>
            <a:rPr lang="fr-FR" b="1"/>
            <a:t>Relations avec les CEO (DG) facilitées</a:t>
          </a:r>
          <a:endParaRPr lang="en-US"/>
        </a:p>
      </dgm:t>
    </dgm:pt>
    <dgm:pt modelId="{7188677C-97E9-4BA3-983A-7912A8851F1A}" type="parTrans" cxnId="{F238C1F2-1597-41F2-87D3-A083B3E83189}">
      <dgm:prSet/>
      <dgm:spPr/>
      <dgm:t>
        <a:bodyPr/>
        <a:lstStyle/>
        <a:p>
          <a:endParaRPr lang="en-US"/>
        </a:p>
      </dgm:t>
    </dgm:pt>
    <dgm:pt modelId="{3ECEAFCA-B036-4A42-BC29-192F7C8CE965}" type="sibTrans" cxnId="{F238C1F2-1597-41F2-87D3-A083B3E83189}">
      <dgm:prSet/>
      <dgm:spPr/>
      <dgm:t>
        <a:bodyPr/>
        <a:lstStyle/>
        <a:p>
          <a:endParaRPr lang="en-US"/>
        </a:p>
      </dgm:t>
    </dgm:pt>
    <dgm:pt modelId="{CFEC7CB5-E414-4E3D-B526-9FE570D4D484}">
      <dgm:prSet/>
      <dgm:spPr/>
      <dgm:t>
        <a:bodyPr/>
        <a:lstStyle/>
        <a:p>
          <a:pPr>
            <a:defRPr cap="all"/>
          </a:pPr>
          <a:r>
            <a:rPr lang="fr-FR" b="1"/>
            <a:t>Carnet d’adresses</a:t>
          </a:r>
          <a:endParaRPr lang="en-US"/>
        </a:p>
      </dgm:t>
    </dgm:pt>
    <dgm:pt modelId="{5575BEAD-838E-4EF6-A987-0739C43450A5}" type="parTrans" cxnId="{4676D0DE-E4FC-47CA-A635-2182B4814397}">
      <dgm:prSet/>
      <dgm:spPr/>
      <dgm:t>
        <a:bodyPr/>
        <a:lstStyle/>
        <a:p>
          <a:endParaRPr lang="en-US"/>
        </a:p>
      </dgm:t>
    </dgm:pt>
    <dgm:pt modelId="{E5A1D858-A76F-4B3B-BC6F-6A25195AE518}" type="sibTrans" cxnId="{4676D0DE-E4FC-47CA-A635-2182B4814397}">
      <dgm:prSet/>
      <dgm:spPr/>
      <dgm:t>
        <a:bodyPr/>
        <a:lstStyle/>
        <a:p>
          <a:endParaRPr lang="en-US"/>
        </a:p>
      </dgm:t>
    </dgm:pt>
    <dgm:pt modelId="{EB9B510E-3AB3-4317-AC55-6FFE396C8DD5}">
      <dgm:prSet/>
      <dgm:spPr/>
      <dgm:t>
        <a:bodyPr/>
        <a:lstStyle/>
        <a:p>
          <a:pPr>
            <a:defRPr cap="all"/>
          </a:pPr>
          <a:r>
            <a:rPr lang="fr-FR" b="1"/>
            <a:t>Relations avec leurs semblables</a:t>
          </a:r>
          <a:endParaRPr lang="en-US"/>
        </a:p>
      </dgm:t>
    </dgm:pt>
    <dgm:pt modelId="{0683438B-2227-46EC-86FA-4C4BE5A5D915}" type="parTrans" cxnId="{058D6153-3F2D-47C4-8C11-AFFA9DEC570D}">
      <dgm:prSet/>
      <dgm:spPr/>
      <dgm:t>
        <a:bodyPr/>
        <a:lstStyle/>
        <a:p>
          <a:endParaRPr lang="en-US"/>
        </a:p>
      </dgm:t>
    </dgm:pt>
    <dgm:pt modelId="{422F6EF2-D3DF-4B1E-992F-C2C7A965F80A}" type="sibTrans" cxnId="{058D6153-3F2D-47C4-8C11-AFFA9DEC570D}">
      <dgm:prSet/>
      <dgm:spPr/>
      <dgm:t>
        <a:bodyPr/>
        <a:lstStyle/>
        <a:p>
          <a:endParaRPr lang="en-US"/>
        </a:p>
      </dgm:t>
    </dgm:pt>
    <dgm:pt modelId="{1A68765F-EC80-4E28-A612-FD7BDCCC34D2}">
      <dgm:prSet/>
      <dgm:spPr/>
      <dgm:t>
        <a:bodyPr/>
        <a:lstStyle/>
        <a:p>
          <a:pPr>
            <a:defRPr cap="all"/>
          </a:pPr>
          <a:r>
            <a:rPr lang="fr-FR" b="1"/>
            <a:t>Accès aux informations interpersonnelles</a:t>
          </a:r>
          <a:endParaRPr lang="en-US"/>
        </a:p>
      </dgm:t>
    </dgm:pt>
    <dgm:pt modelId="{477D7EE0-578B-4B9A-BFFA-6144312E809B}" type="parTrans" cxnId="{1B2DB6B4-9F1A-48E5-8704-17D3C3791FF3}">
      <dgm:prSet/>
      <dgm:spPr/>
      <dgm:t>
        <a:bodyPr/>
        <a:lstStyle/>
        <a:p>
          <a:endParaRPr lang="en-US"/>
        </a:p>
      </dgm:t>
    </dgm:pt>
    <dgm:pt modelId="{6C0E0BF8-4B53-4B4D-9FB2-E2027BA4DE2E}" type="sibTrans" cxnId="{1B2DB6B4-9F1A-48E5-8704-17D3C3791FF3}">
      <dgm:prSet/>
      <dgm:spPr/>
      <dgm:t>
        <a:bodyPr/>
        <a:lstStyle/>
        <a:p>
          <a:endParaRPr lang="en-US"/>
        </a:p>
      </dgm:t>
    </dgm:pt>
    <dgm:pt modelId="{B33E4FF1-3846-4AAA-8215-FA25E9C51A61}" type="pres">
      <dgm:prSet presAssocID="{61A17660-0C35-45FC-8782-F85D40FDB6EE}" presName="linear" presStyleCnt="0">
        <dgm:presLayoutVars>
          <dgm:dir/>
          <dgm:animLvl val="lvl"/>
          <dgm:resizeHandles val="exact"/>
        </dgm:presLayoutVars>
      </dgm:prSet>
      <dgm:spPr/>
    </dgm:pt>
    <dgm:pt modelId="{A057263C-C7D3-414D-A597-5E820667658C}" type="pres">
      <dgm:prSet presAssocID="{03407BAA-9507-4937-B51D-041BC1093A77}" presName="parentLin" presStyleCnt="0"/>
      <dgm:spPr/>
    </dgm:pt>
    <dgm:pt modelId="{F4DF90BC-E371-4B8F-A73B-4C44B371BF51}" type="pres">
      <dgm:prSet presAssocID="{03407BAA-9507-4937-B51D-041BC1093A77}" presName="parentLeftMargin" presStyleLbl="node1" presStyleIdx="0" presStyleCnt="5"/>
      <dgm:spPr/>
    </dgm:pt>
    <dgm:pt modelId="{6074348F-D703-4298-A7BC-F512CAAF375C}" type="pres">
      <dgm:prSet presAssocID="{03407BAA-9507-4937-B51D-041BC1093A77}" presName="parentText" presStyleLbl="node1" presStyleIdx="0" presStyleCnt="5">
        <dgm:presLayoutVars>
          <dgm:chMax val="0"/>
          <dgm:bulletEnabled val="1"/>
        </dgm:presLayoutVars>
      </dgm:prSet>
      <dgm:spPr/>
    </dgm:pt>
    <dgm:pt modelId="{E289BC29-2DD1-47B2-A041-8CF38BFEB81C}" type="pres">
      <dgm:prSet presAssocID="{03407BAA-9507-4937-B51D-041BC1093A77}" presName="negativeSpace" presStyleCnt="0"/>
      <dgm:spPr/>
    </dgm:pt>
    <dgm:pt modelId="{1F821AD3-BF73-4520-AF45-C42F7E8A4BE8}" type="pres">
      <dgm:prSet presAssocID="{03407BAA-9507-4937-B51D-041BC1093A77}" presName="childText" presStyleLbl="conFgAcc1" presStyleIdx="0" presStyleCnt="5">
        <dgm:presLayoutVars>
          <dgm:bulletEnabled val="1"/>
        </dgm:presLayoutVars>
      </dgm:prSet>
      <dgm:spPr/>
    </dgm:pt>
    <dgm:pt modelId="{731FA8D5-D2A4-4FA8-A621-A4A7A1A245DD}" type="pres">
      <dgm:prSet presAssocID="{E2E2B333-3257-443F-A29A-F7C5478601DC}" presName="spaceBetweenRectangles" presStyleCnt="0"/>
      <dgm:spPr/>
    </dgm:pt>
    <dgm:pt modelId="{09EBCF98-642E-4205-B2D9-9DF7561C000A}" type="pres">
      <dgm:prSet presAssocID="{70BB6AEB-B178-47E0-82C2-D33B92ACE86B}" presName="parentLin" presStyleCnt="0"/>
      <dgm:spPr/>
    </dgm:pt>
    <dgm:pt modelId="{090A40B1-B6AF-411E-B9F0-35025754E59A}" type="pres">
      <dgm:prSet presAssocID="{70BB6AEB-B178-47E0-82C2-D33B92ACE86B}" presName="parentLeftMargin" presStyleLbl="node1" presStyleIdx="0" presStyleCnt="5"/>
      <dgm:spPr/>
    </dgm:pt>
    <dgm:pt modelId="{FB5DE465-25B6-4622-A829-1ACDDECDB6B4}" type="pres">
      <dgm:prSet presAssocID="{70BB6AEB-B178-47E0-82C2-D33B92ACE86B}" presName="parentText" presStyleLbl="node1" presStyleIdx="1" presStyleCnt="5">
        <dgm:presLayoutVars>
          <dgm:chMax val="0"/>
          <dgm:bulletEnabled val="1"/>
        </dgm:presLayoutVars>
      </dgm:prSet>
      <dgm:spPr/>
    </dgm:pt>
    <dgm:pt modelId="{4C71DA27-2B7C-4CAF-B2BC-E4CF65CED739}" type="pres">
      <dgm:prSet presAssocID="{70BB6AEB-B178-47E0-82C2-D33B92ACE86B}" presName="negativeSpace" presStyleCnt="0"/>
      <dgm:spPr/>
    </dgm:pt>
    <dgm:pt modelId="{E55F2ED0-D3FD-451A-A928-11FA9CCC93FE}" type="pres">
      <dgm:prSet presAssocID="{70BB6AEB-B178-47E0-82C2-D33B92ACE86B}" presName="childText" presStyleLbl="conFgAcc1" presStyleIdx="1" presStyleCnt="5">
        <dgm:presLayoutVars>
          <dgm:bulletEnabled val="1"/>
        </dgm:presLayoutVars>
      </dgm:prSet>
      <dgm:spPr/>
    </dgm:pt>
    <dgm:pt modelId="{EA7F3F8B-2426-4212-9BAB-6D78D85AC111}" type="pres">
      <dgm:prSet presAssocID="{3ECEAFCA-B036-4A42-BC29-192F7C8CE965}" presName="spaceBetweenRectangles" presStyleCnt="0"/>
      <dgm:spPr/>
    </dgm:pt>
    <dgm:pt modelId="{96CA9853-396E-4BB6-AC95-EE6D66871B6B}" type="pres">
      <dgm:prSet presAssocID="{CFEC7CB5-E414-4E3D-B526-9FE570D4D484}" presName="parentLin" presStyleCnt="0"/>
      <dgm:spPr/>
    </dgm:pt>
    <dgm:pt modelId="{1D4DCDD0-4473-460D-A7A7-3F472A7C6A3E}" type="pres">
      <dgm:prSet presAssocID="{CFEC7CB5-E414-4E3D-B526-9FE570D4D484}" presName="parentLeftMargin" presStyleLbl="node1" presStyleIdx="1" presStyleCnt="5"/>
      <dgm:spPr/>
    </dgm:pt>
    <dgm:pt modelId="{B5CD4A61-2417-43E0-B5E3-5ADC1A89BBA5}" type="pres">
      <dgm:prSet presAssocID="{CFEC7CB5-E414-4E3D-B526-9FE570D4D484}" presName="parentText" presStyleLbl="node1" presStyleIdx="2" presStyleCnt="5">
        <dgm:presLayoutVars>
          <dgm:chMax val="0"/>
          <dgm:bulletEnabled val="1"/>
        </dgm:presLayoutVars>
      </dgm:prSet>
      <dgm:spPr/>
    </dgm:pt>
    <dgm:pt modelId="{65FFEF60-9311-433C-81B6-4CD30B68BC39}" type="pres">
      <dgm:prSet presAssocID="{CFEC7CB5-E414-4E3D-B526-9FE570D4D484}" presName="negativeSpace" presStyleCnt="0"/>
      <dgm:spPr/>
    </dgm:pt>
    <dgm:pt modelId="{5AA7C605-3285-4032-93B1-0206669CF28C}" type="pres">
      <dgm:prSet presAssocID="{CFEC7CB5-E414-4E3D-B526-9FE570D4D484}" presName="childText" presStyleLbl="conFgAcc1" presStyleIdx="2" presStyleCnt="5">
        <dgm:presLayoutVars>
          <dgm:bulletEnabled val="1"/>
        </dgm:presLayoutVars>
      </dgm:prSet>
      <dgm:spPr/>
    </dgm:pt>
    <dgm:pt modelId="{8F754087-C87E-4C61-B663-54B607D7CB0C}" type="pres">
      <dgm:prSet presAssocID="{E5A1D858-A76F-4B3B-BC6F-6A25195AE518}" presName="spaceBetweenRectangles" presStyleCnt="0"/>
      <dgm:spPr/>
    </dgm:pt>
    <dgm:pt modelId="{B8B5DABC-6A0F-49AE-A6CB-133729252F9A}" type="pres">
      <dgm:prSet presAssocID="{EB9B510E-3AB3-4317-AC55-6FFE396C8DD5}" presName="parentLin" presStyleCnt="0"/>
      <dgm:spPr/>
    </dgm:pt>
    <dgm:pt modelId="{761CB179-49D8-456A-97F4-31C872C6079F}" type="pres">
      <dgm:prSet presAssocID="{EB9B510E-3AB3-4317-AC55-6FFE396C8DD5}" presName="parentLeftMargin" presStyleLbl="node1" presStyleIdx="2" presStyleCnt="5"/>
      <dgm:spPr/>
    </dgm:pt>
    <dgm:pt modelId="{3939D80A-AD54-4E86-9018-D598BB780F33}" type="pres">
      <dgm:prSet presAssocID="{EB9B510E-3AB3-4317-AC55-6FFE396C8DD5}" presName="parentText" presStyleLbl="node1" presStyleIdx="3" presStyleCnt="5">
        <dgm:presLayoutVars>
          <dgm:chMax val="0"/>
          <dgm:bulletEnabled val="1"/>
        </dgm:presLayoutVars>
      </dgm:prSet>
      <dgm:spPr/>
    </dgm:pt>
    <dgm:pt modelId="{97C3C468-E97F-4AA2-9CCD-E0CD7486621C}" type="pres">
      <dgm:prSet presAssocID="{EB9B510E-3AB3-4317-AC55-6FFE396C8DD5}" presName="negativeSpace" presStyleCnt="0"/>
      <dgm:spPr/>
    </dgm:pt>
    <dgm:pt modelId="{93CA47D2-6296-48ED-9CEF-0A0CE437EA41}" type="pres">
      <dgm:prSet presAssocID="{EB9B510E-3AB3-4317-AC55-6FFE396C8DD5}" presName="childText" presStyleLbl="conFgAcc1" presStyleIdx="3" presStyleCnt="5">
        <dgm:presLayoutVars>
          <dgm:bulletEnabled val="1"/>
        </dgm:presLayoutVars>
      </dgm:prSet>
      <dgm:spPr/>
    </dgm:pt>
    <dgm:pt modelId="{33A0C5FF-C180-445E-8555-2F59BA8B8FC6}" type="pres">
      <dgm:prSet presAssocID="{422F6EF2-D3DF-4B1E-992F-C2C7A965F80A}" presName="spaceBetweenRectangles" presStyleCnt="0"/>
      <dgm:spPr/>
    </dgm:pt>
    <dgm:pt modelId="{1FCD0F19-BF5C-47FA-AF4A-9A69ABF1C0BD}" type="pres">
      <dgm:prSet presAssocID="{1A68765F-EC80-4E28-A612-FD7BDCCC34D2}" presName="parentLin" presStyleCnt="0"/>
      <dgm:spPr/>
    </dgm:pt>
    <dgm:pt modelId="{BF284EED-3705-430C-A6CA-ED51EDB4A6E9}" type="pres">
      <dgm:prSet presAssocID="{1A68765F-EC80-4E28-A612-FD7BDCCC34D2}" presName="parentLeftMargin" presStyleLbl="node1" presStyleIdx="3" presStyleCnt="5"/>
      <dgm:spPr/>
    </dgm:pt>
    <dgm:pt modelId="{E980C3ED-EE70-440D-A5FA-21CC9C52E1C3}" type="pres">
      <dgm:prSet presAssocID="{1A68765F-EC80-4E28-A612-FD7BDCCC34D2}" presName="parentText" presStyleLbl="node1" presStyleIdx="4" presStyleCnt="5">
        <dgm:presLayoutVars>
          <dgm:chMax val="0"/>
          <dgm:bulletEnabled val="1"/>
        </dgm:presLayoutVars>
      </dgm:prSet>
      <dgm:spPr/>
    </dgm:pt>
    <dgm:pt modelId="{D80048F6-AD9D-4C14-9399-BE615D35339C}" type="pres">
      <dgm:prSet presAssocID="{1A68765F-EC80-4E28-A612-FD7BDCCC34D2}" presName="negativeSpace" presStyleCnt="0"/>
      <dgm:spPr/>
    </dgm:pt>
    <dgm:pt modelId="{A9C69922-C486-43E2-8B6E-DE348B2D56D1}" type="pres">
      <dgm:prSet presAssocID="{1A68765F-EC80-4E28-A612-FD7BDCCC34D2}" presName="childText" presStyleLbl="conFgAcc1" presStyleIdx="4" presStyleCnt="5">
        <dgm:presLayoutVars>
          <dgm:bulletEnabled val="1"/>
        </dgm:presLayoutVars>
      </dgm:prSet>
      <dgm:spPr/>
    </dgm:pt>
  </dgm:ptLst>
  <dgm:cxnLst>
    <dgm:cxn modelId="{3A9E7904-83D5-4219-B72E-0C9A0609AAD1}" type="presOf" srcId="{70BB6AEB-B178-47E0-82C2-D33B92ACE86B}" destId="{FB5DE465-25B6-4622-A829-1ACDDECDB6B4}" srcOrd="1" destOrd="0" presId="urn:microsoft.com/office/officeart/2005/8/layout/list1"/>
    <dgm:cxn modelId="{65D4F60F-DCE9-425D-9E31-2C5E264E8F3E}" type="presOf" srcId="{03407BAA-9507-4937-B51D-041BC1093A77}" destId="{6074348F-D703-4298-A7BC-F512CAAF375C}" srcOrd="1" destOrd="0" presId="urn:microsoft.com/office/officeart/2005/8/layout/list1"/>
    <dgm:cxn modelId="{10604A30-FD0B-415A-A0F5-DB802A9D1F8B}" type="presOf" srcId="{70BB6AEB-B178-47E0-82C2-D33B92ACE86B}" destId="{090A40B1-B6AF-411E-B9F0-35025754E59A}" srcOrd="0" destOrd="0" presId="urn:microsoft.com/office/officeart/2005/8/layout/list1"/>
    <dgm:cxn modelId="{732E4650-FB29-43F5-A546-2B1978033CCE}" type="presOf" srcId="{1A68765F-EC80-4E28-A612-FD7BDCCC34D2}" destId="{E980C3ED-EE70-440D-A5FA-21CC9C52E1C3}" srcOrd="1" destOrd="0" presId="urn:microsoft.com/office/officeart/2005/8/layout/list1"/>
    <dgm:cxn modelId="{058D6153-3F2D-47C4-8C11-AFFA9DEC570D}" srcId="{61A17660-0C35-45FC-8782-F85D40FDB6EE}" destId="{EB9B510E-3AB3-4317-AC55-6FFE396C8DD5}" srcOrd="3" destOrd="0" parTransId="{0683438B-2227-46EC-86FA-4C4BE5A5D915}" sibTransId="{422F6EF2-D3DF-4B1E-992F-C2C7A965F80A}"/>
    <dgm:cxn modelId="{A0B27F77-ED5C-4FC1-A4F2-70B87ED208E9}" type="presOf" srcId="{CFEC7CB5-E414-4E3D-B526-9FE570D4D484}" destId="{1D4DCDD0-4473-460D-A7A7-3F472A7C6A3E}" srcOrd="0" destOrd="0" presId="urn:microsoft.com/office/officeart/2005/8/layout/list1"/>
    <dgm:cxn modelId="{90612C87-320A-4D4C-B9D1-04A2EDA7C164}" type="presOf" srcId="{03407BAA-9507-4937-B51D-041BC1093A77}" destId="{F4DF90BC-E371-4B8F-A73B-4C44B371BF51}" srcOrd="0" destOrd="0" presId="urn:microsoft.com/office/officeart/2005/8/layout/list1"/>
    <dgm:cxn modelId="{8D077297-E0E9-49A4-8EB6-0E81DCB2C63E}" type="presOf" srcId="{EB9B510E-3AB3-4317-AC55-6FFE396C8DD5}" destId="{761CB179-49D8-456A-97F4-31C872C6079F}" srcOrd="0" destOrd="0" presId="urn:microsoft.com/office/officeart/2005/8/layout/list1"/>
    <dgm:cxn modelId="{C18750A9-323B-475B-9FFE-C3369482D81B}" type="presOf" srcId="{EB9B510E-3AB3-4317-AC55-6FFE396C8DD5}" destId="{3939D80A-AD54-4E86-9018-D598BB780F33}" srcOrd="1" destOrd="0" presId="urn:microsoft.com/office/officeart/2005/8/layout/list1"/>
    <dgm:cxn modelId="{09EF0FAB-5D0B-409F-AE0E-DC1BBF0C1D17}" srcId="{61A17660-0C35-45FC-8782-F85D40FDB6EE}" destId="{03407BAA-9507-4937-B51D-041BC1093A77}" srcOrd="0" destOrd="0" parTransId="{09A6B661-8184-4E16-A0E6-80CD8A244849}" sibTransId="{E2E2B333-3257-443F-A29A-F7C5478601DC}"/>
    <dgm:cxn modelId="{C9B9C2B3-098A-4C27-A1B1-9CE0164C5559}" type="presOf" srcId="{1A68765F-EC80-4E28-A612-FD7BDCCC34D2}" destId="{BF284EED-3705-430C-A6CA-ED51EDB4A6E9}" srcOrd="0" destOrd="0" presId="urn:microsoft.com/office/officeart/2005/8/layout/list1"/>
    <dgm:cxn modelId="{1B2DB6B4-9F1A-48E5-8704-17D3C3791FF3}" srcId="{61A17660-0C35-45FC-8782-F85D40FDB6EE}" destId="{1A68765F-EC80-4E28-A612-FD7BDCCC34D2}" srcOrd="4" destOrd="0" parTransId="{477D7EE0-578B-4B9A-BFFA-6144312E809B}" sibTransId="{6C0E0BF8-4B53-4B4D-9FB2-E2027BA4DE2E}"/>
    <dgm:cxn modelId="{4A9486BA-066F-4F70-9F0C-72DFC56ED8EE}" type="presOf" srcId="{61A17660-0C35-45FC-8782-F85D40FDB6EE}" destId="{B33E4FF1-3846-4AAA-8215-FA25E9C51A61}" srcOrd="0" destOrd="0" presId="urn:microsoft.com/office/officeart/2005/8/layout/list1"/>
    <dgm:cxn modelId="{491E00C1-E350-41AE-802F-0B15758BA9EE}" type="presOf" srcId="{CFEC7CB5-E414-4E3D-B526-9FE570D4D484}" destId="{B5CD4A61-2417-43E0-B5E3-5ADC1A89BBA5}" srcOrd="1" destOrd="0" presId="urn:microsoft.com/office/officeart/2005/8/layout/list1"/>
    <dgm:cxn modelId="{4676D0DE-E4FC-47CA-A635-2182B4814397}" srcId="{61A17660-0C35-45FC-8782-F85D40FDB6EE}" destId="{CFEC7CB5-E414-4E3D-B526-9FE570D4D484}" srcOrd="2" destOrd="0" parTransId="{5575BEAD-838E-4EF6-A987-0739C43450A5}" sibTransId="{E5A1D858-A76F-4B3B-BC6F-6A25195AE518}"/>
    <dgm:cxn modelId="{F238C1F2-1597-41F2-87D3-A083B3E83189}" srcId="{61A17660-0C35-45FC-8782-F85D40FDB6EE}" destId="{70BB6AEB-B178-47E0-82C2-D33B92ACE86B}" srcOrd="1" destOrd="0" parTransId="{7188677C-97E9-4BA3-983A-7912A8851F1A}" sibTransId="{3ECEAFCA-B036-4A42-BC29-192F7C8CE965}"/>
    <dgm:cxn modelId="{0EA93ACE-8E57-4DEC-939A-B6346120802D}" type="presParOf" srcId="{B33E4FF1-3846-4AAA-8215-FA25E9C51A61}" destId="{A057263C-C7D3-414D-A597-5E820667658C}" srcOrd="0" destOrd="0" presId="urn:microsoft.com/office/officeart/2005/8/layout/list1"/>
    <dgm:cxn modelId="{63E56856-092A-4153-A683-2817AAFFDCC4}" type="presParOf" srcId="{A057263C-C7D3-414D-A597-5E820667658C}" destId="{F4DF90BC-E371-4B8F-A73B-4C44B371BF51}" srcOrd="0" destOrd="0" presId="urn:microsoft.com/office/officeart/2005/8/layout/list1"/>
    <dgm:cxn modelId="{9AA61ABB-CC6B-441A-A42E-C5D597A082AA}" type="presParOf" srcId="{A057263C-C7D3-414D-A597-5E820667658C}" destId="{6074348F-D703-4298-A7BC-F512CAAF375C}" srcOrd="1" destOrd="0" presId="urn:microsoft.com/office/officeart/2005/8/layout/list1"/>
    <dgm:cxn modelId="{FB4A4E78-7962-460B-BE12-52B2B02897C8}" type="presParOf" srcId="{B33E4FF1-3846-4AAA-8215-FA25E9C51A61}" destId="{E289BC29-2DD1-47B2-A041-8CF38BFEB81C}" srcOrd="1" destOrd="0" presId="urn:microsoft.com/office/officeart/2005/8/layout/list1"/>
    <dgm:cxn modelId="{1B303E79-38F7-4730-B4D5-BD74A670707D}" type="presParOf" srcId="{B33E4FF1-3846-4AAA-8215-FA25E9C51A61}" destId="{1F821AD3-BF73-4520-AF45-C42F7E8A4BE8}" srcOrd="2" destOrd="0" presId="urn:microsoft.com/office/officeart/2005/8/layout/list1"/>
    <dgm:cxn modelId="{3AF59F98-36AF-4EDA-9D89-F199FEF13072}" type="presParOf" srcId="{B33E4FF1-3846-4AAA-8215-FA25E9C51A61}" destId="{731FA8D5-D2A4-4FA8-A621-A4A7A1A245DD}" srcOrd="3" destOrd="0" presId="urn:microsoft.com/office/officeart/2005/8/layout/list1"/>
    <dgm:cxn modelId="{30EE4CD5-1FCC-4619-B10C-FBC8DEF38947}" type="presParOf" srcId="{B33E4FF1-3846-4AAA-8215-FA25E9C51A61}" destId="{09EBCF98-642E-4205-B2D9-9DF7561C000A}" srcOrd="4" destOrd="0" presId="urn:microsoft.com/office/officeart/2005/8/layout/list1"/>
    <dgm:cxn modelId="{24345F7B-2D65-4860-81D9-0EF8815A75F3}" type="presParOf" srcId="{09EBCF98-642E-4205-B2D9-9DF7561C000A}" destId="{090A40B1-B6AF-411E-B9F0-35025754E59A}" srcOrd="0" destOrd="0" presId="urn:microsoft.com/office/officeart/2005/8/layout/list1"/>
    <dgm:cxn modelId="{6BCF4EC8-775E-459B-B8D9-DD768338C0F0}" type="presParOf" srcId="{09EBCF98-642E-4205-B2D9-9DF7561C000A}" destId="{FB5DE465-25B6-4622-A829-1ACDDECDB6B4}" srcOrd="1" destOrd="0" presId="urn:microsoft.com/office/officeart/2005/8/layout/list1"/>
    <dgm:cxn modelId="{195A3C5F-233B-476A-A24C-4B26A9B59E3E}" type="presParOf" srcId="{B33E4FF1-3846-4AAA-8215-FA25E9C51A61}" destId="{4C71DA27-2B7C-4CAF-B2BC-E4CF65CED739}" srcOrd="5" destOrd="0" presId="urn:microsoft.com/office/officeart/2005/8/layout/list1"/>
    <dgm:cxn modelId="{B01D16E5-5542-4CA0-BCCC-2914B9EB923B}" type="presParOf" srcId="{B33E4FF1-3846-4AAA-8215-FA25E9C51A61}" destId="{E55F2ED0-D3FD-451A-A928-11FA9CCC93FE}" srcOrd="6" destOrd="0" presId="urn:microsoft.com/office/officeart/2005/8/layout/list1"/>
    <dgm:cxn modelId="{812C6991-5BC7-4E81-9607-F3EFAEA06FF0}" type="presParOf" srcId="{B33E4FF1-3846-4AAA-8215-FA25E9C51A61}" destId="{EA7F3F8B-2426-4212-9BAB-6D78D85AC111}" srcOrd="7" destOrd="0" presId="urn:microsoft.com/office/officeart/2005/8/layout/list1"/>
    <dgm:cxn modelId="{D5FD033F-046B-43F3-98FD-D625ABC00CC2}" type="presParOf" srcId="{B33E4FF1-3846-4AAA-8215-FA25E9C51A61}" destId="{96CA9853-396E-4BB6-AC95-EE6D66871B6B}" srcOrd="8" destOrd="0" presId="urn:microsoft.com/office/officeart/2005/8/layout/list1"/>
    <dgm:cxn modelId="{3C8E2C71-E74D-4D9B-B685-28834878923A}" type="presParOf" srcId="{96CA9853-396E-4BB6-AC95-EE6D66871B6B}" destId="{1D4DCDD0-4473-460D-A7A7-3F472A7C6A3E}" srcOrd="0" destOrd="0" presId="urn:microsoft.com/office/officeart/2005/8/layout/list1"/>
    <dgm:cxn modelId="{28B250D3-2A45-435B-9B11-FEC15F0CBCB3}" type="presParOf" srcId="{96CA9853-396E-4BB6-AC95-EE6D66871B6B}" destId="{B5CD4A61-2417-43E0-B5E3-5ADC1A89BBA5}" srcOrd="1" destOrd="0" presId="urn:microsoft.com/office/officeart/2005/8/layout/list1"/>
    <dgm:cxn modelId="{88CE4897-16B4-4B62-9943-DD806731FE5E}" type="presParOf" srcId="{B33E4FF1-3846-4AAA-8215-FA25E9C51A61}" destId="{65FFEF60-9311-433C-81B6-4CD30B68BC39}" srcOrd="9" destOrd="0" presId="urn:microsoft.com/office/officeart/2005/8/layout/list1"/>
    <dgm:cxn modelId="{98ACAC34-27A4-42BD-BA8D-DEB7351BA452}" type="presParOf" srcId="{B33E4FF1-3846-4AAA-8215-FA25E9C51A61}" destId="{5AA7C605-3285-4032-93B1-0206669CF28C}" srcOrd="10" destOrd="0" presId="urn:microsoft.com/office/officeart/2005/8/layout/list1"/>
    <dgm:cxn modelId="{E36CC4B7-04C1-46D8-ADD1-E1D47B4AB33C}" type="presParOf" srcId="{B33E4FF1-3846-4AAA-8215-FA25E9C51A61}" destId="{8F754087-C87E-4C61-B663-54B607D7CB0C}" srcOrd="11" destOrd="0" presId="urn:microsoft.com/office/officeart/2005/8/layout/list1"/>
    <dgm:cxn modelId="{3BAE79C3-BC08-4C82-85AF-C03ED97512A8}" type="presParOf" srcId="{B33E4FF1-3846-4AAA-8215-FA25E9C51A61}" destId="{B8B5DABC-6A0F-49AE-A6CB-133729252F9A}" srcOrd="12" destOrd="0" presId="urn:microsoft.com/office/officeart/2005/8/layout/list1"/>
    <dgm:cxn modelId="{EF95A247-F0E1-4A47-84EE-69A8B126E371}" type="presParOf" srcId="{B8B5DABC-6A0F-49AE-A6CB-133729252F9A}" destId="{761CB179-49D8-456A-97F4-31C872C6079F}" srcOrd="0" destOrd="0" presId="urn:microsoft.com/office/officeart/2005/8/layout/list1"/>
    <dgm:cxn modelId="{EE6A449E-BB53-4794-A3FB-CF2EFCEFAE84}" type="presParOf" srcId="{B8B5DABC-6A0F-49AE-A6CB-133729252F9A}" destId="{3939D80A-AD54-4E86-9018-D598BB780F33}" srcOrd="1" destOrd="0" presId="urn:microsoft.com/office/officeart/2005/8/layout/list1"/>
    <dgm:cxn modelId="{5B26E76B-BAF4-449B-BFEB-6781A57192D5}" type="presParOf" srcId="{B33E4FF1-3846-4AAA-8215-FA25E9C51A61}" destId="{97C3C468-E97F-4AA2-9CCD-E0CD7486621C}" srcOrd="13" destOrd="0" presId="urn:microsoft.com/office/officeart/2005/8/layout/list1"/>
    <dgm:cxn modelId="{98D8F6C0-A836-4B20-B9D0-524634CB0E8C}" type="presParOf" srcId="{B33E4FF1-3846-4AAA-8215-FA25E9C51A61}" destId="{93CA47D2-6296-48ED-9CEF-0A0CE437EA41}" srcOrd="14" destOrd="0" presId="urn:microsoft.com/office/officeart/2005/8/layout/list1"/>
    <dgm:cxn modelId="{85CAA924-281F-4325-965B-CD534D9EB216}" type="presParOf" srcId="{B33E4FF1-3846-4AAA-8215-FA25E9C51A61}" destId="{33A0C5FF-C180-445E-8555-2F59BA8B8FC6}" srcOrd="15" destOrd="0" presId="urn:microsoft.com/office/officeart/2005/8/layout/list1"/>
    <dgm:cxn modelId="{8F02073E-0C62-472A-8E7D-8C1B13ABE88A}" type="presParOf" srcId="{B33E4FF1-3846-4AAA-8215-FA25E9C51A61}" destId="{1FCD0F19-BF5C-47FA-AF4A-9A69ABF1C0BD}" srcOrd="16" destOrd="0" presId="urn:microsoft.com/office/officeart/2005/8/layout/list1"/>
    <dgm:cxn modelId="{72366E60-291C-4C21-A132-03B4C55E7159}" type="presParOf" srcId="{1FCD0F19-BF5C-47FA-AF4A-9A69ABF1C0BD}" destId="{BF284EED-3705-430C-A6CA-ED51EDB4A6E9}" srcOrd="0" destOrd="0" presId="urn:microsoft.com/office/officeart/2005/8/layout/list1"/>
    <dgm:cxn modelId="{1D5C2B10-6AB4-45AE-A18D-43DE3CA01215}" type="presParOf" srcId="{1FCD0F19-BF5C-47FA-AF4A-9A69ABF1C0BD}" destId="{E980C3ED-EE70-440D-A5FA-21CC9C52E1C3}" srcOrd="1" destOrd="0" presId="urn:microsoft.com/office/officeart/2005/8/layout/list1"/>
    <dgm:cxn modelId="{2EBA78A0-C011-46C8-BE5C-2761428C0A60}" type="presParOf" srcId="{B33E4FF1-3846-4AAA-8215-FA25E9C51A61}" destId="{D80048F6-AD9D-4C14-9399-BE615D35339C}" srcOrd="17" destOrd="0" presId="urn:microsoft.com/office/officeart/2005/8/layout/list1"/>
    <dgm:cxn modelId="{3B08D4FF-BD32-4407-A198-00573ED71FF3}" type="presParOf" srcId="{B33E4FF1-3846-4AAA-8215-FA25E9C51A61}" destId="{A9C69922-C486-43E2-8B6E-DE348B2D56D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5B025-9D18-461E-882A-E7F72D31798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2BF1205-0845-472F-9B1B-2869963A1854}">
      <dgm:prSet/>
      <dgm:spPr/>
      <dgm:t>
        <a:bodyPr/>
        <a:lstStyle/>
        <a:p>
          <a:r>
            <a:rPr lang="fr-FR"/>
            <a:t>Ne pas réduire les RP aux relations-presse</a:t>
          </a:r>
          <a:endParaRPr lang="en-US"/>
        </a:p>
      </dgm:t>
    </dgm:pt>
    <dgm:pt modelId="{136FCD81-C16C-48EA-9B6C-F809902D98AC}" type="parTrans" cxnId="{DAE3DD2F-60AC-488E-ACE1-A71DDDDC2B0A}">
      <dgm:prSet/>
      <dgm:spPr/>
      <dgm:t>
        <a:bodyPr/>
        <a:lstStyle/>
        <a:p>
          <a:endParaRPr lang="en-US"/>
        </a:p>
      </dgm:t>
    </dgm:pt>
    <dgm:pt modelId="{ABFAB9AB-8E37-4A17-94DC-A8C7AB5D7A6C}" type="sibTrans" cxnId="{DAE3DD2F-60AC-488E-ACE1-A71DDDDC2B0A}">
      <dgm:prSet/>
      <dgm:spPr/>
      <dgm:t>
        <a:bodyPr/>
        <a:lstStyle/>
        <a:p>
          <a:endParaRPr lang="en-US"/>
        </a:p>
      </dgm:t>
    </dgm:pt>
    <dgm:pt modelId="{E10FD8F0-F8F5-4812-9E44-8E254BCC6897}">
      <dgm:prSet/>
      <dgm:spPr/>
      <dgm:t>
        <a:bodyPr/>
        <a:lstStyle/>
        <a:p>
          <a:r>
            <a:rPr lang="fr-FR"/>
            <a:t>En général les RP servent (étude cabinet Occurrence, 2003) : </a:t>
          </a:r>
          <a:endParaRPr lang="en-US"/>
        </a:p>
      </dgm:t>
    </dgm:pt>
    <dgm:pt modelId="{C09FD43D-E417-45D1-8CC5-CC0498A22838}" type="parTrans" cxnId="{BF9BE595-A506-4798-A56E-2DAC188F71D8}">
      <dgm:prSet/>
      <dgm:spPr/>
      <dgm:t>
        <a:bodyPr/>
        <a:lstStyle/>
        <a:p>
          <a:endParaRPr lang="en-US"/>
        </a:p>
      </dgm:t>
    </dgm:pt>
    <dgm:pt modelId="{8A0A3833-751A-4B76-B9BD-7B3ED62D6C2C}" type="sibTrans" cxnId="{BF9BE595-A506-4798-A56E-2DAC188F71D8}">
      <dgm:prSet/>
      <dgm:spPr/>
      <dgm:t>
        <a:bodyPr/>
        <a:lstStyle/>
        <a:p>
          <a:endParaRPr lang="en-US"/>
        </a:p>
      </dgm:t>
    </dgm:pt>
    <dgm:pt modelId="{4AB9C180-9671-44EB-B71F-87639B3BD60D}">
      <dgm:prSet/>
      <dgm:spPr/>
      <dgm:t>
        <a:bodyPr/>
        <a:lstStyle/>
        <a:p>
          <a:r>
            <a:rPr lang="fr-FR"/>
            <a:t>La communication marques et produits (70%)</a:t>
          </a:r>
          <a:endParaRPr lang="en-US"/>
        </a:p>
      </dgm:t>
    </dgm:pt>
    <dgm:pt modelId="{802DDFCE-F78A-405C-996A-5EB46C784C57}" type="parTrans" cxnId="{F351BD08-F28B-471A-9CBB-B86A76417597}">
      <dgm:prSet/>
      <dgm:spPr/>
      <dgm:t>
        <a:bodyPr/>
        <a:lstStyle/>
        <a:p>
          <a:endParaRPr lang="en-US"/>
        </a:p>
      </dgm:t>
    </dgm:pt>
    <dgm:pt modelId="{E4FAC57C-CC4E-421D-A887-F51996236825}" type="sibTrans" cxnId="{F351BD08-F28B-471A-9CBB-B86A76417597}">
      <dgm:prSet/>
      <dgm:spPr/>
      <dgm:t>
        <a:bodyPr/>
        <a:lstStyle/>
        <a:p>
          <a:endParaRPr lang="en-US"/>
        </a:p>
      </dgm:t>
    </dgm:pt>
    <dgm:pt modelId="{E352E912-DD08-4543-B871-F912AF0FEB81}">
      <dgm:prSet/>
      <dgm:spPr/>
      <dgm:t>
        <a:bodyPr/>
        <a:lstStyle/>
        <a:p>
          <a:r>
            <a:rPr lang="fr-FR"/>
            <a:t>La communication institutionnelle (60%)</a:t>
          </a:r>
          <a:endParaRPr lang="en-US"/>
        </a:p>
      </dgm:t>
    </dgm:pt>
    <dgm:pt modelId="{4251B292-71CD-449C-AAF6-8E571FEE5484}" type="parTrans" cxnId="{72981C94-BE1E-4D15-8896-4FC6BA9B7BAF}">
      <dgm:prSet/>
      <dgm:spPr/>
      <dgm:t>
        <a:bodyPr/>
        <a:lstStyle/>
        <a:p>
          <a:endParaRPr lang="en-US"/>
        </a:p>
      </dgm:t>
    </dgm:pt>
    <dgm:pt modelId="{2FAE6D78-0FF8-4190-B0E0-69833403C8D8}" type="sibTrans" cxnId="{72981C94-BE1E-4D15-8896-4FC6BA9B7BAF}">
      <dgm:prSet/>
      <dgm:spPr/>
      <dgm:t>
        <a:bodyPr/>
        <a:lstStyle/>
        <a:p>
          <a:endParaRPr lang="en-US"/>
        </a:p>
      </dgm:t>
    </dgm:pt>
    <dgm:pt modelId="{3AB7FCBD-7558-46C4-8A9A-349503628915}">
      <dgm:prSet/>
      <dgm:spPr/>
      <dgm:t>
        <a:bodyPr/>
        <a:lstStyle/>
        <a:p>
          <a:r>
            <a:rPr lang="fr-FR"/>
            <a:t>Les relations presse (53 %)</a:t>
          </a:r>
          <a:endParaRPr lang="en-US"/>
        </a:p>
      </dgm:t>
    </dgm:pt>
    <dgm:pt modelId="{A1FEB9EF-D55B-4081-AD18-62942F7B7409}" type="parTrans" cxnId="{F99F8CD5-CDCF-4825-822D-D4C9EE9EFA34}">
      <dgm:prSet/>
      <dgm:spPr/>
      <dgm:t>
        <a:bodyPr/>
        <a:lstStyle/>
        <a:p>
          <a:endParaRPr lang="en-US"/>
        </a:p>
      </dgm:t>
    </dgm:pt>
    <dgm:pt modelId="{3AE69DCE-5121-47D1-B25E-4FC40140A595}" type="sibTrans" cxnId="{F99F8CD5-CDCF-4825-822D-D4C9EE9EFA34}">
      <dgm:prSet/>
      <dgm:spPr/>
      <dgm:t>
        <a:bodyPr/>
        <a:lstStyle/>
        <a:p>
          <a:endParaRPr lang="en-US"/>
        </a:p>
      </dgm:t>
    </dgm:pt>
    <dgm:pt modelId="{16AFD542-1571-456C-B990-6B97289A4335}">
      <dgm:prSet/>
      <dgm:spPr/>
      <dgm:t>
        <a:bodyPr/>
        <a:lstStyle/>
        <a:p>
          <a:r>
            <a:rPr lang="fr-FR"/>
            <a:t>Mais les techniques les + utilisées :</a:t>
          </a:r>
          <a:endParaRPr lang="en-US"/>
        </a:p>
      </dgm:t>
    </dgm:pt>
    <dgm:pt modelId="{922E14DB-4761-43B5-98EE-74BE09E02D22}" type="parTrans" cxnId="{144495BF-1A53-40AA-B147-E0BFC2A85038}">
      <dgm:prSet/>
      <dgm:spPr/>
      <dgm:t>
        <a:bodyPr/>
        <a:lstStyle/>
        <a:p>
          <a:endParaRPr lang="en-US"/>
        </a:p>
      </dgm:t>
    </dgm:pt>
    <dgm:pt modelId="{1457627D-9C0F-450B-A4AB-9D223DB376E5}" type="sibTrans" cxnId="{144495BF-1A53-40AA-B147-E0BFC2A85038}">
      <dgm:prSet/>
      <dgm:spPr/>
      <dgm:t>
        <a:bodyPr/>
        <a:lstStyle/>
        <a:p>
          <a:endParaRPr lang="en-US"/>
        </a:p>
      </dgm:t>
    </dgm:pt>
    <dgm:pt modelId="{18D7BF6C-453E-472B-BF96-50017876BA60}">
      <dgm:prSet/>
      <dgm:spPr/>
      <dgm:t>
        <a:bodyPr/>
        <a:lstStyle/>
        <a:p>
          <a:r>
            <a:rPr lang="fr-FR"/>
            <a:t>Relation presse (97 %)</a:t>
          </a:r>
          <a:endParaRPr lang="en-US"/>
        </a:p>
      </dgm:t>
    </dgm:pt>
    <dgm:pt modelId="{803AD39A-8C08-44BA-82F5-EF88D57AF96C}" type="parTrans" cxnId="{17957599-68E3-4987-8296-2C359155EE5A}">
      <dgm:prSet/>
      <dgm:spPr/>
      <dgm:t>
        <a:bodyPr/>
        <a:lstStyle/>
        <a:p>
          <a:endParaRPr lang="en-US"/>
        </a:p>
      </dgm:t>
    </dgm:pt>
    <dgm:pt modelId="{009CD486-BC27-4926-8E72-154D97102F67}" type="sibTrans" cxnId="{17957599-68E3-4987-8296-2C359155EE5A}">
      <dgm:prSet/>
      <dgm:spPr/>
      <dgm:t>
        <a:bodyPr/>
        <a:lstStyle/>
        <a:p>
          <a:endParaRPr lang="en-US"/>
        </a:p>
      </dgm:t>
    </dgm:pt>
    <dgm:pt modelId="{47F0E3C5-5F3C-4980-B410-737735172899}">
      <dgm:prSet/>
      <dgm:spPr/>
      <dgm:t>
        <a:bodyPr/>
        <a:lstStyle/>
        <a:p>
          <a:r>
            <a:rPr lang="fr-FR"/>
            <a:t>Communication institutionnelle (91 %)</a:t>
          </a:r>
          <a:endParaRPr lang="en-US"/>
        </a:p>
      </dgm:t>
    </dgm:pt>
    <dgm:pt modelId="{07E3A673-218C-40DA-AB1A-9FE49A40081F}" type="parTrans" cxnId="{49A72AE9-DACB-4C4F-AB52-5CDC92728205}">
      <dgm:prSet/>
      <dgm:spPr/>
      <dgm:t>
        <a:bodyPr/>
        <a:lstStyle/>
        <a:p>
          <a:endParaRPr lang="en-US"/>
        </a:p>
      </dgm:t>
    </dgm:pt>
    <dgm:pt modelId="{1326FC7A-58E0-4B68-BE37-7C19759A6EF7}" type="sibTrans" cxnId="{49A72AE9-DACB-4C4F-AB52-5CDC92728205}">
      <dgm:prSet/>
      <dgm:spPr/>
      <dgm:t>
        <a:bodyPr/>
        <a:lstStyle/>
        <a:p>
          <a:endParaRPr lang="en-US"/>
        </a:p>
      </dgm:t>
    </dgm:pt>
    <dgm:pt modelId="{A0C0A4CC-B2EB-4A0C-8E54-0EE86F96FB76}">
      <dgm:prSet/>
      <dgm:spPr/>
      <dgm:t>
        <a:bodyPr/>
        <a:lstStyle/>
        <a:p>
          <a:r>
            <a:rPr lang="fr-FR"/>
            <a:t>Communication interne (89 %)</a:t>
          </a:r>
          <a:endParaRPr lang="en-US"/>
        </a:p>
      </dgm:t>
    </dgm:pt>
    <dgm:pt modelId="{BCEC167A-18E3-41DC-89AC-58D5539FAF09}" type="parTrans" cxnId="{1EDF9A02-5F44-4D6D-8ACF-B2FA4F61497D}">
      <dgm:prSet/>
      <dgm:spPr/>
      <dgm:t>
        <a:bodyPr/>
        <a:lstStyle/>
        <a:p>
          <a:endParaRPr lang="en-US"/>
        </a:p>
      </dgm:t>
    </dgm:pt>
    <dgm:pt modelId="{8985AAEB-98C7-41F1-B3CC-BAA345F5822F}" type="sibTrans" cxnId="{1EDF9A02-5F44-4D6D-8ACF-B2FA4F61497D}">
      <dgm:prSet/>
      <dgm:spPr/>
      <dgm:t>
        <a:bodyPr/>
        <a:lstStyle/>
        <a:p>
          <a:endParaRPr lang="en-US"/>
        </a:p>
      </dgm:t>
    </dgm:pt>
    <dgm:pt modelId="{9067C521-1E20-49E9-8893-FE574630CFA7}" type="pres">
      <dgm:prSet presAssocID="{B0E5B025-9D18-461E-882A-E7F72D31798E}" presName="root" presStyleCnt="0">
        <dgm:presLayoutVars>
          <dgm:dir/>
          <dgm:resizeHandles val="exact"/>
        </dgm:presLayoutVars>
      </dgm:prSet>
      <dgm:spPr/>
    </dgm:pt>
    <dgm:pt modelId="{41FB33E5-728D-4A48-AEAA-502AA6D433E2}" type="pres">
      <dgm:prSet presAssocID="{72BF1205-0845-472F-9B1B-2869963A1854}" presName="compNode" presStyleCnt="0"/>
      <dgm:spPr/>
    </dgm:pt>
    <dgm:pt modelId="{4BA12C14-D133-4854-A57F-D9CD04D629DA}" type="pres">
      <dgm:prSet presAssocID="{72BF1205-0845-472F-9B1B-2869963A1854}" presName="bgRect" presStyleLbl="bgShp" presStyleIdx="0" presStyleCnt="3"/>
      <dgm:spPr/>
    </dgm:pt>
    <dgm:pt modelId="{19D3DE9B-9238-4CB6-ABF7-9C86FD8A120E}" type="pres">
      <dgm:prSet presAssocID="{72BF1205-0845-472F-9B1B-2869963A18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ximize"/>
        </a:ext>
      </dgm:extLst>
    </dgm:pt>
    <dgm:pt modelId="{E67865E0-762E-43DF-8F3F-4930ABD9E413}" type="pres">
      <dgm:prSet presAssocID="{72BF1205-0845-472F-9B1B-2869963A1854}" presName="spaceRect" presStyleCnt="0"/>
      <dgm:spPr/>
    </dgm:pt>
    <dgm:pt modelId="{0FAC13BC-F06A-4E0D-8F05-9EE1EB52A6C1}" type="pres">
      <dgm:prSet presAssocID="{72BF1205-0845-472F-9B1B-2869963A1854}" presName="parTx" presStyleLbl="revTx" presStyleIdx="0" presStyleCnt="5">
        <dgm:presLayoutVars>
          <dgm:chMax val="0"/>
          <dgm:chPref val="0"/>
        </dgm:presLayoutVars>
      </dgm:prSet>
      <dgm:spPr/>
    </dgm:pt>
    <dgm:pt modelId="{488A8263-F900-4445-AD79-F729FE965809}" type="pres">
      <dgm:prSet presAssocID="{ABFAB9AB-8E37-4A17-94DC-A8C7AB5D7A6C}" presName="sibTrans" presStyleCnt="0"/>
      <dgm:spPr/>
    </dgm:pt>
    <dgm:pt modelId="{E61E3F7F-9488-460F-819F-F1F1225990FA}" type="pres">
      <dgm:prSet presAssocID="{E10FD8F0-F8F5-4812-9E44-8E254BCC6897}" presName="compNode" presStyleCnt="0"/>
      <dgm:spPr/>
    </dgm:pt>
    <dgm:pt modelId="{A0C1A71B-AFDF-4461-A87D-2ECB4A30B3DA}" type="pres">
      <dgm:prSet presAssocID="{E10FD8F0-F8F5-4812-9E44-8E254BCC6897}" presName="bgRect" presStyleLbl="bgShp" presStyleIdx="1" presStyleCnt="3"/>
      <dgm:spPr/>
    </dgm:pt>
    <dgm:pt modelId="{3C19FF29-EE46-48E0-8EEB-1EAF92D4B04D}" type="pres">
      <dgm:prSet presAssocID="{E10FD8F0-F8F5-4812-9E44-8E254BCC68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93B9C50C-863C-499C-A7C1-C7BD11EB19EB}" type="pres">
      <dgm:prSet presAssocID="{E10FD8F0-F8F5-4812-9E44-8E254BCC6897}" presName="spaceRect" presStyleCnt="0"/>
      <dgm:spPr/>
    </dgm:pt>
    <dgm:pt modelId="{CBD6A737-81D1-4B2B-9100-2661E52A817C}" type="pres">
      <dgm:prSet presAssocID="{E10FD8F0-F8F5-4812-9E44-8E254BCC6897}" presName="parTx" presStyleLbl="revTx" presStyleIdx="1" presStyleCnt="5">
        <dgm:presLayoutVars>
          <dgm:chMax val="0"/>
          <dgm:chPref val="0"/>
        </dgm:presLayoutVars>
      </dgm:prSet>
      <dgm:spPr/>
    </dgm:pt>
    <dgm:pt modelId="{41A1A06E-6FD8-42BB-AA78-118C130C41B5}" type="pres">
      <dgm:prSet presAssocID="{E10FD8F0-F8F5-4812-9E44-8E254BCC6897}" presName="desTx" presStyleLbl="revTx" presStyleIdx="2" presStyleCnt="5">
        <dgm:presLayoutVars/>
      </dgm:prSet>
      <dgm:spPr/>
    </dgm:pt>
    <dgm:pt modelId="{812E5330-57B0-4D37-8BB8-57238189CEB4}" type="pres">
      <dgm:prSet presAssocID="{8A0A3833-751A-4B76-B9BD-7B3ED62D6C2C}" presName="sibTrans" presStyleCnt="0"/>
      <dgm:spPr/>
    </dgm:pt>
    <dgm:pt modelId="{482E41C0-FA01-4D0E-95E4-32AA367C1FE0}" type="pres">
      <dgm:prSet presAssocID="{16AFD542-1571-456C-B990-6B97289A4335}" presName="compNode" presStyleCnt="0"/>
      <dgm:spPr/>
    </dgm:pt>
    <dgm:pt modelId="{FAEF5E7E-6FFD-4515-B9B5-846ACE715DA5}" type="pres">
      <dgm:prSet presAssocID="{16AFD542-1571-456C-B990-6B97289A4335}" presName="bgRect" presStyleLbl="bgShp" presStyleIdx="2" presStyleCnt="3"/>
      <dgm:spPr/>
    </dgm:pt>
    <dgm:pt modelId="{520833A9-B0F8-4B48-8AB3-99E5B37F62D1}" type="pres">
      <dgm:prSet presAssocID="{16AFD542-1571-456C-B990-6B97289A43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Fountain"/>
        </a:ext>
      </dgm:extLst>
    </dgm:pt>
    <dgm:pt modelId="{4AC870D3-A707-47D1-95C2-E9C54536036D}" type="pres">
      <dgm:prSet presAssocID="{16AFD542-1571-456C-B990-6B97289A4335}" presName="spaceRect" presStyleCnt="0"/>
      <dgm:spPr/>
    </dgm:pt>
    <dgm:pt modelId="{AA5D7AF2-B9F0-4E0B-AA1A-097DE1D6DFFB}" type="pres">
      <dgm:prSet presAssocID="{16AFD542-1571-456C-B990-6B97289A4335}" presName="parTx" presStyleLbl="revTx" presStyleIdx="3" presStyleCnt="5">
        <dgm:presLayoutVars>
          <dgm:chMax val="0"/>
          <dgm:chPref val="0"/>
        </dgm:presLayoutVars>
      </dgm:prSet>
      <dgm:spPr/>
    </dgm:pt>
    <dgm:pt modelId="{5DAE34CF-1E98-4616-9BD6-3606D083D825}" type="pres">
      <dgm:prSet presAssocID="{16AFD542-1571-456C-B990-6B97289A4335}" presName="desTx" presStyleLbl="revTx" presStyleIdx="4" presStyleCnt="5">
        <dgm:presLayoutVars/>
      </dgm:prSet>
      <dgm:spPr/>
    </dgm:pt>
  </dgm:ptLst>
  <dgm:cxnLst>
    <dgm:cxn modelId="{1EDF9A02-5F44-4D6D-8ACF-B2FA4F61497D}" srcId="{16AFD542-1571-456C-B990-6B97289A4335}" destId="{A0C0A4CC-B2EB-4A0C-8E54-0EE86F96FB76}" srcOrd="2" destOrd="0" parTransId="{BCEC167A-18E3-41DC-89AC-58D5539FAF09}" sibTransId="{8985AAEB-98C7-41F1-B3CC-BAA345F5822F}"/>
    <dgm:cxn modelId="{F351BD08-F28B-471A-9CBB-B86A76417597}" srcId="{E10FD8F0-F8F5-4812-9E44-8E254BCC6897}" destId="{4AB9C180-9671-44EB-B71F-87639B3BD60D}" srcOrd="0" destOrd="0" parTransId="{802DDFCE-F78A-405C-996A-5EB46C784C57}" sibTransId="{E4FAC57C-CC4E-421D-A887-F51996236825}"/>
    <dgm:cxn modelId="{29D4860E-0A4B-41DD-9A63-6831CE03858B}" type="presOf" srcId="{A0C0A4CC-B2EB-4A0C-8E54-0EE86F96FB76}" destId="{5DAE34CF-1E98-4616-9BD6-3606D083D825}" srcOrd="0" destOrd="2" presId="urn:microsoft.com/office/officeart/2018/2/layout/IconVerticalSolidList"/>
    <dgm:cxn modelId="{BC2A142B-6E8D-47A8-AC87-227C36F04C96}" type="presOf" srcId="{3AB7FCBD-7558-46C4-8A9A-349503628915}" destId="{41A1A06E-6FD8-42BB-AA78-118C130C41B5}" srcOrd="0" destOrd="2" presId="urn:microsoft.com/office/officeart/2018/2/layout/IconVerticalSolidList"/>
    <dgm:cxn modelId="{DAE3DD2F-60AC-488E-ACE1-A71DDDDC2B0A}" srcId="{B0E5B025-9D18-461E-882A-E7F72D31798E}" destId="{72BF1205-0845-472F-9B1B-2869963A1854}" srcOrd="0" destOrd="0" parTransId="{136FCD81-C16C-48EA-9B6C-F809902D98AC}" sibTransId="{ABFAB9AB-8E37-4A17-94DC-A8C7AB5D7A6C}"/>
    <dgm:cxn modelId="{82F8A75F-85E3-4D0D-8977-44CD1EE573D8}" type="presOf" srcId="{B0E5B025-9D18-461E-882A-E7F72D31798E}" destId="{9067C521-1E20-49E9-8893-FE574630CFA7}" srcOrd="0" destOrd="0" presId="urn:microsoft.com/office/officeart/2018/2/layout/IconVerticalSolidList"/>
    <dgm:cxn modelId="{8FA9937F-E5DD-45BD-8177-CF3C0E2ABFEA}" type="presOf" srcId="{18D7BF6C-453E-472B-BF96-50017876BA60}" destId="{5DAE34CF-1E98-4616-9BD6-3606D083D825}" srcOrd="0" destOrd="0" presId="urn:microsoft.com/office/officeart/2018/2/layout/IconVerticalSolidList"/>
    <dgm:cxn modelId="{29A22E80-9172-47E3-8F1D-75434902B68C}" type="presOf" srcId="{E10FD8F0-F8F5-4812-9E44-8E254BCC6897}" destId="{CBD6A737-81D1-4B2B-9100-2661E52A817C}" srcOrd="0" destOrd="0" presId="urn:microsoft.com/office/officeart/2018/2/layout/IconVerticalSolidList"/>
    <dgm:cxn modelId="{BF238A80-9AE0-4A85-AC82-7684386BA7C9}" type="presOf" srcId="{E352E912-DD08-4543-B871-F912AF0FEB81}" destId="{41A1A06E-6FD8-42BB-AA78-118C130C41B5}" srcOrd="0" destOrd="1" presId="urn:microsoft.com/office/officeart/2018/2/layout/IconVerticalSolidList"/>
    <dgm:cxn modelId="{72981C94-BE1E-4D15-8896-4FC6BA9B7BAF}" srcId="{E10FD8F0-F8F5-4812-9E44-8E254BCC6897}" destId="{E352E912-DD08-4543-B871-F912AF0FEB81}" srcOrd="1" destOrd="0" parTransId="{4251B292-71CD-449C-AAF6-8E571FEE5484}" sibTransId="{2FAE6D78-0FF8-4190-B0E0-69833403C8D8}"/>
    <dgm:cxn modelId="{BF9BE595-A506-4798-A56E-2DAC188F71D8}" srcId="{B0E5B025-9D18-461E-882A-E7F72D31798E}" destId="{E10FD8F0-F8F5-4812-9E44-8E254BCC6897}" srcOrd="1" destOrd="0" parTransId="{C09FD43D-E417-45D1-8CC5-CC0498A22838}" sibTransId="{8A0A3833-751A-4B76-B9BD-7B3ED62D6C2C}"/>
    <dgm:cxn modelId="{F8661996-22C5-4BA4-972E-6C243D7A1221}" type="presOf" srcId="{4AB9C180-9671-44EB-B71F-87639B3BD60D}" destId="{41A1A06E-6FD8-42BB-AA78-118C130C41B5}" srcOrd="0" destOrd="0" presId="urn:microsoft.com/office/officeart/2018/2/layout/IconVerticalSolidList"/>
    <dgm:cxn modelId="{17957599-68E3-4987-8296-2C359155EE5A}" srcId="{16AFD542-1571-456C-B990-6B97289A4335}" destId="{18D7BF6C-453E-472B-BF96-50017876BA60}" srcOrd="0" destOrd="0" parTransId="{803AD39A-8C08-44BA-82F5-EF88D57AF96C}" sibTransId="{009CD486-BC27-4926-8E72-154D97102F67}"/>
    <dgm:cxn modelId="{1914DBB5-D4E7-49D8-90A1-533E0971D8A8}" type="presOf" srcId="{72BF1205-0845-472F-9B1B-2869963A1854}" destId="{0FAC13BC-F06A-4E0D-8F05-9EE1EB52A6C1}" srcOrd="0" destOrd="0" presId="urn:microsoft.com/office/officeart/2018/2/layout/IconVerticalSolidList"/>
    <dgm:cxn modelId="{144495BF-1A53-40AA-B147-E0BFC2A85038}" srcId="{B0E5B025-9D18-461E-882A-E7F72D31798E}" destId="{16AFD542-1571-456C-B990-6B97289A4335}" srcOrd="2" destOrd="0" parTransId="{922E14DB-4761-43B5-98EE-74BE09E02D22}" sibTransId="{1457627D-9C0F-450B-A4AB-9D223DB376E5}"/>
    <dgm:cxn modelId="{909517CA-C759-4DFA-9511-3AE0D42C3AB0}" type="presOf" srcId="{16AFD542-1571-456C-B990-6B97289A4335}" destId="{AA5D7AF2-B9F0-4E0B-AA1A-097DE1D6DFFB}" srcOrd="0" destOrd="0" presId="urn:microsoft.com/office/officeart/2018/2/layout/IconVerticalSolidList"/>
    <dgm:cxn modelId="{00FB44D4-E34E-4162-BDFA-DBE139671B54}" type="presOf" srcId="{47F0E3C5-5F3C-4980-B410-737735172899}" destId="{5DAE34CF-1E98-4616-9BD6-3606D083D825}" srcOrd="0" destOrd="1" presId="urn:microsoft.com/office/officeart/2018/2/layout/IconVerticalSolidList"/>
    <dgm:cxn modelId="{F99F8CD5-CDCF-4825-822D-D4C9EE9EFA34}" srcId="{E10FD8F0-F8F5-4812-9E44-8E254BCC6897}" destId="{3AB7FCBD-7558-46C4-8A9A-349503628915}" srcOrd="2" destOrd="0" parTransId="{A1FEB9EF-D55B-4081-AD18-62942F7B7409}" sibTransId="{3AE69DCE-5121-47D1-B25E-4FC40140A595}"/>
    <dgm:cxn modelId="{49A72AE9-DACB-4C4F-AB52-5CDC92728205}" srcId="{16AFD542-1571-456C-B990-6B97289A4335}" destId="{47F0E3C5-5F3C-4980-B410-737735172899}" srcOrd="1" destOrd="0" parTransId="{07E3A673-218C-40DA-AB1A-9FE49A40081F}" sibTransId="{1326FC7A-58E0-4B68-BE37-7C19759A6EF7}"/>
    <dgm:cxn modelId="{5F8BE19E-8BFA-4AE9-A5D2-4CEA6FCB5AF6}" type="presParOf" srcId="{9067C521-1E20-49E9-8893-FE574630CFA7}" destId="{41FB33E5-728D-4A48-AEAA-502AA6D433E2}" srcOrd="0" destOrd="0" presId="urn:microsoft.com/office/officeart/2018/2/layout/IconVerticalSolidList"/>
    <dgm:cxn modelId="{ED385E16-1F34-4173-BEA9-9581D0DD2841}" type="presParOf" srcId="{41FB33E5-728D-4A48-AEAA-502AA6D433E2}" destId="{4BA12C14-D133-4854-A57F-D9CD04D629DA}" srcOrd="0" destOrd="0" presId="urn:microsoft.com/office/officeart/2018/2/layout/IconVerticalSolidList"/>
    <dgm:cxn modelId="{77854877-D6B2-49CD-8FF3-F79E8B2ACA7D}" type="presParOf" srcId="{41FB33E5-728D-4A48-AEAA-502AA6D433E2}" destId="{19D3DE9B-9238-4CB6-ABF7-9C86FD8A120E}" srcOrd="1" destOrd="0" presId="urn:microsoft.com/office/officeart/2018/2/layout/IconVerticalSolidList"/>
    <dgm:cxn modelId="{282ED0A1-5D2F-4C94-A0A0-F9233EC6F621}" type="presParOf" srcId="{41FB33E5-728D-4A48-AEAA-502AA6D433E2}" destId="{E67865E0-762E-43DF-8F3F-4930ABD9E413}" srcOrd="2" destOrd="0" presId="urn:microsoft.com/office/officeart/2018/2/layout/IconVerticalSolidList"/>
    <dgm:cxn modelId="{7364C5D8-5AE5-4CC4-A432-7DE65991F459}" type="presParOf" srcId="{41FB33E5-728D-4A48-AEAA-502AA6D433E2}" destId="{0FAC13BC-F06A-4E0D-8F05-9EE1EB52A6C1}" srcOrd="3" destOrd="0" presId="urn:microsoft.com/office/officeart/2018/2/layout/IconVerticalSolidList"/>
    <dgm:cxn modelId="{9E709A57-A73F-462C-A8BB-2D3B9B94B932}" type="presParOf" srcId="{9067C521-1E20-49E9-8893-FE574630CFA7}" destId="{488A8263-F900-4445-AD79-F729FE965809}" srcOrd="1" destOrd="0" presId="urn:microsoft.com/office/officeart/2018/2/layout/IconVerticalSolidList"/>
    <dgm:cxn modelId="{402BC600-D9DA-4111-B89A-12303CE87784}" type="presParOf" srcId="{9067C521-1E20-49E9-8893-FE574630CFA7}" destId="{E61E3F7F-9488-460F-819F-F1F1225990FA}" srcOrd="2" destOrd="0" presId="urn:microsoft.com/office/officeart/2018/2/layout/IconVerticalSolidList"/>
    <dgm:cxn modelId="{D264DE8A-BE52-4FA8-8CB4-0F45264F4E18}" type="presParOf" srcId="{E61E3F7F-9488-460F-819F-F1F1225990FA}" destId="{A0C1A71B-AFDF-4461-A87D-2ECB4A30B3DA}" srcOrd="0" destOrd="0" presId="urn:microsoft.com/office/officeart/2018/2/layout/IconVerticalSolidList"/>
    <dgm:cxn modelId="{74166FF9-58C4-4445-AE95-905B8BCAE8E8}" type="presParOf" srcId="{E61E3F7F-9488-460F-819F-F1F1225990FA}" destId="{3C19FF29-EE46-48E0-8EEB-1EAF92D4B04D}" srcOrd="1" destOrd="0" presId="urn:microsoft.com/office/officeart/2018/2/layout/IconVerticalSolidList"/>
    <dgm:cxn modelId="{2F24B1F9-49BC-43DA-837F-70B743A31B86}" type="presParOf" srcId="{E61E3F7F-9488-460F-819F-F1F1225990FA}" destId="{93B9C50C-863C-499C-A7C1-C7BD11EB19EB}" srcOrd="2" destOrd="0" presId="urn:microsoft.com/office/officeart/2018/2/layout/IconVerticalSolidList"/>
    <dgm:cxn modelId="{7C201EFC-8D6E-42A5-8925-CA96E3F3C253}" type="presParOf" srcId="{E61E3F7F-9488-460F-819F-F1F1225990FA}" destId="{CBD6A737-81D1-4B2B-9100-2661E52A817C}" srcOrd="3" destOrd="0" presId="urn:microsoft.com/office/officeart/2018/2/layout/IconVerticalSolidList"/>
    <dgm:cxn modelId="{0DA845DD-728F-47B7-BA10-4DF640A2E840}" type="presParOf" srcId="{E61E3F7F-9488-460F-819F-F1F1225990FA}" destId="{41A1A06E-6FD8-42BB-AA78-118C130C41B5}" srcOrd="4" destOrd="0" presId="urn:microsoft.com/office/officeart/2018/2/layout/IconVerticalSolidList"/>
    <dgm:cxn modelId="{37C53A29-3A8A-4EAE-87D9-4535BBC4E848}" type="presParOf" srcId="{9067C521-1E20-49E9-8893-FE574630CFA7}" destId="{812E5330-57B0-4D37-8BB8-57238189CEB4}" srcOrd="3" destOrd="0" presId="urn:microsoft.com/office/officeart/2018/2/layout/IconVerticalSolidList"/>
    <dgm:cxn modelId="{641AF014-9A69-49CB-B31B-060B89001273}" type="presParOf" srcId="{9067C521-1E20-49E9-8893-FE574630CFA7}" destId="{482E41C0-FA01-4D0E-95E4-32AA367C1FE0}" srcOrd="4" destOrd="0" presId="urn:microsoft.com/office/officeart/2018/2/layout/IconVerticalSolidList"/>
    <dgm:cxn modelId="{DD317CDA-6B7C-413B-8C85-2D9A8383917B}" type="presParOf" srcId="{482E41C0-FA01-4D0E-95E4-32AA367C1FE0}" destId="{FAEF5E7E-6FFD-4515-B9B5-846ACE715DA5}" srcOrd="0" destOrd="0" presId="urn:microsoft.com/office/officeart/2018/2/layout/IconVerticalSolidList"/>
    <dgm:cxn modelId="{A1DE76D6-6FCC-4002-8849-E8030EF7AA3E}" type="presParOf" srcId="{482E41C0-FA01-4D0E-95E4-32AA367C1FE0}" destId="{520833A9-B0F8-4B48-8AB3-99E5B37F62D1}" srcOrd="1" destOrd="0" presId="urn:microsoft.com/office/officeart/2018/2/layout/IconVerticalSolidList"/>
    <dgm:cxn modelId="{014E5710-D006-48D9-B8F5-0683D91101A3}" type="presParOf" srcId="{482E41C0-FA01-4D0E-95E4-32AA367C1FE0}" destId="{4AC870D3-A707-47D1-95C2-E9C54536036D}" srcOrd="2" destOrd="0" presId="urn:microsoft.com/office/officeart/2018/2/layout/IconVerticalSolidList"/>
    <dgm:cxn modelId="{D7DCAC95-BCA6-447E-AE73-1F56D873769D}" type="presParOf" srcId="{482E41C0-FA01-4D0E-95E4-32AA367C1FE0}" destId="{AA5D7AF2-B9F0-4E0B-AA1A-097DE1D6DFFB}" srcOrd="3" destOrd="0" presId="urn:microsoft.com/office/officeart/2018/2/layout/IconVerticalSolidList"/>
    <dgm:cxn modelId="{CF3D6D0D-9DF8-4092-8BC8-B6745E0243FE}" type="presParOf" srcId="{482E41C0-FA01-4D0E-95E4-32AA367C1FE0}" destId="{5DAE34CF-1E98-4616-9BD6-3606D083D82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E6E526-E815-4F86-A2EA-22693617C463}"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402D0C05-EE6F-4523-9BEC-62AD4DFAB6F0}">
      <dgm:prSet/>
      <dgm:spPr/>
      <dgm:t>
        <a:bodyPr/>
        <a:lstStyle/>
        <a:p>
          <a:r>
            <a:rPr lang="fr-FR"/>
            <a:t>Rôle central du capital social (réseau relationnel) des dirigeants </a:t>
          </a:r>
          <a:r>
            <a:rPr lang="fr-FR">
              <a:sym typeface="Wingdings" panose="05000000000000000000" pitchFamily="2" charset="2"/>
            </a:rPr>
            <a:t></a:t>
          </a:r>
          <a:r>
            <a:rPr lang="fr-FR"/>
            <a:t> accès à de nouvelles ressources non possédées à l’interne</a:t>
          </a:r>
          <a:endParaRPr lang="en-US"/>
        </a:p>
      </dgm:t>
    </dgm:pt>
    <dgm:pt modelId="{F05B69C3-C33E-48C4-A520-E341E5730865}" type="parTrans" cxnId="{7F035F45-0DC6-4846-A4F4-D3658B986E8B}">
      <dgm:prSet/>
      <dgm:spPr/>
      <dgm:t>
        <a:bodyPr/>
        <a:lstStyle/>
        <a:p>
          <a:endParaRPr lang="en-US"/>
        </a:p>
      </dgm:t>
    </dgm:pt>
    <dgm:pt modelId="{E5A22586-B325-4D19-8A04-79059F593188}" type="sibTrans" cxnId="{7F035F45-0DC6-4846-A4F4-D3658B986E8B}">
      <dgm:prSet/>
      <dgm:spPr/>
      <dgm:t>
        <a:bodyPr/>
        <a:lstStyle/>
        <a:p>
          <a:endParaRPr lang="en-US"/>
        </a:p>
      </dgm:t>
    </dgm:pt>
    <dgm:pt modelId="{AD87F150-EBBB-4911-8503-D358B1F08FD0}">
      <dgm:prSet/>
      <dgm:spPr/>
      <dgm:t>
        <a:bodyPr/>
        <a:lstStyle/>
        <a:p>
          <a:r>
            <a:rPr lang="fr-FR"/>
            <a:t>Consolidation de la réputation personnelle des dirigeants qui rejaillît sur la réputation « corporate »</a:t>
          </a:r>
          <a:endParaRPr lang="en-US"/>
        </a:p>
      </dgm:t>
    </dgm:pt>
    <dgm:pt modelId="{E8107768-BB40-4EE3-83E7-15A95F0C1A84}" type="parTrans" cxnId="{21D50ED3-4157-4A19-A3E2-6CAD8F613162}">
      <dgm:prSet/>
      <dgm:spPr/>
      <dgm:t>
        <a:bodyPr/>
        <a:lstStyle/>
        <a:p>
          <a:endParaRPr lang="en-US"/>
        </a:p>
      </dgm:t>
    </dgm:pt>
    <dgm:pt modelId="{4FB7C3C6-2A4D-4EA3-B986-BF54584B8B4E}" type="sibTrans" cxnId="{21D50ED3-4157-4A19-A3E2-6CAD8F613162}">
      <dgm:prSet/>
      <dgm:spPr/>
      <dgm:t>
        <a:bodyPr/>
        <a:lstStyle/>
        <a:p>
          <a:endParaRPr lang="en-US"/>
        </a:p>
      </dgm:t>
    </dgm:pt>
    <dgm:pt modelId="{76431143-551C-44D1-9C50-049442DAF0AA}">
      <dgm:prSet/>
      <dgm:spPr/>
      <dgm:t>
        <a:bodyPr/>
        <a:lstStyle/>
        <a:p>
          <a:r>
            <a:rPr lang="fr-FR"/>
            <a:t>Rôle du dirigeant d’événement dans l’exploration et l’exploitation des relations avec les parties prenantes.</a:t>
          </a:r>
          <a:endParaRPr lang="en-US"/>
        </a:p>
      </dgm:t>
    </dgm:pt>
    <dgm:pt modelId="{8153C56C-B97A-40FB-82A2-8FE85C4989F9}" type="parTrans" cxnId="{D20BDAAA-9FAF-46D1-A684-18DA917C7F48}">
      <dgm:prSet/>
      <dgm:spPr/>
      <dgm:t>
        <a:bodyPr/>
        <a:lstStyle/>
        <a:p>
          <a:endParaRPr lang="en-US"/>
        </a:p>
      </dgm:t>
    </dgm:pt>
    <dgm:pt modelId="{4404F1BA-EC62-432A-8C6D-1F5D080602D3}" type="sibTrans" cxnId="{D20BDAAA-9FAF-46D1-A684-18DA917C7F48}">
      <dgm:prSet/>
      <dgm:spPr/>
      <dgm:t>
        <a:bodyPr/>
        <a:lstStyle/>
        <a:p>
          <a:endParaRPr lang="en-US"/>
        </a:p>
      </dgm:t>
    </dgm:pt>
    <dgm:pt modelId="{CF30E1E2-19A5-40DD-9962-099DFA410039}" type="pres">
      <dgm:prSet presAssocID="{54E6E526-E815-4F86-A2EA-22693617C463}" presName="vert0" presStyleCnt="0">
        <dgm:presLayoutVars>
          <dgm:dir/>
          <dgm:animOne val="branch"/>
          <dgm:animLvl val="lvl"/>
        </dgm:presLayoutVars>
      </dgm:prSet>
      <dgm:spPr/>
    </dgm:pt>
    <dgm:pt modelId="{FF3B85DC-BA54-4AD9-96A9-31779B0D7021}" type="pres">
      <dgm:prSet presAssocID="{402D0C05-EE6F-4523-9BEC-62AD4DFAB6F0}" presName="thickLine" presStyleLbl="alignNode1" presStyleIdx="0" presStyleCnt="3"/>
      <dgm:spPr/>
    </dgm:pt>
    <dgm:pt modelId="{E8392C70-70B2-4D4F-9B18-0DD676010BE3}" type="pres">
      <dgm:prSet presAssocID="{402D0C05-EE6F-4523-9BEC-62AD4DFAB6F0}" presName="horz1" presStyleCnt="0"/>
      <dgm:spPr/>
    </dgm:pt>
    <dgm:pt modelId="{A547F3B6-335D-4056-9D5D-0D4D60FB069D}" type="pres">
      <dgm:prSet presAssocID="{402D0C05-EE6F-4523-9BEC-62AD4DFAB6F0}" presName="tx1" presStyleLbl="revTx" presStyleIdx="0" presStyleCnt="3"/>
      <dgm:spPr/>
    </dgm:pt>
    <dgm:pt modelId="{1A4C38EF-2A7D-4DA2-BD75-3CE6DBE06226}" type="pres">
      <dgm:prSet presAssocID="{402D0C05-EE6F-4523-9BEC-62AD4DFAB6F0}" presName="vert1" presStyleCnt="0"/>
      <dgm:spPr/>
    </dgm:pt>
    <dgm:pt modelId="{FFF316C7-5F35-45AF-8FD2-14F8C24C6D38}" type="pres">
      <dgm:prSet presAssocID="{AD87F150-EBBB-4911-8503-D358B1F08FD0}" presName="thickLine" presStyleLbl="alignNode1" presStyleIdx="1" presStyleCnt="3"/>
      <dgm:spPr/>
    </dgm:pt>
    <dgm:pt modelId="{6E13F291-974C-498C-9BCB-B2842EE7D1B2}" type="pres">
      <dgm:prSet presAssocID="{AD87F150-EBBB-4911-8503-D358B1F08FD0}" presName="horz1" presStyleCnt="0"/>
      <dgm:spPr/>
    </dgm:pt>
    <dgm:pt modelId="{5F98F31D-085C-4D24-905B-5A6C8F6BD506}" type="pres">
      <dgm:prSet presAssocID="{AD87F150-EBBB-4911-8503-D358B1F08FD0}" presName="tx1" presStyleLbl="revTx" presStyleIdx="1" presStyleCnt="3"/>
      <dgm:spPr/>
    </dgm:pt>
    <dgm:pt modelId="{E9656021-EC88-411C-8C43-F3AD3BAC61CA}" type="pres">
      <dgm:prSet presAssocID="{AD87F150-EBBB-4911-8503-D358B1F08FD0}" presName="vert1" presStyleCnt="0"/>
      <dgm:spPr/>
    </dgm:pt>
    <dgm:pt modelId="{17E0D844-913D-452C-8551-08012619BC53}" type="pres">
      <dgm:prSet presAssocID="{76431143-551C-44D1-9C50-049442DAF0AA}" presName="thickLine" presStyleLbl="alignNode1" presStyleIdx="2" presStyleCnt="3"/>
      <dgm:spPr/>
    </dgm:pt>
    <dgm:pt modelId="{7990E0C6-B3C3-4982-834B-D7762D339FB2}" type="pres">
      <dgm:prSet presAssocID="{76431143-551C-44D1-9C50-049442DAF0AA}" presName="horz1" presStyleCnt="0"/>
      <dgm:spPr/>
    </dgm:pt>
    <dgm:pt modelId="{7A44EA96-9491-492D-84E3-534C764F07CB}" type="pres">
      <dgm:prSet presAssocID="{76431143-551C-44D1-9C50-049442DAF0AA}" presName="tx1" presStyleLbl="revTx" presStyleIdx="2" presStyleCnt="3"/>
      <dgm:spPr/>
    </dgm:pt>
    <dgm:pt modelId="{6C621531-F4CC-4D30-A0F2-A1564358F777}" type="pres">
      <dgm:prSet presAssocID="{76431143-551C-44D1-9C50-049442DAF0AA}" presName="vert1" presStyleCnt="0"/>
      <dgm:spPr/>
    </dgm:pt>
  </dgm:ptLst>
  <dgm:cxnLst>
    <dgm:cxn modelId="{21966727-D616-4DF4-BB43-42185D3C0B2C}" type="presOf" srcId="{402D0C05-EE6F-4523-9BEC-62AD4DFAB6F0}" destId="{A547F3B6-335D-4056-9D5D-0D4D60FB069D}" srcOrd="0" destOrd="0" presId="urn:microsoft.com/office/officeart/2008/layout/LinedList"/>
    <dgm:cxn modelId="{CA28142E-9820-413A-A12D-B82F722E1EC8}" type="presOf" srcId="{76431143-551C-44D1-9C50-049442DAF0AA}" destId="{7A44EA96-9491-492D-84E3-534C764F07CB}" srcOrd="0" destOrd="0" presId="urn:microsoft.com/office/officeart/2008/layout/LinedList"/>
    <dgm:cxn modelId="{7F035F45-0DC6-4846-A4F4-D3658B986E8B}" srcId="{54E6E526-E815-4F86-A2EA-22693617C463}" destId="{402D0C05-EE6F-4523-9BEC-62AD4DFAB6F0}" srcOrd="0" destOrd="0" parTransId="{F05B69C3-C33E-48C4-A520-E341E5730865}" sibTransId="{E5A22586-B325-4D19-8A04-79059F593188}"/>
    <dgm:cxn modelId="{E25F0775-1047-40DD-A7E2-6584A7BE1D71}" type="presOf" srcId="{54E6E526-E815-4F86-A2EA-22693617C463}" destId="{CF30E1E2-19A5-40DD-9962-099DFA410039}" srcOrd="0" destOrd="0" presId="urn:microsoft.com/office/officeart/2008/layout/LinedList"/>
    <dgm:cxn modelId="{D20BDAAA-9FAF-46D1-A684-18DA917C7F48}" srcId="{54E6E526-E815-4F86-A2EA-22693617C463}" destId="{76431143-551C-44D1-9C50-049442DAF0AA}" srcOrd="2" destOrd="0" parTransId="{8153C56C-B97A-40FB-82A2-8FE85C4989F9}" sibTransId="{4404F1BA-EC62-432A-8C6D-1F5D080602D3}"/>
    <dgm:cxn modelId="{62F7EEBE-E19C-4213-998F-A0477B8CE2D1}" type="presOf" srcId="{AD87F150-EBBB-4911-8503-D358B1F08FD0}" destId="{5F98F31D-085C-4D24-905B-5A6C8F6BD506}" srcOrd="0" destOrd="0" presId="urn:microsoft.com/office/officeart/2008/layout/LinedList"/>
    <dgm:cxn modelId="{21D50ED3-4157-4A19-A3E2-6CAD8F613162}" srcId="{54E6E526-E815-4F86-A2EA-22693617C463}" destId="{AD87F150-EBBB-4911-8503-D358B1F08FD0}" srcOrd="1" destOrd="0" parTransId="{E8107768-BB40-4EE3-83E7-15A95F0C1A84}" sibTransId="{4FB7C3C6-2A4D-4EA3-B986-BF54584B8B4E}"/>
    <dgm:cxn modelId="{26CC3B8A-6792-4380-A399-0DF679F157BA}" type="presParOf" srcId="{CF30E1E2-19A5-40DD-9962-099DFA410039}" destId="{FF3B85DC-BA54-4AD9-96A9-31779B0D7021}" srcOrd="0" destOrd="0" presId="urn:microsoft.com/office/officeart/2008/layout/LinedList"/>
    <dgm:cxn modelId="{46856580-01C1-4C42-8D32-F92F6B91CBC9}" type="presParOf" srcId="{CF30E1E2-19A5-40DD-9962-099DFA410039}" destId="{E8392C70-70B2-4D4F-9B18-0DD676010BE3}" srcOrd="1" destOrd="0" presId="urn:microsoft.com/office/officeart/2008/layout/LinedList"/>
    <dgm:cxn modelId="{1CFCB1BB-03FA-4A56-B321-A74BEF0D02DD}" type="presParOf" srcId="{E8392C70-70B2-4D4F-9B18-0DD676010BE3}" destId="{A547F3B6-335D-4056-9D5D-0D4D60FB069D}" srcOrd="0" destOrd="0" presId="urn:microsoft.com/office/officeart/2008/layout/LinedList"/>
    <dgm:cxn modelId="{97D29765-0E56-4B1E-8818-F9A64A52A91B}" type="presParOf" srcId="{E8392C70-70B2-4D4F-9B18-0DD676010BE3}" destId="{1A4C38EF-2A7D-4DA2-BD75-3CE6DBE06226}" srcOrd="1" destOrd="0" presId="urn:microsoft.com/office/officeart/2008/layout/LinedList"/>
    <dgm:cxn modelId="{1DA86ED5-EC6E-4A65-9196-934FC752C940}" type="presParOf" srcId="{CF30E1E2-19A5-40DD-9962-099DFA410039}" destId="{FFF316C7-5F35-45AF-8FD2-14F8C24C6D38}" srcOrd="2" destOrd="0" presId="urn:microsoft.com/office/officeart/2008/layout/LinedList"/>
    <dgm:cxn modelId="{42C2BB1F-2A38-4ECA-A772-7945E871781C}" type="presParOf" srcId="{CF30E1E2-19A5-40DD-9962-099DFA410039}" destId="{6E13F291-974C-498C-9BCB-B2842EE7D1B2}" srcOrd="3" destOrd="0" presId="urn:microsoft.com/office/officeart/2008/layout/LinedList"/>
    <dgm:cxn modelId="{3BBBAB7A-154B-46B7-B089-ABD85D5930ED}" type="presParOf" srcId="{6E13F291-974C-498C-9BCB-B2842EE7D1B2}" destId="{5F98F31D-085C-4D24-905B-5A6C8F6BD506}" srcOrd="0" destOrd="0" presId="urn:microsoft.com/office/officeart/2008/layout/LinedList"/>
    <dgm:cxn modelId="{2A43CDD5-8563-4C7B-BF57-47574A9DFCC5}" type="presParOf" srcId="{6E13F291-974C-498C-9BCB-B2842EE7D1B2}" destId="{E9656021-EC88-411C-8C43-F3AD3BAC61CA}" srcOrd="1" destOrd="0" presId="urn:microsoft.com/office/officeart/2008/layout/LinedList"/>
    <dgm:cxn modelId="{A477246D-8192-49D1-A8E1-12C0DD4877D5}" type="presParOf" srcId="{CF30E1E2-19A5-40DD-9962-099DFA410039}" destId="{17E0D844-913D-452C-8551-08012619BC53}" srcOrd="4" destOrd="0" presId="urn:microsoft.com/office/officeart/2008/layout/LinedList"/>
    <dgm:cxn modelId="{A52AAAB5-3225-4903-85AF-180724BC7D16}" type="presParOf" srcId="{CF30E1E2-19A5-40DD-9962-099DFA410039}" destId="{7990E0C6-B3C3-4982-834B-D7762D339FB2}" srcOrd="5" destOrd="0" presId="urn:microsoft.com/office/officeart/2008/layout/LinedList"/>
    <dgm:cxn modelId="{0CF6F254-63CE-433C-AFDC-ACBA4AF44111}" type="presParOf" srcId="{7990E0C6-B3C3-4982-834B-D7762D339FB2}" destId="{7A44EA96-9491-492D-84E3-534C764F07CB}" srcOrd="0" destOrd="0" presId="urn:microsoft.com/office/officeart/2008/layout/LinedList"/>
    <dgm:cxn modelId="{270DB2C1-28A6-4601-9A3F-0208C3F8807D}" type="presParOf" srcId="{7990E0C6-B3C3-4982-834B-D7762D339FB2}" destId="{6C621531-F4CC-4D30-A0F2-A1564358F77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CD8FED-C8D0-408A-A083-4EE4F5B1EA3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4946A6F-7B38-4357-A822-C0699FBDE87D}">
      <dgm:prSet/>
      <dgm:spPr/>
      <dgm:t>
        <a:bodyPr/>
        <a:lstStyle/>
        <a:p>
          <a:r>
            <a:rPr lang="fr-FR" b="1" i="1"/>
            <a:t>Se faire plaisir </a:t>
          </a:r>
          <a:r>
            <a:rPr lang="fr-FR"/>
            <a:t>par passion : satisfaction personnelle essentielle </a:t>
          </a:r>
          <a:endParaRPr lang="en-US"/>
        </a:p>
      </dgm:t>
    </dgm:pt>
    <dgm:pt modelId="{B2C089C9-B6D3-4A38-82C8-CBCF9468AC60}" type="parTrans" cxnId="{B3C68DBA-B100-4C1D-938A-9AD9CC59B1AB}">
      <dgm:prSet/>
      <dgm:spPr/>
      <dgm:t>
        <a:bodyPr/>
        <a:lstStyle/>
        <a:p>
          <a:endParaRPr lang="en-US"/>
        </a:p>
      </dgm:t>
    </dgm:pt>
    <dgm:pt modelId="{65A3C468-4CE6-455B-AA71-FBFF39415B01}" type="sibTrans" cxnId="{B3C68DBA-B100-4C1D-938A-9AD9CC59B1AB}">
      <dgm:prSet/>
      <dgm:spPr/>
      <dgm:t>
        <a:bodyPr/>
        <a:lstStyle/>
        <a:p>
          <a:endParaRPr lang="en-US"/>
        </a:p>
      </dgm:t>
    </dgm:pt>
    <dgm:pt modelId="{186423D0-5EE6-408D-AC0B-598B7A047D12}">
      <dgm:prSet/>
      <dgm:spPr/>
      <dgm:t>
        <a:bodyPr/>
        <a:lstStyle/>
        <a:p>
          <a:r>
            <a:rPr lang="fr-FR" b="1" i="1"/>
            <a:t>Démonstratif</a:t>
          </a:r>
          <a:r>
            <a:rPr lang="fr-FR"/>
            <a:t>, volonté d’impressionner ses invités  :côté exceptionnel de l’invitation (souvenir, prise de parole, accueil, rencontre avec des sportifs…) = attente forte.</a:t>
          </a:r>
          <a:endParaRPr lang="en-US"/>
        </a:p>
      </dgm:t>
    </dgm:pt>
    <dgm:pt modelId="{D0813F13-AF9C-4687-9AB2-38C5B48B6BBE}" type="parTrans" cxnId="{16EE2AD6-C07D-4D6E-B617-4C210CBC8DB3}">
      <dgm:prSet/>
      <dgm:spPr/>
      <dgm:t>
        <a:bodyPr/>
        <a:lstStyle/>
        <a:p>
          <a:endParaRPr lang="en-US"/>
        </a:p>
      </dgm:t>
    </dgm:pt>
    <dgm:pt modelId="{A9AEA7C1-2237-479F-AE81-C7FF6B2FBDFD}" type="sibTrans" cxnId="{16EE2AD6-C07D-4D6E-B617-4C210CBC8DB3}">
      <dgm:prSet/>
      <dgm:spPr/>
      <dgm:t>
        <a:bodyPr/>
        <a:lstStyle/>
        <a:p>
          <a:endParaRPr lang="en-US"/>
        </a:p>
      </dgm:t>
    </dgm:pt>
    <dgm:pt modelId="{5DA27C2E-472A-4103-B8AB-215A51B35E5B}">
      <dgm:prSet/>
      <dgm:spPr/>
      <dgm:t>
        <a:bodyPr/>
        <a:lstStyle/>
        <a:p>
          <a:r>
            <a:rPr lang="fr-FR" b="1" i="1"/>
            <a:t>Stratégique</a:t>
          </a:r>
          <a:r>
            <a:rPr lang="fr-FR"/>
            <a:t> : achat pour ses invités utilisation des  RP dans le cadre relationnel d’une recherche de confiance avec ses invités. </a:t>
          </a:r>
          <a:endParaRPr lang="en-US"/>
        </a:p>
      </dgm:t>
    </dgm:pt>
    <dgm:pt modelId="{FFB55A8B-C55F-455F-ABC9-2FA29C4562B0}" type="parTrans" cxnId="{E924C7D7-3EFC-421E-A967-614909A17312}">
      <dgm:prSet/>
      <dgm:spPr/>
      <dgm:t>
        <a:bodyPr/>
        <a:lstStyle/>
        <a:p>
          <a:endParaRPr lang="en-US"/>
        </a:p>
      </dgm:t>
    </dgm:pt>
    <dgm:pt modelId="{1B174262-D481-4A23-957B-6E04F1EC4F24}" type="sibTrans" cxnId="{E924C7D7-3EFC-421E-A967-614909A17312}">
      <dgm:prSet/>
      <dgm:spPr/>
      <dgm:t>
        <a:bodyPr/>
        <a:lstStyle/>
        <a:p>
          <a:endParaRPr lang="en-US"/>
        </a:p>
      </dgm:t>
    </dgm:pt>
    <dgm:pt modelId="{860CF996-FE32-4AD1-AC0B-AE9014081644}" type="pres">
      <dgm:prSet presAssocID="{C3CD8FED-C8D0-408A-A083-4EE4F5B1EA30}" presName="vert0" presStyleCnt="0">
        <dgm:presLayoutVars>
          <dgm:dir/>
          <dgm:animOne val="branch"/>
          <dgm:animLvl val="lvl"/>
        </dgm:presLayoutVars>
      </dgm:prSet>
      <dgm:spPr/>
    </dgm:pt>
    <dgm:pt modelId="{21C168C8-5519-423C-A82A-37C39123E9FC}" type="pres">
      <dgm:prSet presAssocID="{C4946A6F-7B38-4357-A822-C0699FBDE87D}" presName="thickLine" presStyleLbl="alignNode1" presStyleIdx="0" presStyleCnt="3"/>
      <dgm:spPr/>
    </dgm:pt>
    <dgm:pt modelId="{EC296EF0-22A4-4E62-9A3B-9D81E698B397}" type="pres">
      <dgm:prSet presAssocID="{C4946A6F-7B38-4357-A822-C0699FBDE87D}" presName="horz1" presStyleCnt="0"/>
      <dgm:spPr/>
    </dgm:pt>
    <dgm:pt modelId="{3F2A9E2D-B993-4C63-A782-206325501157}" type="pres">
      <dgm:prSet presAssocID="{C4946A6F-7B38-4357-A822-C0699FBDE87D}" presName="tx1" presStyleLbl="revTx" presStyleIdx="0" presStyleCnt="3"/>
      <dgm:spPr/>
    </dgm:pt>
    <dgm:pt modelId="{65C66D0C-4EE5-48B9-A286-BA98D7FA66EB}" type="pres">
      <dgm:prSet presAssocID="{C4946A6F-7B38-4357-A822-C0699FBDE87D}" presName="vert1" presStyleCnt="0"/>
      <dgm:spPr/>
    </dgm:pt>
    <dgm:pt modelId="{396D70C7-7F1A-4590-A248-AC1C0FD48D67}" type="pres">
      <dgm:prSet presAssocID="{186423D0-5EE6-408D-AC0B-598B7A047D12}" presName="thickLine" presStyleLbl="alignNode1" presStyleIdx="1" presStyleCnt="3"/>
      <dgm:spPr/>
    </dgm:pt>
    <dgm:pt modelId="{34EA55CD-30DC-4718-B3A9-5C93868DAAC6}" type="pres">
      <dgm:prSet presAssocID="{186423D0-5EE6-408D-AC0B-598B7A047D12}" presName="horz1" presStyleCnt="0"/>
      <dgm:spPr/>
    </dgm:pt>
    <dgm:pt modelId="{B05BD2AF-B67C-4CCC-A412-4632BD3476F8}" type="pres">
      <dgm:prSet presAssocID="{186423D0-5EE6-408D-AC0B-598B7A047D12}" presName="tx1" presStyleLbl="revTx" presStyleIdx="1" presStyleCnt="3"/>
      <dgm:spPr/>
    </dgm:pt>
    <dgm:pt modelId="{1375D989-98D9-474A-8634-362B94275C2D}" type="pres">
      <dgm:prSet presAssocID="{186423D0-5EE6-408D-AC0B-598B7A047D12}" presName="vert1" presStyleCnt="0"/>
      <dgm:spPr/>
    </dgm:pt>
    <dgm:pt modelId="{5C18CFC7-5EF5-474E-84FD-E0B546110C26}" type="pres">
      <dgm:prSet presAssocID="{5DA27C2E-472A-4103-B8AB-215A51B35E5B}" presName="thickLine" presStyleLbl="alignNode1" presStyleIdx="2" presStyleCnt="3"/>
      <dgm:spPr/>
    </dgm:pt>
    <dgm:pt modelId="{C1F80239-5A50-4EBD-8A33-D475BA216118}" type="pres">
      <dgm:prSet presAssocID="{5DA27C2E-472A-4103-B8AB-215A51B35E5B}" presName="horz1" presStyleCnt="0"/>
      <dgm:spPr/>
    </dgm:pt>
    <dgm:pt modelId="{37AADA8C-CA3F-4ECE-BA8E-6799ED2360E9}" type="pres">
      <dgm:prSet presAssocID="{5DA27C2E-472A-4103-B8AB-215A51B35E5B}" presName="tx1" presStyleLbl="revTx" presStyleIdx="2" presStyleCnt="3"/>
      <dgm:spPr/>
    </dgm:pt>
    <dgm:pt modelId="{C1ED3792-7517-4483-A2B7-47A50EEDDD79}" type="pres">
      <dgm:prSet presAssocID="{5DA27C2E-472A-4103-B8AB-215A51B35E5B}" presName="vert1" presStyleCnt="0"/>
      <dgm:spPr/>
    </dgm:pt>
  </dgm:ptLst>
  <dgm:cxnLst>
    <dgm:cxn modelId="{CAA25E33-3732-49B4-969E-1E81757F45CB}" type="presOf" srcId="{5DA27C2E-472A-4103-B8AB-215A51B35E5B}" destId="{37AADA8C-CA3F-4ECE-BA8E-6799ED2360E9}" srcOrd="0" destOrd="0" presId="urn:microsoft.com/office/officeart/2008/layout/LinedList"/>
    <dgm:cxn modelId="{46C46662-478F-4F0C-8751-9D371385598E}" type="presOf" srcId="{186423D0-5EE6-408D-AC0B-598B7A047D12}" destId="{B05BD2AF-B67C-4CCC-A412-4632BD3476F8}" srcOrd="0" destOrd="0" presId="urn:microsoft.com/office/officeart/2008/layout/LinedList"/>
    <dgm:cxn modelId="{17C4B0B8-0ECF-45E1-85CF-8EF04FF31A78}" type="presOf" srcId="{C3CD8FED-C8D0-408A-A083-4EE4F5B1EA30}" destId="{860CF996-FE32-4AD1-AC0B-AE9014081644}" srcOrd="0" destOrd="0" presId="urn:microsoft.com/office/officeart/2008/layout/LinedList"/>
    <dgm:cxn modelId="{B3C68DBA-B100-4C1D-938A-9AD9CC59B1AB}" srcId="{C3CD8FED-C8D0-408A-A083-4EE4F5B1EA30}" destId="{C4946A6F-7B38-4357-A822-C0699FBDE87D}" srcOrd="0" destOrd="0" parTransId="{B2C089C9-B6D3-4A38-82C8-CBCF9468AC60}" sibTransId="{65A3C468-4CE6-455B-AA71-FBFF39415B01}"/>
    <dgm:cxn modelId="{16EE2AD6-C07D-4D6E-B617-4C210CBC8DB3}" srcId="{C3CD8FED-C8D0-408A-A083-4EE4F5B1EA30}" destId="{186423D0-5EE6-408D-AC0B-598B7A047D12}" srcOrd="1" destOrd="0" parTransId="{D0813F13-AF9C-4687-9AB2-38C5B48B6BBE}" sibTransId="{A9AEA7C1-2237-479F-AE81-C7FF6B2FBDFD}"/>
    <dgm:cxn modelId="{E924C7D7-3EFC-421E-A967-614909A17312}" srcId="{C3CD8FED-C8D0-408A-A083-4EE4F5B1EA30}" destId="{5DA27C2E-472A-4103-B8AB-215A51B35E5B}" srcOrd="2" destOrd="0" parTransId="{FFB55A8B-C55F-455F-ABC9-2FA29C4562B0}" sibTransId="{1B174262-D481-4A23-957B-6E04F1EC4F24}"/>
    <dgm:cxn modelId="{A718FBE5-0839-4EC4-BE0D-177ED0D6AE2C}" type="presOf" srcId="{C4946A6F-7B38-4357-A822-C0699FBDE87D}" destId="{3F2A9E2D-B993-4C63-A782-206325501157}" srcOrd="0" destOrd="0" presId="urn:microsoft.com/office/officeart/2008/layout/LinedList"/>
    <dgm:cxn modelId="{9F25EA7B-F05A-45CD-A23F-1877D2DE6D2D}" type="presParOf" srcId="{860CF996-FE32-4AD1-AC0B-AE9014081644}" destId="{21C168C8-5519-423C-A82A-37C39123E9FC}" srcOrd="0" destOrd="0" presId="urn:microsoft.com/office/officeart/2008/layout/LinedList"/>
    <dgm:cxn modelId="{8452E9B5-6F1A-410D-B657-817520A796FC}" type="presParOf" srcId="{860CF996-FE32-4AD1-AC0B-AE9014081644}" destId="{EC296EF0-22A4-4E62-9A3B-9D81E698B397}" srcOrd="1" destOrd="0" presId="urn:microsoft.com/office/officeart/2008/layout/LinedList"/>
    <dgm:cxn modelId="{2E45E74A-1841-4306-9F1C-4FF3DFC425EB}" type="presParOf" srcId="{EC296EF0-22A4-4E62-9A3B-9D81E698B397}" destId="{3F2A9E2D-B993-4C63-A782-206325501157}" srcOrd="0" destOrd="0" presId="urn:microsoft.com/office/officeart/2008/layout/LinedList"/>
    <dgm:cxn modelId="{0DA2FB31-1846-4674-8E06-7E3A927507A6}" type="presParOf" srcId="{EC296EF0-22A4-4E62-9A3B-9D81E698B397}" destId="{65C66D0C-4EE5-48B9-A286-BA98D7FA66EB}" srcOrd="1" destOrd="0" presId="urn:microsoft.com/office/officeart/2008/layout/LinedList"/>
    <dgm:cxn modelId="{DD976FDD-9FA1-44F5-88A8-2CDFA6AA01EC}" type="presParOf" srcId="{860CF996-FE32-4AD1-AC0B-AE9014081644}" destId="{396D70C7-7F1A-4590-A248-AC1C0FD48D67}" srcOrd="2" destOrd="0" presId="urn:microsoft.com/office/officeart/2008/layout/LinedList"/>
    <dgm:cxn modelId="{7865C7CC-1CAC-4483-A1CC-418B2FA70A43}" type="presParOf" srcId="{860CF996-FE32-4AD1-AC0B-AE9014081644}" destId="{34EA55CD-30DC-4718-B3A9-5C93868DAAC6}" srcOrd="3" destOrd="0" presId="urn:microsoft.com/office/officeart/2008/layout/LinedList"/>
    <dgm:cxn modelId="{AD119958-059D-4631-8A2A-C8E6E426C9D1}" type="presParOf" srcId="{34EA55CD-30DC-4718-B3A9-5C93868DAAC6}" destId="{B05BD2AF-B67C-4CCC-A412-4632BD3476F8}" srcOrd="0" destOrd="0" presId="urn:microsoft.com/office/officeart/2008/layout/LinedList"/>
    <dgm:cxn modelId="{4AE3FE1F-3288-4626-B971-9C979A7E8A18}" type="presParOf" srcId="{34EA55CD-30DC-4718-B3A9-5C93868DAAC6}" destId="{1375D989-98D9-474A-8634-362B94275C2D}" srcOrd="1" destOrd="0" presId="urn:microsoft.com/office/officeart/2008/layout/LinedList"/>
    <dgm:cxn modelId="{A51AC1B2-37AC-4F2D-AFF6-71C2BF5C456E}" type="presParOf" srcId="{860CF996-FE32-4AD1-AC0B-AE9014081644}" destId="{5C18CFC7-5EF5-474E-84FD-E0B546110C26}" srcOrd="4" destOrd="0" presId="urn:microsoft.com/office/officeart/2008/layout/LinedList"/>
    <dgm:cxn modelId="{FF67CB6D-BDB6-490A-94DF-1B838CED4990}" type="presParOf" srcId="{860CF996-FE32-4AD1-AC0B-AE9014081644}" destId="{C1F80239-5A50-4EBD-8A33-D475BA216118}" srcOrd="5" destOrd="0" presId="urn:microsoft.com/office/officeart/2008/layout/LinedList"/>
    <dgm:cxn modelId="{6D567DC9-2813-4547-99A3-22DBD198F2A9}" type="presParOf" srcId="{C1F80239-5A50-4EBD-8A33-D475BA216118}" destId="{37AADA8C-CA3F-4ECE-BA8E-6799ED2360E9}" srcOrd="0" destOrd="0" presId="urn:microsoft.com/office/officeart/2008/layout/LinedList"/>
    <dgm:cxn modelId="{B270263A-A5B8-4A3D-A5C0-1BEB1F5C885A}" type="presParOf" srcId="{C1F80239-5A50-4EBD-8A33-D475BA216118}" destId="{C1ED3792-7517-4483-A2B7-47A50EEDDD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EE32D0-1AB3-4FF8-A542-44CDF6B69DA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28FCBD8-D6E5-45DD-A5B5-FC63ED657B8B}">
      <dgm:prSet/>
      <dgm:spPr/>
      <dgm:t>
        <a:bodyPr/>
        <a:lstStyle/>
        <a:p>
          <a:pPr>
            <a:lnSpc>
              <a:spcPct val="100000"/>
            </a:lnSpc>
          </a:pPr>
          <a:r>
            <a:rPr lang="fr-FR" b="1"/>
            <a:t>Occasion de voir (OTS : Opportunity To See) : taux d’exposition du public au message</a:t>
          </a:r>
          <a:endParaRPr lang="en-US"/>
        </a:p>
      </dgm:t>
    </dgm:pt>
    <dgm:pt modelId="{E7CA094E-4551-4FD4-8D2A-DF4283702605}" type="parTrans" cxnId="{BA1F721B-7AC3-41AA-949B-648000397F06}">
      <dgm:prSet/>
      <dgm:spPr/>
      <dgm:t>
        <a:bodyPr/>
        <a:lstStyle/>
        <a:p>
          <a:endParaRPr lang="en-US"/>
        </a:p>
      </dgm:t>
    </dgm:pt>
    <dgm:pt modelId="{5261D552-0A89-4247-AB8C-B225C6AAF157}" type="sibTrans" cxnId="{BA1F721B-7AC3-41AA-949B-648000397F06}">
      <dgm:prSet/>
      <dgm:spPr/>
      <dgm:t>
        <a:bodyPr/>
        <a:lstStyle/>
        <a:p>
          <a:endParaRPr lang="en-US"/>
        </a:p>
      </dgm:t>
    </dgm:pt>
    <dgm:pt modelId="{4A62E808-ED6F-49E2-A46F-9861E1FA68D5}">
      <dgm:prSet/>
      <dgm:spPr/>
      <dgm:t>
        <a:bodyPr/>
        <a:lstStyle/>
        <a:p>
          <a:pPr>
            <a:lnSpc>
              <a:spcPct val="100000"/>
            </a:lnSpc>
          </a:pPr>
          <a:r>
            <a:rPr lang="fr-FR" b="1"/>
            <a:t>Indice d’écoute TV (Télévision Rating Points – TRP) : mesure de l’indice d’écoute à la télévision (si un message de 30 secondes est vu par un pour cent de la population, il obtiendra 1 point TRP)</a:t>
          </a:r>
          <a:endParaRPr lang="en-US"/>
        </a:p>
      </dgm:t>
    </dgm:pt>
    <dgm:pt modelId="{7955092C-FAA4-4A69-BC33-54D7637E03DD}" type="parTrans" cxnId="{702A9EFC-1C3F-47CB-95A8-1F8D205F883F}">
      <dgm:prSet/>
      <dgm:spPr/>
      <dgm:t>
        <a:bodyPr/>
        <a:lstStyle/>
        <a:p>
          <a:endParaRPr lang="en-US"/>
        </a:p>
      </dgm:t>
    </dgm:pt>
    <dgm:pt modelId="{AC81E54C-6857-4A88-9738-00C11D5DC989}" type="sibTrans" cxnId="{702A9EFC-1C3F-47CB-95A8-1F8D205F883F}">
      <dgm:prSet/>
      <dgm:spPr/>
      <dgm:t>
        <a:bodyPr/>
        <a:lstStyle/>
        <a:p>
          <a:endParaRPr lang="en-US"/>
        </a:p>
      </dgm:t>
    </dgm:pt>
    <dgm:pt modelId="{C3C53FC9-A4F2-4880-A750-03440B767DAA}" type="pres">
      <dgm:prSet presAssocID="{AEEE32D0-1AB3-4FF8-A542-44CDF6B69DA3}" presName="root" presStyleCnt="0">
        <dgm:presLayoutVars>
          <dgm:dir/>
          <dgm:resizeHandles val="exact"/>
        </dgm:presLayoutVars>
      </dgm:prSet>
      <dgm:spPr/>
    </dgm:pt>
    <dgm:pt modelId="{220E455D-C4D5-4DC2-90C1-5FE719C82315}" type="pres">
      <dgm:prSet presAssocID="{C28FCBD8-D6E5-45DD-A5B5-FC63ED657B8B}" presName="compNode" presStyleCnt="0"/>
      <dgm:spPr/>
    </dgm:pt>
    <dgm:pt modelId="{21815593-C4CF-43E5-B27B-8CBCE098E207}" type="pres">
      <dgm:prSet presAssocID="{C28FCBD8-D6E5-45DD-A5B5-FC63ED657B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us-titres"/>
        </a:ext>
      </dgm:extLst>
    </dgm:pt>
    <dgm:pt modelId="{6EE45AFF-0615-4738-8A98-97DCC3BBFAF6}" type="pres">
      <dgm:prSet presAssocID="{C28FCBD8-D6E5-45DD-A5B5-FC63ED657B8B}" presName="spaceRect" presStyleCnt="0"/>
      <dgm:spPr/>
    </dgm:pt>
    <dgm:pt modelId="{9612D988-2ED6-4D78-A00F-2DD21A3B728C}" type="pres">
      <dgm:prSet presAssocID="{C28FCBD8-D6E5-45DD-A5B5-FC63ED657B8B}" presName="textRect" presStyleLbl="revTx" presStyleIdx="0" presStyleCnt="2">
        <dgm:presLayoutVars>
          <dgm:chMax val="1"/>
          <dgm:chPref val="1"/>
        </dgm:presLayoutVars>
      </dgm:prSet>
      <dgm:spPr/>
    </dgm:pt>
    <dgm:pt modelId="{4CCA0679-D916-4BF5-BC39-B8409835CCDE}" type="pres">
      <dgm:prSet presAssocID="{5261D552-0A89-4247-AB8C-B225C6AAF157}" presName="sibTrans" presStyleCnt="0"/>
      <dgm:spPr/>
    </dgm:pt>
    <dgm:pt modelId="{BF762CA1-CEC0-44FF-9449-F85D0E9FFBB8}" type="pres">
      <dgm:prSet presAssocID="{4A62E808-ED6F-49E2-A46F-9861E1FA68D5}" presName="compNode" presStyleCnt="0"/>
      <dgm:spPr/>
    </dgm:pt>
    <dgm:pt modelId="{EF7B7D0E-7AD5-4B0E-9B73-5EDA52174872}" type="pres">
      <dgm:prSet presAssocID="{4A62E808-ED6F-49E2-A46F-9861E1FA68D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élévision"/>
        </a:ext>
      </dgm:extLst>
    </dgm:pt>
    <dgm:pt modelId="{B2D28A9D-2858-4516-95A2-F6E142653D33}" type="pres">
      <dgm:prSet presAssocID="{4A62E808-ED6F-49E2-A46F-9861E1FA68D5}" presName="spaceRect" presStyleCnt="0"/>
      <dgm:spPr/>
    </dgm:pt>
    <dgm:pt modelId="{DE260704-0CF8-4A8C-8239-CA60FF2776FA}" type="pres">
      <dgm:prSet presAssocID="{4A62E808-ED6F-49E2-A46F-9861E1FA68D5}" presName="textRect" presStyleLbl="revTx" presStyleIdx="1" presStyleCnt="2">
        <dgm:presLayoutVars>
          <dgm:chMax val="1"/>
          <dgm:chPref val="1"/>
        </dgm:presLayoutVars>
      </dgm:prSet>
      <dgm:spPr/>
    </dgm:pt>
  </dgm:ptLst>
  <dgm:cxnLst>
    <dgm:cxn modelId="{CBAE6F18-2D60-444A-BDA9-F73D99904D45}" type="presOf" srcId="{4A62E808-ED6F-49E2-A46F-9861E1FA68D5}" destId="{DE260704-0CF8-4A8C-8239-CA60FF2776FA}" srcOrd="0" destOrd="0" presId="urn:microsoft.com/office/officeart/2018/2/layout/IconLabelList"/>
    <dgm:cxn modelId="{BA1F721B-7AC3-41AA-949B-648000397F06}" srcId="{AEEE32D0-1AB3-4FF8-A542-44CDF6B69DA3}" destId="{C28FCBD8-D6E5-45DD-A5B5-FC63ED657B8B}" srcOrd="0" destOrd="0" parTransId="{E7CA094E-4551-4FD4-8D2A-DF4283702605}" sibTransId="{5261D552-0A89-4247-AB8C-B225C6AAF157}"/>
    <dgm:cxn modelId="{A5D2DC88-5112-4C50-A9E5-E323ABFB9576}" type="presOf" srcId="{AEEE32D0-1AB3-4FF8-A542-44CDF6B69DA3}" destId="{C3C53FC9-A4F2-4880-A750-03440B767DAA}" srcOrd="0" destOrd="0" presId="urn:microsoft.com/office/officeart/2018/2/layout/IconLabelList"/>
    <dgm:cxn modelId="{2E1989DC-9A1A-4185-8DC9-64386A990460}" type="presOf" srcId="{C28FCBD8-D6E5-45DD-A5B5-FC63ED657B8B}" destId="{9612D988-2ED6-4D78-A00F-2DD21A3B728C}" srcOrd="0" destOrd="0" presId="urn:microsoft.com/office/officeart/2018/2/layout/IconLabelList"/>
    <dgm:cxn modelId="{702A9EFC-1C3F-47CB-95A8-1F8D205F883F}" srcId="{AEEE32D0-1AB3-4FF8-A542-44CDF6B69DA3}" destId="{4A62E808-ED6F-49E2-A46F-9861E1FA68D5}" srcOrd="1" destOrd="0" parTransId="{7955092C-FAA4-4A69-BC33-54D7637E03DD}" sibTransId="{AC81E54C-6857-4A88-9738-00C11D5DC989}"/>
    <dgm:cxn modelId="{029F1B8C-605C-45A7-8967-B2F32F072B46}" type="presParOf" srcId="{C3C53FC9-A4F2-4880-A750-03440B767DAA}" destId="{220E455D-C4D5-4DC2-90C1-5FE719C82315}" srcOrd="0" destOrd="0" presId="urn:microsoft.com/office/officeart/2018/2/layout/IconLabelList"/>
    <dgm:cxn modelId="{55550774-85C5-4C9D-A8E6-F6D4804D4A78}" type="presParOf" srcId="{220E455D-C4D5-4DC2-90C1-5FE719C82315}" destId="{21815593-C4CF-43E5-B27B-8CBCE098E207}" srcOrd="0" destOrd="0" presId="urn:microsoft.com/office/officeart/2018/2/layout/IconLabelList"/>
    <dgm:cxn modelId="{F7844943-6ECA-4E60-B30B-C6866F09F73A}" type="presParOf" srcId="{220E455D-C4D5-4DC2-90C1-5FE719C82315}" destId="{6EE45AFF-0615-4738-8A98-97DCC3BBFAF6}" srcOrd="1" destOrd="0" presId="urn:microsoft.com/office/officeart/2018/2/layout/IconLabelList"/>
    <dgm:cxn modelId="{CD3DD536-BFAE-4578-9103-0D9173DF708F}" type="presParOf" srcId="{220E455D-C4D5-4DC2-90C1-5FE719C82315}" destId="{9612D988-2ED6-4D78-A00F-2DD21A3B728C}" srcOrd="2" destOrd="0" presId="urn:microsoft.com/office/officeart/2018/2/layout/IconLabelList"/>
    <dgm:cxn modelId="{3592A3F8-1C08-44CB-ACFE-F3D3DF223162}" type="presParOf" srcId="{C3C53FC9-A4F2-4880-A750-03440B767DAA}" destId="{4CCA0679-D916-4BF5-BC39-B8409835CCDE}" srcOrd="1" destOrd="0" presId="urn:microsoft.com/office/officeart/2018/2/layout/IconLabelList"/>
    <dgm:cxn modelId="{7E2FAC3C-B3D2-4D5A-88ED-A625213A9722}" type="presParOf" srcId="{C3C53FC9-A4F2-4880-A750-03440B767DAA}" destId="{BF762CA1-CEC0-44FF-9449-F85D0E9FFBB8}" srcOrd="2" destOrd="0" presId="urn:microsoft.com/office/officeart/2018/2/layout/IconLabelList"/>
    <dgm:cxn modelId="{7074D166-77B9-4A33-853D-2706D6B0E6DB}" type="presParOf" srcId="{BF762CA1-CEC0-44FF-9449-F85D0E9FFBB8}" destId="{EF7B7D0E-7AD5-4B0E-9B73-5EDA52174872}" srcOrd="0" destOrd="0" presId="urn:microsoft.com/office/officeart/2018/2/layout/IconLabelList"/>
    <dgm:cxn modelId="{20631228-566D-4594-A82D-DC507F458225}" type="presParOf" srcId="{BF762CA1-CEC0-44FF-9449-F85D0E9FFBB8}" destId="{B2D28A9D-2858-4516-95A2-F6E142653D33}" srcOrd="1" destOrd="0" presId="urn:microsoft.com/office/officeart/2018/2/layout/IconLabelList"/>
    <dgm:cxn modelId="{F095FEE2-D49B-4EF7-84CE-F55AA3D16A67}" type="presParOf" srcId="{BF762CA1-CEC0-44FF-9449-F85D0E9FFBB8}" destId="{DE260704-0CF8-4A8C-8239-CA60FF2776F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8C7C76-1EA6-46AB-8ABA-363543DA9E35}"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EF9E928-669B-4519-A830-8FD59B756A51}">
      <dgm:prSet/>
      <dgm:spPr/>
      <dgm:t>
        <a:bodyPr/>
        <a:lstStyle/>
        <a:p>
          <a:pPr>
            <a:lnSpc>
              <a:spcPct val="100000"/>
            </a:lnSpc>
            <a:defRPr cap="all"/>
          </a:pPr>
          <a:r>
            <a:rPr lang="fr-FR" b="1"/>
            <a:t>Taux d’audience brut ou indicateur de pression publicitaire (Gross rating points, GPR) : nombre total d’occasions qu’auront l’ensemble des personnes de la cible de voir, lire ou entendre le message. Il est exprimé sous la forme du nombre total d’exposition rapporté à 100 personnes de la cible. Un point représente 1 % de la population</a:t>
          </a:r>
          <a:endParaRPr lang="en-US"/>
        </a:p>
      </dgm:t>
    </dgm:pt>
    <dgm:pt modelId="{C2EE942F-9BE1-4FA0-BAC8-1D791FF07714}" type="parTrans" cxnId="{734E3F4D-390F-4C05-A91C-26D22B72042A}">
      <dgm:prSet/>
      <dgm:spPr/>
      <dgm:t>
        <a:bodyPr/>
        <a:lstStyle/>
        <a:p>
          <a:endParaRPr lang="en-US"/>
        </a:p>
      </dgm:t>
    </dgm:pt>
    <dgm:pt modelId="{A6E36087-6C64-46EB-873E-88FBC3B544BC}" type="sibTrans" cxnId="{734E3F4D-390F-4C05-A91C-26D22B72042A}">
      <dgm:prSet/>
      <dgm:spPr/>
      <dgm:t>
        <a:bodyPr/>
        <a:lstStyle/>
        <a:p>
          <a:endParaRPr lang="en-US"/>
        </a:p>
      </dgm:t>
    </dgm:pt>
    <dgm:pt modelId="{D3CD98C2-545E-4366-B546-BE206A858103}">
      <dgm:prSet/>
      <dgm:spPr/>
      <dgm:t>
        <a:bodyPr/>
        <a:lstStyle/>
        <a:p>
          <a:pPr>
            <a:lnSpc>
              <a:spcPct val="100000"/>
            </a:lnSpc>
            <a:defRPr cap="all"/>
          </a:pPr>
          <a:r>
            <a:rPr lang="fr-FR" b="1"/>
            <a:t>Equivalents de valeurs publicitaires (AVE) : basés sur le coût équivalent de l’achat d’un espace publicitaire </a:t>
          </a:r>
          <a:endParaRPr lang="en-US"/>
        </a:p>
      </dgm:t>
    </dgm:pt>
    <dgm:pt modelId="{6C307661-CAF7-4EE8-B09D-DC1891190F4B}" type="parTrans" cxnId="{CA5C4FE0-122F-4834-9735-B042155DF11D}">
      <dgm:prSet/>
      <dgm:spPr/>
      <dgm:t>
        <a:bodyPr/>
        <a:lstStyle/>
        <a:p>
          <a:endParaRPr lang="en-US"/>
        </a:p>
      </dgm:t>
    </dgm:pt>
    <dgm:pt modelId="{5E1D3BA2-61E7-4F66-8C26-770924DF4C4B}" type="sibTrans" cxnId="{CA5C4FE0-122F-4834-9735-B042155DF11D}">
      <dgm:prSet/>
      <dgm:spPr/>
      <dgm:t>
        <a:bodyPr/>
        <a:lstStyle/>
        <a:p>
          <a:endParaRPr lang="en-US"/>
        </a:p>
      </dgm:t>
    </dgm:pt>
    <dgm:pt modelId="{D9A83209-5A82-4182-9973-1DF57F8C4E02}" type="pres">
      <dgm:prSet presAssocID="{F58C7C76-1EA6-46AB-8ABA-363543DA9E35}" presName="root" presStyleCnt="0">
        <dgm:presLayoutVars>
          <dgm:dir/>
          <dgm:resizeHandles val="exact"/>
        </dgm:presLayoutVars>
      </dgm:prSet>
      <dgm:spPr/>
    </dgm:pt>
    <dgm:pt modelId="{2EDC9C06-B8DC-4964-850E-5A66732A74B6}" type="pres">
      <dgm:prSet presAssocID="{8EF9E928-669B-4519-A830-8FD59B756A51}" presName="compNode" presStyleCnt="0"/>
      <dgm:spPr/>
    </dgm:pt>
    <dgm:pt modelId="{E317ACE1-6BFB-415D-A118-689A5E426312}" type="pres">
      <dgm:prSet presAssocID="{8EF9E928-669B-4519-A830-8FD59B756A51}" presName="iconBgRect" presStyleLbl="bgShp" presStyleIdx="0" presStyleCnt="2"/>
      <dgm:spPr>
        <a:prstGeom prst="round2DiagRect">
          <a:avLst>
            <a:gd name="adj1" fmla="val 29727"/>
            <a:gd name="adj2" fmla="val 0"/>
          </a:avLst>
        </a:prstGeom>
      </dgm:spPr>
    </dgm:pt>
    <dgm:pt modelId="{F343335A-2A70-490A-9D09-B13542126C11}" type="pres">
      <dgm:prSet presAssocID="{8EF9E928-669B-4519-A830-8FD59B756A5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Pie Chart"/>
        </a:ext>
      </dgm:extLst>
    </dgm:pt>
    <dgm:pt modelId="{98B981DB-A174-4B04-B3FD-5FA1CBF9EFCE}" type="pres">
      <dgm:prSet presAssocID="{8EF9E928-669B-4519-A830-8FD59B756A51}" presName="spaceRect" presStyleCnt="0"/>
      <dgm:spPr/>
    </dgm:pt>
    <dgm:pt modelId="{837F72E5-43F4-477B-AEEF-4CA45523D321}" type="pres">
      <dgm:prSet presAssocID="{8EF9E928-669B-4519-A830-8FD59B756A51}" presName="textRect" presStyleLbl="revTx" presStyleIdx="0" presStyleCnt="2">
        <dgm:presLayoutVars>
          <dgm:chMax val="1"/>
          <dgm:chPref val="1"/>
        </dgm:presLayoutVars>
      </dgm:prSet>
      <dgm:spPr/>
    </dgm:pt>
    <dgm:pt modelId="{51D2BFCC-FB22-49B7-A867-6B91407BE3CA}" type="pres">
      <dgm:prSet presAssocID="{A6E36087-6C64-46EB-873E-88FBC3B544BC}" presName="sibTrans" presStyleCnt="0"/>
      <dgm:spPr/>
    </dgm:pt>
    <dgm:pt modelId="{0A229264-B9EB-4AFB-B40E-B05D7C675DFA}" type="pres">
      <dgm:prSet presAssocID="{D3CD98C2-545E-4366-B546-BE206A858103}" presName="compNode" presStyleCnt="0"/>
      <dgm:spPr/>
    </dgm:pt>
    <dgm:pt modelId="{46808851-2F79-4849-A26C-E2EDFE3A9971}" type="pres">
      <dgm:prSet presAssocID="{D3CD98C2-545E-4366-B546-BE206A858103}" presName="iconBgRect" presStyleLbl="bgShp" presStyleIdx="1" presStyleCnt="2"/>
      <dgm:spPr>
        <a:prstGeom prst="round2DiagRect">
          <a:avLst>
            <a:gd name="adj1" fmla="val 29727"/>
            <a:gd name="adj2" fmla="val 0"/>
          </a:avLst>
        </a:prstGeom>
      </dgm:spPr>
    </dgm:pt>
    <dgm:pt modelId="{5EEED052-7B54-4D83-83B5-FE2B628F30E2}" type="pres">
      <dgm:prSet presAssocID="{D3CD98C2-545E-4366-B546-BE206A85810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Yuan"/>
        </a:ext>
      </dgm:extLst>
    </dgm:pt>
    <dgm:pt modelId="{2C61C760-30C5-4E76-9994-EB02466A0EAF}" type="pres">
      <dgm:prSet presAssocID="{D3CD98C2-545E-4366-B546-BE206A858103}" presName="spaceRect" presStyleCnt="0"/>
      <dgm:spPr/>
    </dgm:pt>
    <dgm:pt modelId="{0CE282A6-BF16-4D97-897F-16E368C8849F}" type="pres">
      <dgm:prSet presAssocID="{D3CD98C2-545E-4366-B546-BE206A858103}" presName="textRect" presStyleLbl="revTx" presStyleIdx="1" presStyleCnt="2">
        <dgm:presLayoutVars>
          <dgm:chMax val="1"/>
          <dgm:chPref val="1"/>
        </dgm:presLayoutVars>
      </dgm:prSet>
      <dgm:spPr/>
    </dgm:pt>
  </dgm:ptLst>
  <dgm:cxnLst>
    <dgm:cxn modelId="{C0EF7C5B-AAB2-4C3E-A9F5-CA078F3A2343}" type="presOf" srcId="{F58C7C76-1EA6-46AB-8ABA-363543DA9E35}" destId="{D9A83209-5A82-4182-9973-1DF57F8C4E02}" srcOrd="0" destOrd="0" presId="urn:microsoft.com/office/officeart/2018/5/layout/IconLeafLabelList"/>
    <dgm:cxn modelId="{734E3F4D-390F-4C05-A91C-26D22B72042A}" srcId="{F58C7C76-1EA6-46AB-8ABA-363543DA9E35}" destId="{8EF9E928-669B-4519-A830-8FD59B756A51}" srcOrd="0" destOrd="0" parTransId="{C2EE942F-9BE1-4FA0-BAC8-1D791FF07714}" sibTransId="{A6E36087-6C64-46EB-873E-88FBC3B544BC}"/>
    <dgm:cxn modelId="{63C4F58C-DFB5-4FF7-8195-C9BC75EE2154}" type="presOf" srcId="{D3CD98C2-545E-4366-B546-BE206A858103}" destId="{0CE282A6-BF16-4D97-897F-16E368C8849F}" srcOrd="0" destOrd="0" presId="urn:microsoft.com/office/officeart/2018/5/layout/IconLeafLabelList"/>
    <dgm:cxn modelId="{CA5C4FE0-122F-4834-9735-B042155DF11D}" srcId="{F58C7C76-1EA6-46AB-8ABA-363543DA9E35}" destId="{D3CD98C2-545E-4366-B546-BE206A858103}" srcOrd="1" destOrd="0" parTransId="{6C307661-CAF7-4EE8-B09D-DC1891190F4B}" sibTransId="{5E1D3BA2-61E7-4F66-8C26-770924DF4C4B}"/>
    <dgm:cxn modelId="{C6AB2FE6-AF3F-4995-B808-ACB37ADD70E4}" type="presOf" srcId="{8EF9E928-669B-4519-A830-8FD59B756A51}" destId="{837F72E5-43F4-477B-AEEF-4CA45523D321}" srcOrd="0" destOrd="0" presId="urn:microsoft.com/office/officeart/2018/5/layout/IconLeafLabelList"/>
    <dgm:cxn modelId="{191246F3-3B81-4F4F-B1A0-6DB5F3BADC99}" type="presParOf" srcId="{D9A83209-5A82-4182-9973-1DF57F8C4E02}" destId="{2EDC9C06-B8DC-4964-850E-5A66732A74B6}" srcOrd="0" destOrd="0" presId="urn:microsoft.com/office/officeart/2018/5/layout/IconLeafLabelList"/>
    <dgm:cxn modelId="{763161C0-46F4-4C28-B9EC-3D94185A0995}" type="presParOf" srcId="{2EDC9C06-B8DC-4964-850E-5A66732A74B6}" destId="{E317ACE1-6BFB-415D-A118-689A5E426312}" srcOrd="0" destOrd="0" presId="urn:microsoft.com/office/officeart/2018/5/layout/IconLeafLabelList"/>
    <dgm:cxn modelId="{457F99EB-A88C-492A-83E2-8836F94229C2}" type="presParOf" srcId="{2EDC9C06-B8DC-4964-850E-5A66732A74B6}" destId="{F343335A-2A70-490A-9D09-B13542126C11}" srcOrd="1" destOrd="0" presId="urn:microsoft.com/office/officeart/2018/5/layout/IconLeafLabelList"/>
    <dgm:cxn modelId="{17C1C6AF-9996-443B-ABF6-6675779526C2}" type="presParOf" srcId="{2EDC9C06-B8DC-4964-850E-5A66732A74B6}" destId="{98B981DB-A174-4B04-B3FD-5FA1CBF9EFCE}" srcOrd="2" destOrd="0" presId="urn:microsoft.com/office/officeart/2018/5/layout/IconLeafLabelList"/>
    <dgm:cxn modelId="{A0FB1930-14E2-4D65-B343-85FF5C406180}" type="presParOf" srcId="{2EDC9C06-B8DC-4964-850E-5A66732A74B6}" destId="{837F72E5-43F4-477B-AEEF-4CA45523D321}" srcOrd="3" destOrd="0" presId="urn:microsoft.com/office/officeart/2018/5/layout/IconLeafLabelList"/>
    <dgm:cxn modelId="{347EDE5F-A819-4AEC-9C1E-C9AE66E218F4}" type="presParOf" srcId="{D9A83209-5A82-4182-9973-1DF57F8C4E02}" destId="{51D2BFCC-FB22-49B7-A867-6B91407BE3CA}" srcOrd="1" destOrd="0" presId="urn:microsoft.com/office/officeart/2018/5/layout/IconLeafLabelList"/>
    <dgm:cxn modelId="{A9BA7BF2-C76D-41E1-9A7E-E10EB67F9510}" type="presParOf" srcId="{D9A83209-5A82-4182-9973-1DF57F8C4E02}" destId="{0A229264-B9EB-4AFB-B40E-B05D7C675DFA}" srcOrd="2" destOrd="0" presId="urn:microsoft.com/office/officeart/2018/5/layout/IconLeafLabelList"/>
    <dgm:cxn modelId="{2B8332A3-6305-4163-9C66-BA9CE41BA10A}" type="presParOf" srcId="{0A229264-B9EB-4AFB-B40E-B05D7C675DFA}" destId="{46808851-2F79-4849-A26C-E2EDFE3A9971}" srcOrd="0" destOrd="0" presId="urn:microsoft.com/office/officeart/2018/5/layout/IconLeafLabelList"/>
    <dgm:cxn modelId="{0D1B3933-B954-45C5-83C4-3ACCC62633F9}" type="presParOf" srcId="{0A229264-B9EB-4AFB-B40E-B05D7C675DFA}" destId="{5EEED052-7B54-4D83-83B5-FE2B628F30E2}" srcOrd="1" destOrd="0" presId="urn:microsoft.com/office/officeart/2018/5/layout/IconLeafLabelList"/>
    <dgm:cxn modelId="{2F8EBFB1-324E-492C-8959-1D135CC18787}" type="presParOf" srcId="{0A229264-B9EB-4AFB-B40E-B05D7C675DFA}" destId="{2C61C760-30C5-4E76-9994-EB02466A0EAF}" srcOrd="2" destOrd="0" presId="urn:microsoft.com/office/officeart/2018/5/layout/IconLeafLabelList"/>
    <dgm:cxn modelId="{779F1D09-4E3E-436A-8350-19D77246CCF6}" type="presParOf" srcId="{0A229264-B9EB-4AFB-B40E-B05D7C675DFA}" destId="{0CE282A6-BF16-4D97-897F-16E368C8849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5FB818-D74D-4BDF-94D0-9F550C19A96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02034B4-2B09-406C-9ED1-253E7A65D154}">
      <dgm:prSet/>
      <dgm:spPr/>
      <dgm:t>
        <a:bodyPr/>
        <a:lstStyle/>
        <a:p>
          <a:r>
            <a:rPr lang="fr-FR" b="1"/>
            <a:t>Peut-on isoler l’impact des RP de celui des publicités ? : les mesures sont souvent en liaison avec les outils publicitaires médias ou sponsoring</a:t>
          </a:r>
          <a:endParaRPr lang="en-US"/>
        </a:p>
      </dgm:t>
    </dgm:pt>
    <dgm:pt modelId="{56230F2A-1C40-46A5-89C6-610890F1F9F4}" type="parTrans" cxnId="{D832D2A0-6F37-4C1B-A48C-08C4E42DDDB4}">
      <dgm:prSet/>
      <dgm:spPr/>
      <dgm:t>
        <a:bodyPr/>
        <a:lstStyle/>
        <a:p>
          <a:endParaRPr lang="en-US"/>
        </a:p>
      </dgm:t>
    </dgm:pt>
    <dgm:pt modelId="{A9F35236-4963-4847-BDF6-BED07CDC6E9C}" type="sibTrans" cxnId="{D832D2A0-6F37-4C1B-A48C-08C4E42DDDB4}">
      <dgm:prSet/>
      <dgm:spPr/>
      <dgm:t>
        <a:bodyPr/>
        <a:lstStyle/>
        <a:p>
          <a:endParaRPr lang="en-US"/>
        </a:p>
      </dgm:t>
    </dgm:pt>
    <dgm:pt modelId="{AABC3BEC-76E0-4AED-B920-A691BC610105}">
      <dgm:prSet/>
      <dgm:spPr/>
      <dgm:t>
        <a:bodyPr/>
        <a:lstStyle/>
        <a:p>
          <a:r>
            <a:rPr lang="fr-FR" b="1"/>
            <a:t>Analyser et évaluer les relations plutôt que uniquement l’impact sur le public parait opportun : mais peu d’outils… ou alors très perceptuels voire intuitifs et pas formalisés…</a:t>
          </a:r>
          <a:endParaRPr lang="en-US"/>
        </a:p>
      </dgm:t>
    </dgm:pt>
    <dgm:pt modelId="{852D3221-5522-4DBB-B97C-5CBB39715594}" type="parTrans" cxnId="{F1BCE9E1-8F9E-498C-B76E-29E262C960FB}">
      <dgm:prSet/>
      <dgm:spPr/>
      <dgm:t>
        <a:bodyPr/>
        <a:lstStyle/>
        <a:p>
          <a:endParaRPr lang="en-US"/>
        </a:p>
      </dgm:t>
    </dgm:pt>
    <dgm:pt modelId="{067E9C4B-7772-446C-BA0D-F5D5EABE1031}" type="sibTrans" cxnId="{F1BCE9E1-8F9E-498C-B76E-29E262C960FB}">
      <dgm:prSet/>
      <dgm:spPr/>
      <dgm:t>
        <a:bodyPr/>
        <a:lstStyle/>
        <a:p>
          <a:endParaRPr lang="en-US"/>
        </a:p>
      </dgm:t>
    </dgm:pt>
    <dgm:pt modelId="{441DD001-68CC-4544-9D19-EB01F771D7AE}" type="pres">
      <dgm:prSet presAssocID="{305FB818-D74D-4BDF-94D0-9F550C19A965}" presName="linear" presStyleCnt="0">
        <dgm:presLayoutVars>
          <dgm:animLvl val="lvl"/>
          <dgm:resizeHandles val="exact"/>
        </dgm:presLayoutVars>
      </dgm:prSet>
      <dgm:spPr/>
    </dgm:pt>
    <dgm:pt modelId="{30C61D01-24D7-4EC4-B5FE-277872307DFD}" type="pres">
      <dgm:prSet presAssocID="{302034B4-2B09-406C-9ED1-253E7A65D154}" presName="parentText" presStyleLbl="node1" presStyleIdx="0" presStyleCnt="2">
        <dgm:presLayoutVars>
          <dgm:chMax val="0"/>
          <dgm:bulletEnabled val="1"/>
        </dgm:presLayoutVars>
      </dgm:prSet>
      <dgm:spPr/>
    </dgm:pt>
    <dgm:pt modelId="{67CC41BA-0587-4ADE-B1FA-CA89C277BAB5}" type="pres">
      <dgm:prSet presAssocID="{A9F35236-4963-4847-BDF6-BED07CDC6E9C}" presName="spacer" presStyleCnt="0"/>
      <dgm:spPr/>
    </dgm:pt>
    <dgm:pt modelId="{71F039C6-2E2A-4AFA-8950-1F247E20331B}" type="pres">
      <dgm:prSet presAssocID="{AABC3BEC-76E0-4AED-B920-A691BC610105}" presName="parentText" presStyleLbl="node1" presStyleIdx="1" presStyleCnt="2">
        <dgm:presLayoutVars>
          <dgm:chMax val="0"/>
          <dgm:bulletEnabled val="1"/>
        </dgm:presLayoutVars>
      </dgm:prSet>
      <dgm:spPr/>
    </dgm:pt>
  </dgm:ptLst>
  <dgm:cxnLst>
    <dgm:cxn modelId="{3A41A502-529C-44CD-B2F2-1EC131B406BD}" type="presOf" srcId="{302034B4-2B09-406C-9ED1-253E7A65D154}" destId="{30C61D01-24D7-4EC4-B5FE-277872307DFD}" srcOrd="0" destOrd="0" presId="urn:microsoft.com/office/officeart/2005/8/layout/vList2"/>
    <dgm:cxn modelId="{09EB757A-C8D2-4AE0-82BF-8E76EB1B7F50}" type="presOf" srcId="{AABC3BEC-76E0-4AED-B920-A691BC610105}" destId="{71F039C6-2E2A-4AFA-8950-1F247E20331B}" srcOrd="0" destOrd="0" presId="urn:microsoft.com/office/officeart/2005/8/layout/vList2"/>
    <dgm:cxn modelId="{D832D2A0-6F37-4C1B-A48C-08C4E42DDDB4}" srcId="{305FB818-D74D-4BDF-94D0-9F550C19A965}" destId="{302034B4-2B09-406C-9ED1-253E7A65D154}" srcOrd="0" destOrd="0" parTransId="{56230F2A-1C40-46A5-89C6-610890F1F9F4}" sibTransId="{A9F35236-4963-4847-BDF6-BED07CDC6E9C}"/>
    <dgm:cxn modelId="{6450CFDC-8036-45F8-BE51-1CCB0B819AA9}" type="presOf" srcId="{305FB818-D74D-4BDF-94D0-9F550C19A965}" destId="{441DD001-68CC-4544-9D19-EB01F771D7AE}" srcOrd="0" destOrd="0" presId="urn:microsoft.com/office/officeart/2005/8/layout/vList2"/>
    <dgm:cxn modelId="{F1BCE9E1-8F9E-498C-B76E-29E262C960FB}" srcId="{305FB818-D74D-4BDF-94D0-9F550C19A965}" destId="{AABC3BEC-76E0-4AED-B920-A691BC610105}" srcOrd="1" destOrd="0" parTransId="{852D3221-5522-4DBB-B97C-5CBB39715594}" sibTransId="{067E9C4B-7772-446C-BA0D-F5D5EABE1031}"/>
    <dgm:cxn modelId="{7280A3CE-EF13-44C1-A452-994A49C7AD8A}" type="presParOf" srcId="{441DD001-68CC-4544-9D19-EB01F771D7AE}" destId="{30C61D01-24D7-4EC4-B5FE-277872307DFD}" srcOrd="0" destOrd="0" presId="urn:microsoft.com/office/officeart/2005/8/layout/vList2"/>
    <dgm:cxn modelId="{EC77B7A2-836E-4580-8AD4-84374E105119}" type="presParOf" srcId="{441DD001-68CC-4544-9D19-EB01F771D7AE}" destId="{67CC41BA-0587-4ADE-B1FA-CA89C277BAB5}" srcOrd="1" destOrd="0" presId="urn:microsoft.com/office/officeart/2005/8/layout/vList2"/>
    <dgm:cxn modelId="{AC53F28A-FFDB-4C9B-B1EF-5FDDF3F105B4}" type="presParOf" srcId="{441DD001-68CC-4544-9D19-EB01F771D7AE}" destId="{71F039C6-2E2A-4AFA-8950-1F247E20331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4316-39CF-451E-BD99-C91A55FB9E24}">
      <dsp:nvSpPr>
        <dsp:cNvPr id="0" name=""/>
        <dsp:cNvSpPr/>
      </dsp:nvSpPr>
      <dsp:spPr>
        <a:xfrm>
          <a:off x="0" y="1703"/>
          <a:ext cx="6832212" cy="7257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BFBA7-5D2A-4311-8EA4-EC10AB49B31C}">
      <dsp:nvSpPr>
        <dsp:cNvPr id="0" name=""/>
        <dsp:cNvSpPr/>
      </dsp:nvSpPr>
      <dsp:spPr>
        <a:xfrm>
          <a:off x="219526" y="164987"/>
          <a:ext cx="399138" cy="399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98C81B-BD33-475C-AA75-63EC3B7DAFA4}">
      <dsp:nvSpPr>
        <dsp:cNvPr id="0" name=""/>
        <dsp:cNvSpPr/>
      </dsp:nvSpPr>
      <dsp:spPr>
        <a:xfrm>
          <a:off x="838191" y="1703"/>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fr-FR" sz="1900" b="1" kern="1200"/>
            <a:t>Aider au lancement des nouveaux produits </a:t>
          </a:r>
          <a:endParaRPr lang="en-US" sz="1900" kern="1200"/>
        </a:p>
      </dsp:txBody>
      <dsp:txXfrm>
        <a:off x="838191" y="1703"/>
        <a:ext cx="5994020" cy="725706"/>
      </dsp:txXfrm>
    </dsp:sp>
    <dsp:sp modelId="{0B430025-9C89-4E51-A1D0-221020C05EE8}">
      <dsp:nvSpPr>
        <dsp:cNvPr id="0" name=""/>
        <dsp:cNvSpPr/>
      </dsp:nvSpPr>
      <dsp:spPr>
        <a:xfrm>
          <a:off x="0" y="908836"/>
          <a:ext cx="6832212" cy="7257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816B2-44D5-4D01-8386-9BCA4816CB78}">
      <dsp:nvSpPr>
        <dsp:cNvPr id="0" name=""/>
        <dsp:cNvSpPr/>
      </dsp:nvSpPr>
      <dsp:spPr>
        <a:xfrm>
          <a:off x="219526" y="1072120"/>
          <a:ext cx="399138" cy="399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B10C7E-761A-4E2C-BA5F-8C9B6E1FE617}">
      <dsp:nvSpPr>
        <dsp:cNvPr id="0" name=""/>
        <dsp:cNvSpPr/>
      </dsp:nvSpPr>
      <dsp:spPr>
        <a:xfrm>
          <a:off x="838191" y="908836"/>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fr-FR" sz="1900" b="1" kern="1200"/>
            <a:t>Aider au positionnement d’un produit arrivé à maturité (ex : « I love NY »)</a:t>
          </a:r>
          <a:endParaRPr lang="en-US" sz="1900" kern="1200"/>
        </a:p>
      </dsp:txBody>
      <dsp:txXfrm>
        <a:off x="838191" y="908836"/>
        <a:ext cx="5994020" cy="725706"/>
      </dsp:txXfrm>
    </dsp:sp>
    <dsp:sp modelId="{B276798C-CD4B-42A0-B9C3-DE8639DE7F7E}">
      <dsp:nvSpPr>
        <dsp:cNvPr id="0" name=""/>
        <dsp:cNvSpPr/>
      </dsp:nvSpPr>
      <dsp:spPr>
        <a:xfrm>
          <a:off x="0" y="1815969"/>
          <a:ext cx="6832212" cy="72570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DEE80-BA4B-47FA-A799-FA2FA2EB8F8B}">
      <dsp:nvSpPr>
        <dsp:cNvPr id="0" name=""/>
        <dsp:cNvSpPr/>
      </dsp:nvSpPr>
      <dsp:spPr>
        <a:xfrm>
          <a:off x="219526" y="1979253"/>
          <a:ext cx="399138" cy="399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8301B4-685C-41F0-ADD2-A77D22214E63}">
      <dsp:nvSpPr>
        <dsp:cNvPr id="0" name=""/>
        <dsp:cNvSpPr/>
      </dsp:nvSpPr>
      <dsp:spPr>
        <a:xfrm>
          <a:off x="838191" y="1815969"/>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fr-FR" sz="1900" b="1" kern="1200"/>
            <a:t>Accroître l’intérêt pour une catégorie de produit (ex : pain)</a:t>
          </a:r>
          <a:endParaRPr lang="en-US" sz="1900" kern="1200"/>
        </a:p>
      </dsp:txBody>
      <dsp:txXfrm>
        <a:off x="838191" y="1815969"/>
        <a:ext cx="5994020" cy="725706"/>
      </dsp:txXfrm>
    </dsp:sp>
    <dsp:sp modelId="{B4C0D6BA-BF8E-4E0B-AC27-C31739B34E64}">
      <dsp:nvSpPr>
        <dsp:cNvPr id="0" name=""/>
        <dsp:cNvSpPr/>
      </dsp:nvSpPr>
      <dsp:spPr>
        <a:xfrm>
          <a:off x="0" y="2723102"/>
          <a:ext cx="6832212" cy="7257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DEC7F3-66F1-40E5-A758-5EAA16705AA2}">
      <dsp:nvSpPr>
        <dsp:cNvPr id="0" name=""/>
        <dsp:cNvSpPr/>
      </dsp:nvSpPr>
      <dsp:spPr>
        <a:xfrm>
          <a:off x="219526" y="2886386"/>
          <a:ext cx="399138" cy="3991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081185-9AB3-4ACD-B2A6-A6B5740E7AC6}">
      <dsp:nvSpPr>
        <dsp:cNvPr id="0" name=""/>
        <dsp:cNvSpPr/>
      </dsp:nvSpPr>
      <dsp:spPr>
        <a:xfrm>
          <a:off x="838191" y="2723102"/>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fr-FR" sz="1900" b="1" kern="1200"/>
            <a:t>Influencer des cibles spécifiques (ex Open13-Euromed)</a:t>
          </a:r>
          <a:endParaRPr lang="en-US" sz="1900" kern="1200"/>
        </a:p>
      </dsp:txBody>
      <dsp:txXfrm>
        <a:off x="838191" y="2723102"/>
        <a:ext cx="5994020" cy="725706"/>
      </dsp:txXfrm>
    </dsp:sp>
    <dsp:sp modelId="{5D3E9A19-6C6E-4CBF-B67B-00CAE35AE636}">
      <dsp:nvSpPr>
        <dsp:cNvPr id="0" name=""/>
        <dsp:cNvSpPr/>
      </dsp:nvSpPr>
      <dsp:spPr>
        <a:xfrm>
          <a:off x="0" y="3630236"/>
          <a:ext cx="6832212" cy="72570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160F1E-7863-4AB4-ABAE-0457C7B1F984}">
      <dsp:nvSpPr>
        <dsp:cNvPr id="0" name=""/>
        <dsp:cNvSpPr/>
      </dsp:nvSpPr>
      <dsp:spPr>
        <a:xfrm>
          <a:off x="219526" y="3793520"/>
          <a:ext cx="399138" cy="3991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374DFF-5228-4D6E-9810-5DB61DAA2347}">
      <dsp:nvSpPr>
        <dsp:cNvPr id="0" name=""/>
        <dsp:cNvSpPr/>
      </dsp:nvSpPr>
      <dsp:spPr>
        <a:xfrm>
          <a:off x="838191" y="3630236"/>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fr-FR" sz="1900" b="1" kern="1200"/>
            <a:t>Défendre des produits qui ont rencontré des problèmes </a:t>
          </a:r>
          <a:endParaRPr lang="en-US" sz="1900" kern="1200"/>
        </a:p>
      </dsp:txBody>
      <dsp:txXfrm>
        <a:off x="838191" y="3630236"/>
        <a:ext cx="5994020" cy="725706"/>
      </dsp:txXfrm>
    </dsp:sp>
    <dsp:sp modelId="{B09E9A1E-E3D6-4B42-A37E-ECF252A84D7D}">
      <dsp:nvSpPr>
        <dsp:cNvPr id="0" name=""/>
        <dsp:cNvSpPr/>
      </dsp:nvSpPr>
      <dsp:spPr>
        <a:xfrm>
          <a:off x="0" y="4537369"/>
          <a:ext cx="6832212" cy="7257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95DAE-BBF9-444F-874F-B2A4721A4D6A}">
      <dsp:nvSpPr>
        <dsp:cNvPr id="0" name=""/>
        <dsp:cNvSpPr/>
      </dsp:nvSpPr>
      <dsp:spPr>
        <a:xfrm>
          <a:off x="219526" y="4700653"/>
          <a:ext cx="399138" cy="3991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D95369-9A57-4576-8D28-45276DB08204}">
      <dsp:nvSpPr>
        <dsp:cNvPr id="0" name=""/>
        <dsp:cNvSpPr/>
      </dsp:nvSpPr>
      <dsp:spPr>
        <a:xfrm>
          <a:off x="838191" y="4537369"/>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fr-FR" sz="1900" b="1" kern="1200"/>
            <a:t>Construire une image (réputation) institutionnelle (corporate) qui rejaillira positivement sur les produits.</a:t>
          </a:r>
          <a:r>
            <a:rPr lang="fr-FR" sz="1900" kern="1200"/>
            <a:t> </a:t>
          </a:r>
          <a:endParaRPr lang="en-US" sz="1900" kern="1200"/>
        </a:p>
      </dsp:txBody>
      <dsp:txXfrm>
        <a:off x="838191" y="4537369"/>
        <a:ext cx="5994020" cy="7257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72426-B9A4-4205-8B0D-158D8B3935D3}">
      <dsp:nvSpPr>
        <dsp:cNvPr id="0" name=""/>
        <dsp:cNvSpPr/>
      </dsp:nvSpPr>
      <dsp:spPr>
        <a:xfrm>
          <a:off x="469679" y="982"/>
          <a:ext cx="3997039" cy="2538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AEB093-C16A-4F4A-B288-F05B9CCE0D3A}">
      <dsp:nvSpPr>
        <dsp:cNvPr id="0" name=""/>
        <dsp:cNvSpPr/>
      </dsp:nvSpPr>
      <dsp:spPr>
        <a:xfrm>
          <a:off x="913795" y="422892"/>
          <a:ext cx="3997039" cy="25381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100000"/>
            </a:lnSpc>
            <a:spcBef>
              <a:spcPct val="0"/>
            </a:spcBef>
            <a:spcAft>
              <a:spcPct val="35000"/>
            </a:spcAft>
            <a:buNone/>
          </a:pPr>
          <a:r>
            <a:rPr lang="fr-FR" sz="6100" i="1" kern="1200"/>
            <a:t>Oui mais non !</a:t>
          </a:r>
          <a:endParaRPr lang="en-US" sz="6100" kern="1200"/>
        </a:p>
      </dsp:txBody>
      <dsp:txXfrm>
        <a:off x="988134" y="497231"/>
        <a:ext cx="3848361" cy="2389442"/>
      </dsp:txXfrm>
    </dsp:sp>
    <dsp:sp modelId="{1CEEAD74-8A25-4386-BADF-44B223C5B7CA}">
      <dsp:nvSpPr>
        <dsp:cNvPr id="0" name=""/>
        <dsp:cNvSpPr/>
      </dsp:nvSpPr>
      <dsp:spPr>
        <a:xfrm>
          <a:off x="5354950" y="982"/>
          <a:ext cx="3997039" cy="2538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25AB-E274-4D6F-B143-A72646AB6243}">
      <dsp:nvSpPr>
        <dsp:cNvPr id="0" name=""/>
        <dsp:cNvSpPr/>
      </dsp:nvSpPr>
      <dsp:spPr>
        <a:xfrm>
          <a:off x="5799066" y="422892"/>
          <a:ext cx="3997039" cy="25381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100000"/>
            </a:lnSpc>
            <a:spcBef>
              <a:spcPct val="0"/>
            </a:spcBef>
            <a:spcAft>
              <a:spcPct val="35000"/>
            </a:spcAft>
            <a:buNone/>
          </a:pPr>
          <a:r>
            <a:rPr lang="fr-FR" sz="6100" i="1" kern="1200"/>
            <a:t>Dans la réalité….</a:t>
          </a:r>
          <a:endParaRPr lang="en-US" sz="6100" kern="1200"/>
        </a:p>
      </dsp:txBody>
      <dsp:txXfrm>
        <a:off x="5873405" y="497231"/>
        <a:ext cx="3848361" cy="23894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63DF9-C693-48BE-8F72-43AD6BF4379D}">
      <dsp:nvSpPr>
        <dsp:cNvPr id="0" name=""/>
        <dsp:cNvSpPr/>
      </dsp:nvSpPr>
      <dsp:spPr>
        <a:xfrm>
          <a:off x="0" y="239039"/>
          <a:ext cx="3384000" cy="636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Classement des liens en fonction de leur « force » sur la base de 4 critères :</a:t>
          </a:r>
          <a:endParaRPr lang="en-US" sz="1600" kern="1200"/>
        </a:p>
      </dsp:txBody>
      <dsp:txXfrm>
        <a:off x="31070" y="270109"/>
        <a:ext cx="3321860" cy="574340"/>
      </dsp:txXfrm>
    </dsp:sp>
    <dsp:sp modelId="{0EA7AEDE-9738-4D9F-9569-4C2C8A5830A5}">
      <dsp:nvSpPr>
        <dsp:cNvPr id="0" name=""/>
        <dsp:cNvSpPr/>
      </dsp:nvSpPr>
      <dsp:spPr>
        <a:xfrm>
          <a:off x="0" y="921599"/>
          <a:ext cx="3384000" cy="636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La durée de la relation (ancienneté de la relation et temps passé ensemble)</a:t>
          </a:r>
          <a:endParaRPr lang="en-US" sz="1600" kern="1200"/>
        </a:p>
      </dsp:txBody>
      <dsp:txXfrm>
        <a:off x="31070" y="952669"/>
        <a:ext cx="3321860" cy="574340"/>
      </dsp:txXfrm>
    </dsp:sp>
    <dsp:sp modelId="{8153E6EE-05D7-4D2B-A6FD-7A98D15ED4DF}">
      <dsp:nvSpPr>
        <dsp:cNvPr id="0" name=""/>
        <dsp:cNvSpPr/>
      </dsp:nvSpPr>
      <dsp:spPr>
        <a:xfrm>
          <a:off x="0" y="1604159"/>
          <a:ext cx="3384000" cy="636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Intensité émotionnelle</a:t>
          </a:r>
          <a:endParaRPr lang="en-US" sz="1600" kern="1200"/>
        </a:p>
      </dsp:txBody>
      <dsp:txXfrm>
        <a:off x="31070" y="1635229"/>
        <a:ext cx="3321860" cy="574340"/>
      </dsp:txXfrm>
    </dsp:sp>
    <dsp:sp modelId="{2D9526F0-ADFF-42AA-8BAF-A8EB23DCEF80}">
      <dsp:nvSpPr>
        <dsp:cNvPr id="0" name=""/>
        <dsp:cNvSpPr/>
      </dsp:nvSpPr>
      <dsp:spPr>
        <a:xfrm>
          <a:off x="0" y="2286720"/>
          <a:ext cx="3384000" cy="636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Intimité</a:t>
          </a:r>
          <a:endParaRPr lang="en-US" sz="1600" kern="1200"/>
        </a:p>
      </dsp:txBody>
      <dsp:txXfrm>
        <a:off x="31070" y="2317790"/>
        <a:ext cx="3321860" cy="574340"/>
      </dsp:txXfrm>
    </dsp:sp>
    <dsp:sp modelId="{0BEA1FDB-12EF-41FB-BA8E-2F26682CFED9}">
      <dsp:nvSpPr>
        <dsp:cNvPr id="0" name=""/>
        <dsp:cNvSpPr/>
      </dsp:nvSpPr>
      <dsp:spPr>
        <a:xfrm>
          <a:off x="0" y="2969279"/>
          <a:ext cx="3384000" cy="636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Services réciproques qu se rendent les partenaires</a:t>
          </a:r>
          <a:endParaRPr lang="en-US" sz="1600" kern="1200"/>
        </a:p>
      </dsp:txBody>
      <dsp:txXfrm>
        <a:off x="31070" y="3000349"/>
        <a:ext cx="3321860" cy="5743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9EFD2-95ED-4E1A-A58F-77DED1ACE2C3}">
      <dsp:nvSpPr>
        <dsp:cNvPr id="0" name=""/>
        <dsp:cNvSpPr/>
      </dsp:nvSpPr>
      <dsp:spPr>
        <a:xfrm>
          <a:off x="0" y="1316"/>
          <a:ext cx="9792471" cy="6671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4AE64-B092-4630-8164-51B98004475C}">
      <dsp:nvSpPr>
        <dsp:cNvPr id="0" name=""/>
        <dsp:cNvSpPr/>
      </dsp:nvSpPr>
      <dsp:spPr>
        <a:xfrm>
          <a:off x="201801" y="151416"/>
          <a:ext cx="366912" cy="3669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5F2B53-DEA4-4540-AAF8-D97B6E58A5D3}">
      <dsp:nvSpPr>
        <dsp:cNvPr id="0" name=""/>
        <dsp:cNvSpPr/>
      </dsp:nvSpPr>
      <dsp:spPr>
        <a:xfrm>
          <a:off x="770516" y="1316"/>
          <a:ext cx="9021954" cy="66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03" tIns="70603" rIns="70603" bIns="70603" numCol="1" spcCol="1270" anchor="ctr" anchorCtr="0">
          <a:noAutofit/>
        </a:bodyPr>
        <a:lstStyle/>
        <a:p>
          <a:pPr marL="0" lvl="0" indent="0" algn="l" defTabSz="977900">
            <a:lnSpc>
              <a:spcPct val="100000"/>
            </a:lnSpc>
            <a:spcBef>
              <a:spcPct val="0"/>
            </a:spcBef>
            <a:spcAft>
              <a:spcPct val="35000"/>
            </a:spcAft>
            <a:buNone/>
          </a:pPr>
          <a:r>
            <a:rPr lang="fr-FR" sz="2200" kern="1200"/>
            <a:t>Trop de liens à gérer ??? Liens forts ou liens faibles ?</a:t>
          </a:r>
          <a:endParaRPr lang="en-US" sz="2200" kern="1200"/>
        </a:p>
      </dsp:txBody>
      <dsp:txXfrm>
        <a:off x="770516" y="1316"/>
        <a:ext cx="9021954" cy="667113"/>
      </dsp:txXfrm>
    </dsp:sp>
    <dsp:sp modelId="{A3BA7717-0899-4776-9EE2-74C5D81796E0}">
      <dsp:nvSpPr>
        <dsp:cNvPr id="0" name=""/>
        <dsp:cNvSpPr/>
      </dsp:nvSpPr>
      <dsp:spPr>
        <a:xfrm>
          <a:off x="0" y="835208"/>
          <a:ext cx="9792471" cy="6671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575BD2-0711-466F-A05E-930C773C0500}">
      <dsp:nvSpPr>
        <dsp:cNvPr id="0" name=""/>
        <dsp:cNvSpPr/>
      </dsp:nvSpPr>
      <dsp:spPr>
        <a:xfrm>
          <a:off x="201801" y="985309"/>
          <a:ext cx="366912" cy="3669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B83233-F466-4A2F-BDBA-B9A7A33F9DC9}">
      <dsp:nvSpPr>
        <dsp:cNvPr id="0" name=""/>
        <dsp:cNvSpPr/>
      </dsp:nvSpPr>
      <dsp:spPr>
        <a:xfrm>
          <a:off x="770516" y="835208"/>
          <a:ext cx="9021954" cy="66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03" tIns="70603" rIns="70603" bIns="70603" numCol="1" spcCol="1270" anchor="ctr" anchorCtr="0">
          <a:noAutofit/>
        </a:bodyPr>
        <a:lstStyle/>
        <a:p>
          <a:pPr marL="0" lvl="0" indent="0" algn="l" defTabSz="977900">
            <a:lnSpc>
              <a:spcPct val="100000"/>
            </a:lnSpc>
            <a:spcBef>
              <a:spcPct val="0"/>
            </a:spcBef>
            <a:spcAft>
              <a:spcPct val="35000"/>
            </a:spcAft>
            <a:buNone/>
          </a:pPr>
          <a:r>
            <a:rPr lang="fr-FR" sz="2200" kern="1200"/>
            <a:t>Dépendance ?</a:t>
          </a:r>
          <a:endParaRPr lang="en-US" sz="2200" kern="1200"/>
        </a:p>
      </dsp:txBody>
      <dsp:txXfrm>
        <a:off x="770516" y="835208"/>
        <a:ext cx="9021954" cy="667113"/>
      </dsp:txXfrm>
    </dsp:sp>
    <dsp:sp modelId="{423C1C20-A162-485E-B231-81D5472DF5A6}">
      <dsp:nvSpPr>
        <dsp:cNvPr id="0" name=""/>
        <dsp:cNvSpPr/>
      </dsp:nvSpPr>
      <dsp:spPr>
        <a:xfrm>
          <a:off x="0" y="1669100"/>
          <a:ext cx="9792471" cy="6671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EEC8E9-9561-4317-9556-4FF6F89A34E8}">
      <dsp:nvSpPr>
        <dsp:cNvPr id="0" name=""/>
        <dsp:cNvSpPr/>
      </dsp:nvSpPr>
      <dsp:spPr>
        <a:xfrm>
          <a:off x="201801" y="1819201"/>
          <a:ext cx="366912" cy="3669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2A3F51-A343-455E-BCA6-91CED2A3D4DB}">
      <dsp:nvSpPr>
        <dsp:cNvPr id="0" name=""/>
        <dsp:cNvSpPr/>
      </dsp:nvSpPr>
      <dsp:spPr>
        <a:xfrm>
          <a:off x="770516" y="1669100"/>
          <a:ext cx="9021954" cy="66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03" tIns="70603" rIns="70603" bIns="70603" numCol="1" spcCol="1270" anchor="ctr" anchorCtr="0">
          <a:noAutofit/>
        </a:bodyPr>
        <a:lstStyle/>
        <a:p>
          <a:pPr marL="0" lvl="0" indent="0" algn="l" defTabSz="977900">
            <a:lnSpc>
              <a:spcPct val="100000"/>
            </a:lnSpc>
            <a:spcBef>
              <a:spcPct val="0"/>
            </a:spcBef>
            <a:spcAft>
              <a:spcPct val="35000"/>
            </a:spcAft>
            <a:buNone/>
          </a:pPr>
          <a:r>
            <a:rPr lang="fr-FR" sz="2200" kern="1200"/>
            <a:t>Rumeur – non respect des règles</a:t>
          </a:r>
          <a:endParaRPr lang="en-US" sz="2200" kern="1200"/>
        </a:p>
      </dsp:txBody>
      <dsp:txXfrm>
        <a:off x="770516" y="1669100"/>
        <a:ext cx="9021954" cy="667113"/>
      </dsp:txXfrm>
    </dsp:sp>
    <dsp:sp modelId="{E28C52B1-6FEE-45E1-9586-AC0E927E7B8F}">
      <dsp:nvSpPr>
        <dsp:cNvPr id="0" name=""/>
        <dsp:cNvSpPr/>
      </dsp:nvSpPr>
      <dsp:spPr>
        <a:xfrm>
          <a:off x="0" y="2502992"/>
          <a:ext cx="9792471" cy="6671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63423-B2FD-4BB7-8B88-157034581E5D}">
      <dsp:nvSpPr>
        <dsp:cNvPr id="0" name=""/>
        <dsp:cNvSpPr/>
      </dsp:nvSpPr>
      <dsp:spPr>
        <a:xfrm>
          <a:off x="201801" y="2653093"/>
          <a:ext cx="366912" cy="3669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A113B-4CA8-4485-A5ED-38963AE041E6}">
      <dsp:nvSpPr>
        <dsp:cNvPr id="0" name=""/>
        <dsp:cNvSpPr/>
      </dsp:nvSpPr>
      <dsp:spPr>
        <a:xfrm>
          <a:off x="770516" y="2502992"/>
          <a:ext cx="9021954" cy="66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03" tIns="70603" rIns="70603" bIns="70603" numCol="1" spcCol="1270" anchor="ctr" anchorCtr="0">
          <a:noAutofit/>
        </a:bodyPr>
        <a:lstStyle/>
        <a:p>
          <a:pPr marL="0" lvl="0" indent="0" algn="l" defTabSz="977900">
            <a:lnSpc>
              <a:spcPct val="100000"/>
            </a:lnSpc>
            <a:spcBef>
              <a:spcPct val="0"/>
            </a:spcBef>
            <a:spcAft>
              <a:spcPct val="35000"/>
            </a:spcAft>
            <a:buNone/>
          </a:pPr>
          <a:r>
            <a:rPr lang="fr-FR" sz="2200" kern="1200"/>
            <a:t>Pas de fond que de la forme !</a:t>
          </a:r>
          <a:endParaRPr lang="en-US" sz="2200" kern="1200"/>
        </a:p>
      </dsp:txBody>
      <dsp:txXfrm>
        <a:off x="770516" y="2502992"/>
        <a:ext cx="9021954" cy="6671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0372D-FC71-43C9-AEC4-B833FDDB5030}">
      <dsp:nvSpPr>
        <dsp:cNvPr id="0" name=""/>
        <dsp:cNvSpPr/>
      </dsp:nvSpPr>
      <dsp:spPr>
        <a:xfrm>
          <a:off x="212335"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348C9-8F9F-486C-BDAE-4B890794878A}">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DBAC7-AE65-4F1E-82D5-8E248CBD5C64}">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FR" sz="2400" b="1" kern="1200"/>
            <a:t>Historique</a:t>
          </a:r>
          <a:endParaRPr lang="en-US" sz="2400" kern="1200"/>
        </a:p>
      </dsp:txBody>
      <dsp:txXfrm>
        <a:off x="1834517" y="469890"/>
        <a:ext cx="3148942" cy="1335915"/>
      </dsp:txXfrm>
    </dsp:sp>
    <dsp:sp modelId="{20B24916-0C77-4B72-AB61-6FDF97532C50}">
      <dsp:nvSpPr>
        <dsp:cNvPr id="0" name=""/>
        <dsp:cNvSpPr/>
      </dsp:nvSpPr>
      <dsp:spPr>
        <a:xfrm>
          <a:off x="5532139"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149EF-4C9E-4CC7-A02F-B8F31BF7EB6A}">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D64721-1377-4970-B859-81BC1ECF2EAD}">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FR" sz="2400" b="1" kern="1200"/>
            <a:t>Micro Culture locale : adéquation et liens forts</a:t>
          </a:r>
          <a:endParaRPr lang="en-US" sz="2400" kern="1200"/>
        </a:p>
      </dsp:txBody>
      <dsp:txXfrm>
        <a:off x="7154322" y="469890"/>
        <a:ext cx="3148942" cy="1335915"/>
      </dsp:txXfrm>
    </dsp:sp>
    <dsp:sp modelId="{28A5D15A-59C6-4EEA-BB4E-07C19C3DD203}">
      <dsp:nvSpPr>
        <dsp:cNvPr id="0" name=""/>
        <dsp:cNvSpPr/>
      </dsp:nvSpPr>
      <dsp:spPr>
        <a:xfrm>
          <a:off x="212335"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2D8874-51C0-46E3-8B15-7C575894CF95}">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E17A0F-4702-4F11-BEFE-6FA3CFE6AE6D}">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FR" sz="2400" b="1" kern="1200"/>
            <a:t>Toile d’araignée </a:t>
          </a:r>
          <a:endParaRPr lang="en-US" sz="2400" kern="1200"/>
        </a:p>
      </dsp:txBody>
      <dsp:txXfrm>
        <a:off x="1834517" y="2545532"/>
        <a:ext cx="3148942" cy="1335915"/>
      </dsp:txXfrm>
    </dsp:sp>
    <dsp:sp modelId="{AE2D3C7A-54E7-44F1-B66B-A79FEE698215}">
      <dsp:nvSpPr>
        <dsp:cNvPr id="0" name=""/>
        <dsp:cNvSpPr/>
      </dsp:nvSpPr>
      <dsp:spPr>
        <a:xfrm>
          <a:off x="5532139"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EEDC6-AC60-43CA-B09B-CDB6EDF6BFFB}">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D0C0A1-20B0-4C9B-9866-62ACEEAFA45E}">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FR" sz="2400" b="1" kern="1200"/>
            <a:t>Evénement trop RP !</a:t>
          </a:r>
          <a:endParaRPr lang="en-US" sz="2400" kern="1200"/>
        </a:p>
      </dsp:txBody>
      <dsp:txXfrm>
        <a:off x="7154322" y="2545532"/>
        <a:ext cx="3148942" cy="13359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51079-93DB-447D-8BB5-839E344046D5}">
      <dsp:nvSpPr>
        <dsp:cNvPr id="0" name=""/>
        <dsp:cNvSpPr/>
      </dsp:nvSpPr>
      <dsp:spPr>
        <a:xfrm>
          <a:off x="0" y="2085"/>
          <a:ext cx="10506456" cy="444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0A1B2F-2429-4E99-BAAE-4B132B5E2BB0}">
      <dsp:nvSpPr>
        <dsp:cNvPr id="0" name=""/>
        <dsp:cNvSpPr/>
      </dsp:nvSpPr>
      <dsp:spPr>
        <a:xfrm>
          <a:off x="134404" y="102056"/>
          <a:ext cx="244371" cy="244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603C0C-C865-4EEB-9844-5AD28DE68A37}">
      <dsp:nvSpPr>
        <dsp:cNvPr id="0" name=""/>
        <dsp:cNvSpPr/>
      </dsp:nvSpPr>
      <dsp:spPr>
        <a:xfrm>
          <a:off x="513181" y="2085"/>
          <a:ext cx="9993274" cy="4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023" tIns="47023" rIns="47023" bIns="47023" numCol="1" spcCol="1270" anchor="ctr" anchorCtr="0">
          <a:noAutofit/>
        </a:bodyPr>
        <a:lstStyle/>
        <a:p>
          <a:pPr marL="0" lvl="0" indent="0" algn="l" defTabSz="711200">
            <a:lnSpc>
              <a:spcPct val="100000"/>
            </a:lnSpc>
            <a:spcBef>
              <a:spcPct val="0"/>
            </a:spcBef>
            <a:spcAft>
              <a:spcPct val="35000"/>
            </a:spcAft>
            <a:buNone/>
          </a:pPr>
          <a:r>
            <a:rPr lang="fr-FR" sz="1600" b="1" kern="1200"/>
            <a:t>Evénement dual : RP/populaire – Sportif/Business</a:t>
          </a:r>
          <a:endParaRPr lang="en-US" sz="1600" kern="1200"/>
        </a:p>
      </dsp:txBody>
      <dsp:txXfrm>
        <a:off x="513181" y="2085"/>
        <a:ext cx="9993274" cy="444312"/>
      </dsp:txXfrm>
    </dsp:sp>
    <dsp:sp modelId="{48489758-AEEF-45EC-9F3C-75F58B0013F0}">
      <dsp:nvSpPr>
        <dsp:cNvPr id="0" name=""/>
        <dsp:cNvSpPr/>
      </dsp:nvSpPr>
      <dsp:spPr>
        <a:xfrm>
          <a:off x="0" y="557476"/>
          <a:ext cx="10506456" cy="444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838C21-3A5E-4DC5-A867-F5710B1140AC}">
      <dsp:nvSpPr>
        <dsp:cNvPr id="0" name=""/>
        <dsp:cNvSpPr/>
      </dsp:nvSpPr>
      <dsp:spPr>
        <a:xfrm>
          <a:off x="134404" y="657447"/>
          <a:ext cx="244371" cy="244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D010C-8E51-43B7-8C33-D5F63DBA72BC}">
      <dsp:nvSpPr>
        <dsp:cNvPr id="0" name=""/>
        <dsp:cNvSpPr/>
      </dsp:nvSpPr>
      <dsp:spPr>
        <a:xfrm>
          <a:off x="513181" y="557476"/>
          <a:ext cx="9993274" cy="4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023" tIns="47023" rIns="47023" bIns="47023" numCol="1" spcCol="1270" anchor="ctr" anchorCtr="0">
          <a:noAutofit/>
        </a:bodyPr>
        <a:lstStyle/>
        <a:p>
          <a:pPr marL="0" lvl="0" indent="0" algn="l" defTabSz="711200">
            <a:lnSpc>
              <a:spcPct val="100000"/>
            </a:lnSpc>
            <a:spcBef>
              <a:spcPct val="0"/>
            </a:spcBef>
            <a:spcAft>
              <a:spcPct val="35000"/>
            </a:spcAft>
            <a:buNone/>
          </a:pPr>
          <a:r>
            <a:rPr lang="fr-FR" sz="1600" b="1" kern="1200"/>
            <a:t>Tensions entre : Non fidélité des partenaires principaux interchangeables / facilité de contrôle ?</a:t>
          </a:r>
          <a:endParaRPr lang="en-US" sz="1600" kern="1200"/>
        </a:p>
      </dsp:txBody>
      <dsp:txXfrm>
        <a:off x="513181" y="557476"/>
        <a:ext cx="9993274" cy="444312"/>
      </dsp:txXfrm>
    </dsp:sp>
    <dsp:sp modelId="{324ABE18-8592-4723-B076-2828189E5FD3}">
      <dsp:nvSpPr>
        <dsp:cNvPr id="0" name=""/>
        <dsp:cNvSpPr/>
      </dsp:nvSpPr>
      <dsp:spPr>
        <a:xfrm>
          <a:off x="0" y="1112867"/>
          <a:ext cx="10506456" cy="444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D468E-C766-4074-AE13-80137BBE84EC}">
      <dsp:nvSpPr>
        <dsp:cNvPr id="0" name=""/>
        <dsp:cNvSpPr/>
      </dsp:nvSpPr>
      <dsp:spPr>
        <a:xfrm>
          <a:off x="134404" y="1212838"/>
          <a:ext cx="244371" cy="2443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AA2EE4-11D0-403B-BED0-ED3BFE9AD456}">
      <dsp:nvSpPr>
        <dsp:cNvPr id="0" name=""/>
        <dsp:cNvSpPr/>
      </dsp:nvSpPr>
      <dsp:spPr>
        <a:xfrm>
          <a:off x="513181" y="1112867"/>
          <a:ext cx="9993274" cy="4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023" tIns="47023" rIns="47023" bIns="47023" numCol="1" spcCol="1270" anchor="ctr" anchorCtr="0">
          <a:noAutofit/>
        </a:bodyPr>
        <a:lstStyle/>
        <a:p>
          <a:pPr marL="0" lvl="0" indent="0" algn="l" defTabSz="711200">
            <a:lnSpc>
              <a:spcPct val="100000"/>
            </a:lnSpc>
            <a:spcBef>
              <a:spcPct val="0"/>
            </a:spcBef>
            <a:spcAft>
              <a:spcPct val="35000"/>
            </a:spcAft>
            <a:buNone/>
          </a:pPr>
          <a:r>
            <a:rPr lang="fr-FR" sz="1600" b="1" kern="1200"/>
            <a:t>Rôle des collectivités</a:t>
          </a:r>
          <a:endParaRPr lang="en-US" sz="1600" kern="1200"/>
        </a:p>
      </dsp:txBody>
      <dsp:txXfrm>
        <a:off x="513181" y="1112867"/>
        <a:ext cx="9993274" cy="444312"/>
      </dsp:txXfrm>
    </dsp:sp>
    <dsp:sp modelId="{A4543E9A-E8F0-4524-87E1-F7ECA9400AD0}">
      <dsp:nvSpPr>
        <dsp:cNvPr id="0" name=""/>
        <dsp:cNvSpPr/>
      </dsp:nvSpPr>
      <dsp:spPr>
        <a:xfrm>
          <a:off x="0" y="1668258"/>
          <a:ext cx="10506456" cy="444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A20F1-8821-4CF9-8E4C-FADD3F70FD12}">
      <dsp:nvSpPr>
        <dsp:cNvPr id="0" name=""/>
        <dsp:cNvSpPr/>
      </dsp:nvSpPr>
      <dsp:spPr>
        <a:xfrm>
          <a:off x="134404" y="1768228"/>
          <a:ext cx="244371" cy="2443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E8FC63-23CB-4EF5-A7B8-1137266305FE}">
      <dsp:nvSpPr>
        <dsp:cNvPr id="0" name=""/>
        <dsp:cNvSpPr/>
      </dsp:nvSpPr>
      <dsp:spPr>
        <a:xfrm>
          <a:off x="513181" y="1668258"/>
          <a:ext cx="9993274" cy="4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023" tIns="47023" rIns="47023" bIns="47023" numCol="1" spcCol="1270" anchor="ctr" anchorCtr="0">
          <a:noAutofit/>
        </a:bodyPr>
        <a:lstStyle/>
        <a:p>
          <a:pPr marL="0" lvl="0" indent="0" algn="l" defTabSz="711200">
            <a:lnSpc>
              <a:spcPct val="100000"/>
            </a:lnSpc>
            <a:spcBef>
              <a:spcPct val="0"/>
            </a:spcBef>
            <a:spcAft>
              <a:spcPct val="35000"/>
            </a:spcAft>
            <a:buNone/>
          </a:pPr>
          <a:r>
            <a:rPr lang="fr-FR" sz="1600" b="1" kern="1200"/>
            <a:t>Médias locaux </a:t>
          </a:r>
          <a:endParaRPr lang="en-US" sz="1600" kern="1200"/>
        </a:p>
      </dsp:txBody>
      <dsp:txXfrm>
        <a:off x="513181" y="1668258"/>
        <a:ext cx="9993274" cy="444312"/>
      </dsp:txXfrm>
    </dsp:sp>
    <dsp:sp modelId="{79C470FD-5165-4F87-A927-F2DAB8E693E2}">
      <dsp:nvSpPr>
        <dsp:cNvPr id="0" name=""/>
        <dsp:cNvSpPr/>
      </dsp:nvSpPr>
      <dsp:spPr>
        <a:xfrm>
          <a:off x="0" y="2223649"/>
          <a:ext cx="10506456" cy="444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A12AE-2CE5-480F-9F2C-7168765EBA5E}">
      <dsp:nvSpPr>
        <dsp:cNvPr id="0" name=""/>
        <dsp:cNvSpPr/>
      </dsp:nvSpPr>
      <dsp:spPr>
        <a:xfrm>
          <a:off x="134404" y="2323619"/>
          <a:ext cx="244371" cy="2443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6EA1F4-5DA8-451D-9C93-682E178E5E2E}">
      <dsp:nvSpPr>
        <dsp:cNvPr id="0" name=""/>
        <dsp:cNvSpPr/>
      </dsp:nvSpPr>
      <dsp:spPr>
        <a:xfrm>
          <a:off x="513181" y="2223649"/>
          <a:ext cx="9993274" cy="4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023" tIns="47023" rIns="47023" bIns="47023" numCol="1" spcCol="1270" anchor="ctr" anchorCtr="0">
          <a:noAutofit/>
        </a:bodyPr>
        <a:lstStyle/>
        <a:p>
          <a:pPr marL="0" lvl="0" indent="0" algn="l" defTabSz="711200">
            <a:lnSpc>
              <a:spcPct val="100000"/>
            </a:lnSpc>
            <a:spcBef>
              <a:spcPct val="0"/>
            </a:spcBef>
            <a:spcAft>
              <a:spcPct val="35000"/>
            </a:spcAft>
            <a:buNone/>
          </a:pPr>
          <a:r>
            <a:rPr lang="fr-FR" sz="1600" b="1" kern="1200"/>
            <a:t>RP devenues trop visibles moins rares : « RP industrielles » (Prospection Internet, moins de Marketing Relationnel…)</a:t>
          </a:r>
          <a:endParaRPr lang="en-US" sz="1600" kern="1200"/>
        </a:p>
      </dsp:txBody>
      <dsp:txXfrm>
        <a:off x="513181" y="2223649"/>
        <a:ext cx="9993274" cy="4443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58FDF-59AA-4125-8473-2FB74B5F476A}">
      <dsp:nvSpPr>
        <dsp:cNvPr id="0" name=""/>
        <dsp:cNvSpPr/>
      </dsp:nvSpPr>
      <dsp:spPr>
        <a:xfrm>
          <a:off x="0" y="1219"/>
          <a:ext cx="9565028" cy="3736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14AA4A-4735-424A-BE5D-3C0AFFF6BBF9}">
      <dsp:nvSpPr>
        <dsp:cNvPr id="0" name=""/>
        <dsp:cNvSpPr/>
      </dsp:nvSpPr>
      <dsp:spPr>
        <a:xfrm>
          <a:off x="113036" y="85296"/>
          <a:ext cx="205722" cy="2055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890461-9E1D-40FE-9625-6CA09C37C4EF}">
      <dsp:nvSpPr>
        <dsp:cNvPr id="0" name=""/>
        <dsp:cNvSpPr/>
      </dsp:nvSpPr>
      <dsp:spPr>
        <a:xfrm>
          <a:off x="431795" y="1219"/>
          <a:ext cx="9029325" cy="37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586" tIns="39586" rIns="39586" bIns="39586" numCol="1" spcCol="1270" anchor="ctr" anchorCtr="0">
          <a:noAutofit/>
        </a:bodyPr>
        <a:lstStyle/>
        <a:p>
          <a:pPr marL="0" lvl="0" indent="0" algn="l" defTabSz="622300">
            <a:lnSpc>
              <a:spcPct val="100000"/>
            </a:lnSpc>
            <a:spcBef>
              <a:spcPct val="0"/>
            </a:spcBef>
            <a:spcAft>
              <a:spcPct val="35000"/>
            </a:spcAft>
            <a:buNone/>
          </a:pPr>
          <a:r>
            <a:rPr lang="fr-FR" sz="1400" b="1" kern="1200"/>
            <a:t>Equilibrer les ressources en évaluant les effets de seuil</a:t>
          </a:r>
          <a:endParaRPr lang="en-US" sz="1400" kern="1200"/>
        </a:p>
      </dsp:txBody>
      <dsp:txXfrm>
        <a:off x="431795" y="1219"/>
        <a:ext cx="9029325" cy="374040"/>
      </dsp:txXfrm>
    </dsp:sp>
    <dsp:sp modelId="{C9FFFC2A-5795-4FD8-903A-A2EB8E2F630B}">
      <dsp:nvSpPr>
        <dsp:cNvPr id="0" name=""/>
        <dsp:cNvSpPr/>
      </dsp:nvSpPr>
      <dsp:spPr>
        <a:xfrm>
          <a:off x="0" y="437599"/>
          <a:ext cx="9565028" cy="3736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FBFDF-BFA3-428D-ABA8-BF9E5438AE77}">
      <dsp:nvSpPr>
        <dsp:cNvPr id="0" name=""/>
        <dsp:cNvSpPr/>
      </dsp:nvSpPr>
      <dsp:spPr>
        <a:xfrm>
          <a:off x="113036" y="521676"/>
          <a:ext cx="205722" cy="2055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E96E6D-2531-4E9A-9004-CF0136F1CD61}">
      <dsp:nvSpPr>
        <dsp:cNvPr id="0" name=""/>
        <dsp:cNvSpPr/>
      </dsp:nvSpPr>
      <dsp:spPr>
        <a:xfrm>
          <a:off x="431795" y="437599"/>
          <a:ext cx="9029325" cy="37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586" tIns="39586" rIns="39586" bIns="39586" numCol="1" spcCol="1270" anchor="ctr" anchorCtr="0">
          <a:noAutofit/>
        </a:bodyPr>
        <a:lstStyle/>
        <a:p>
          <a:pPr marL="0" lvl="0" indent="0" algn="l" defTabSz="622300">
            <a:lnSpc>
              <a:spcPct val="100000"/>
            </a:lnSpc>
            <a:spcBef>
              <a:spcPct val="0"/>
            </a:spcBef>
            <a:spcAft>
              <a:spcPct val="35000"/>
            </a:spcAft>
            <a:buNone/>
          </a:pPr>
          <a:r>
            <a:rPr lang="fr-FR" sz="1400" b="1" kern="1200"/>
            <a:t>Accorder un effet de seuil aux RP et investir sur d’autres pôle : billetterie, médias… = diversification total (commerciale + technique) événementielle</a:t>
          </a:r>
          <a:endParaRPr lang="en-US" sz="1400" kern="1200"/>
        </a:p>
      </dsp:txBody>
      <dsp:txXfrm>
        <a:off x="431795" y="437599"/>
        <a:ext cx="9029325" cy="374040"/>
      </dsp:txXfrm>
    </dsp:sp>
    <dsp:sp modelId="{B198AE9F-20A3-4286-8AB7-8A5FD3134E0D}">
      <dsp:nvSpPr>
        <dsp:cNvPr id="0" name=""/>
        <dsp:cNvSpPr/>
      </dsp:nvSpPr>
      <dsp:spPr>
        <a:xfrm>
          <a:off x="0" y="873980"/>
          <a:ext cx="9565028" cy="3736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F16AC-35E9-40BA-9D4B-EFB8A2ABB0FA}">
      <dsp:nvSpPr>
        <dsp:cNvPr id="0" name=""/>
        <dsp:cNvSpPr/>
      </dsp:nvSpPr>
      <dsp:spPr>
        <a:xfrm>
          <a:off x="113036" y="958057"/>
          <a:ext cx="205722" cy="2055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81FC15-F264-4CEE-A11F-951C50B89AD6}">
      <dsp:nvSpPr>
        <dsp:cNvPr id="0" name=""/>
        <dsp:cNvSpPr/>
      </dsp:nvSpPr>
      <dsp:spPr>
        <a:xfrm>
          <a:off x="431795" y="873980"/>
          <a:ext cx="9029325" cy="37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586" tIns="39586" rIns="39586" bIns="39586" numCol="1" spcCol="1270" anchor="ctr" anchorCtr="0">
          <a:noAutofit/>
        </a:bodyPr>
        <a:lstStyle/>
        <a:p>
          <a:pPr marL="0" lvl="0" indent="0" algn="l" defTabSz="622300">
            <a:lnSpc>
              <a:spcPct val="100000"/>
            </a:lnSpc>
            <a:spcBef>
              <a:spcPct val="0"/>
            </a:spcBef>
            <a:spcAft>
              <a:spcPct val="35000"/>
            </a:spcAft>
            <a:buNone/>
          </a:pPr>
          <a:r>
            <a:rPr lang="fr-FR" sz="1400" b="1" kern="1200"/>
            <a:t>Lier les actifs (réputation sportive et relationnelle) </a:t>
          </a:r>
          <a:r>
            <a:rPr lang="fr-FR" sz="1400" b="1" kern="1200">
              <a:sym typeface="Wingdings" panose="05000000000000000000" pitchFamily="2" charset="2"/>
            </a:rPr>
            <a:t></a:t>
          </a:r>
          <a:r>
            <a:rPr lang="fr-FR" sz="1400" b="1" kern="1200"/>
            <a:t> travailler un plan Marketing Grand Public (réinvestir sur le sportif!)</a:t>
          </a:r>
          <a:endParaRPr lang="en-US" sz="1400" kern="1200"/>
        </a:p>
      </dsp:txBody>
      <dsp:txXfrm>
        <a:off x="431795" y="873980"/>
        <a:ext cx="9029325" cy="3740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25A05-09F8-43F9-8F29-4EED32A99C1E}">
      <dsp:nvSpPr>
        <dsp:cNvPr id="0" name=""/>
        <dsp:cNvSpPr/>
      </dsp:nvSpPr>
      <dsp:spPr>
        <a:xfrm>
          <a:off x="114291" y="1231140"/>
          <a:ext cx="730263" cy="73026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EFC6DA-6D3B-498D-90DC-EE70C9E01F77}">
      <dsp:nvSpPr>
        <dsp:cNvPr id="0" name=""/>
        <dsp:cNvSpPr/>
      </dsp:nvSpPr>
      <dsp:spPr>
        <a:xfrm>
          <a:off x="267647" y="1384495"/>
          <a:ext cx="423553" cy="4235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2549CF-111A-4828-A406-69C6576326B2}">
      <dsp:nvSpPr>
        <dsp:cNvPr id="0" name=""/>
        <dsp:cNvSpPr/>
      </dsp:nvSpPr>
      <dsp:spPr>
        <a:xfrm>
          <a:off x="1001041" y="1231140"/>
          <a:ext cx="1721336" cy="7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fr-FR" sz="2100" kern="1200"/>
            <a:t>Changement de lieu</a:t>
          </a:r>
          <a:endParaRPr lang="en-US" sz="2100" kern="1200"/>
        </a:p>
      </dsp:txBody>
      <dsp:txXfrm>
        <a:off x="1001041" y="1231140"/>
        <a:ext cx="1721336" cy="730263"/>
      </dsp:txXfrm>
    </dsp:sp>
    <dsp:sp modelId="{70E5854B-BF8E-4977-B2D2-EA5DAEB685C1}">
      <dsp:nvSpPr>
        <dsp:cNvPr id="0" name=""/>
        <dsp:cNvSpPr/>
      </dsp:nvSpPr>
      <dsp:spPr>
        <a:xfrm>
          <a:off x="3022307" y="1231140"/>
          <a:ext cx="730263" cy="73026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0D4A9-A5C9-4039-9B63-8D94B3F02F7F}">
      <dsp:nvSpPr>
        <dsp:cNvPr id="0" name=""/>
        <dsp:cNvSpPr/>
      </dsp:nvSpPr>
      <dsp:spPr>
        <a:xfrm>
          <a:off x="3175662" y="1384495"/>
          <a:ext cx="423553" cy="4235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578FA8-304C-4682-8E06-DE680B8479ED}">
      <dsp:nvSpPr>
        <dsp:cNvPr id="0" name=""/>
        <dsp:cNvSpPr/>
      </dsp:nvSpPr>
      <dsp:spPr>
        <a:xfrm>
          <a:off x="3909056" y="1231140"/>
          <a:ext cx="1721336" cy="7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fr-FR" sz="2100" kern="1200"/>
            <a:t>Changement de marque</a:t>
          </a:r>
          <a:endParaRPr lang="en-US" sz="2100" kern="1200"/>
        </a:p>
      </dsp:txBody>
      <dsp:txXfrm>
        <a:off x="3909056" y="1231140"/>
        <a:ext cx="1721336" cy="730263"/>
      </dsp:txXfrm>
    </dsp:sp>
    <dsp:sp modelId="{105FE1FE-E765-4CD2-8FE2-C3713E914B5A}">
      <dsp:nvSpPr>
        <dsp:cNvPr id="0" name=""/>
        <dsp:cNvSpPr/>
      </dsp:nvSpPr>
      <dsp:spPr>
        <a:xfrm>
          <a:off x="114291" y="2764871"/>
          <a:ext cx="730263" cy="73026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54E6C-026B-4E1F-B43D-8B2BE67ED5F7}">
      <dsp:nvSpPr>
        <dsp:cNvPr id="0" name=""/>
        <dsp:cNvSpPr/>
      </dsp:nvSpPr>
      <dsp:spPr>
        <a:xfrm>
          <a:off x="267647" y="2918226"/>
          <a:ext cx="423553" cy="4235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0BF960-BB82-4612-97B8-F0BF628B9A0F}">
      <dsp:nvSpPr>
        <dsp:cNvPr id="0" name=""/>
        <dsp:cNvSpPr/>
      </dsp:nvSpPr>
      <dsp:spPr>
        <a:xfrm>
          <a:off x="1001041" y="2764871"/>
          <a:ext cx="1721336" cy="7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fr-FR" sz="2100" kern="1200"/>
            <a:t>Même business model ! </a:t>
          </a:r>
          <a:endParaRPr lang="en-US" sz="2100" kern="1200"/>
        </a:p>
      </dsp:txBody>
      <dsp:txXfrm>
        <a:off x="1001041" y="2764871"/>
        <a:ext cx="1721336" cy="730263"/>
      </dsp:txXfrm>
    </dsp:sp>
    <dsp:sp modelId="{36E7B92A-899A-4394-9D77-0981F7BE9C0E}">
      <dsp:nvSpPr>
        <dsp:cNvPr id="0" name=""/>
        <dsp:cNvSpPr/>
      </dsp:nvSpPr>
      <dsp:spPr>
        <a:xfrm>
          <a:off x="3022307" y="2764871"/>
          <a:ext cx="730263" cy="73026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70589E-7716-4ADC-8465-08C706C3DF25}">
      <dsp:nvSpPr>
        <dsp:cNvPr id="0" name=""/>
        <dsp:cNvSpPr/>
      </dsp:nvSpPr>
      <dsp:spPr>
        <a:xfrm>
          <a:off x="3175662" y="2918226"/>
          <a:ext cx="423553" cy="4235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BBF3E0-7987-4333-9982-813C22142E88}">
      <dsp:nvSpPr>
        <dsp:cNvPr id="0" name=""/>
        <dsp:cNvSpPr/>
      </dsp:nvSpPr>
      <dsp:spPr>
        <a:xfrm>
          <a:off x="3909056" y="2764871"/>
          <a:ext cx="1721336" cy="7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fr-FR" sz="2100" kern="1200"/>
            <a:t>Nouveaux actionnaires </a:t>
          </a:r>
          <a:endParaRPr lang="en-US" sz="2100" kern="1200"/>
        </a:p>
      </dsp:txBody>
      <dsp:txXfrm>
        <a:off x="3909056" y="2764871"/>
        <a:ext cx="1721336" cy="730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82137-2C06-4619-9118-E7346B60E002}">
      <dsp:nvSpPr>
        <dsp:cNvPr id="0" name=""/>
        <dsp:cNvSpPr/>
      </dsp:nvSpPr>
      <dsp:spPr>
        <a:xfrm>
          <a:off x="0" y="449"/>
          <a:ext cx="6832212" cy="61927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A22A81-C010-44CE-9293-DE2B3BCC8BDE}">
      <dsp:nvSpPr>
        <dsp:cNvPr id="0" name=""/>
        <dsp:cNvSpPr/>
      </dsp:nvSpPr>
      <dsp:spPr>
        <a:xfrm>
          <a:off x="187332" y="139787"/>
          <a:ext cx="340603" cy="340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12074-1D7A-46E1-860C-6EDB4016C442}">
      <dsp:nvSpPr>
        <dsp:cNvPr id="0" name=""/>
        <dsp:cNvSpPr/>
      </dsp:nvSpPr>
      <dsp:spPr>
        <a:xfrm>
          <a:off x="715268" y="4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Relation-Presse : contrôle – développement</a:t>
          </a:r>
          <a:endParaRPr lang="en-US" sz="1600" kern="1200"/>
        </a:p>
      </dsp:txBody>
      <dsp:txXfrm>
        <a:off x="715268" y="449"/>
        <a:ext cx="6116943" cy="619279"/>
      </dsp:txXfrm>
    </dsp:sp>
    <dsp:sp modelId="{533EFB60-16DB-432B-A2BD-BE259466EDE0}">
      <dsp:nvSpPr>
        <dsp:cNvPr id="0" name=""/>
        <dsp:cNvSpPr/>
      </dsp:nvSpPr>
      <dsp:spPr>
        <a:xfrm>
          <a:off x="0" y="774549"/>
          <a:ext cx="6832212" cy="61927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2CDF7-F714-4E2E-B84F-69E51A79D983}">
      <dsp:nvSpPr>
        <dsp:cNvPr id="0" name=""/>
        <dsp:cNvSpPr/>
      </dsp:nvSpPr>
      <dsp:spPr>
        <a:xfrm>
          <a:off x="187332" y="913887"/>
          <a:ext cx="340603" cy="340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450E51-0073-4795-9249-5E38F0845736}">
      <dsp:nvSpPr>
        <dsp:cNvPr id="0" name=""/>
        <dsp:cNvSpPr/>
      </dsp:nvSpPr>
      <dsp:spPr>
        <a:xfrm>
          <a:off x="715268" y="7745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Création d’événements dans l’événement </a:t>
          </a:r>
          <a:endParaRPr lang="en-US" sz="1600" kern="1200"/>
        </a:p>
      </dsp:txBody>
      <dsp:txXfrm>
        <a:off x="715268" y="774549"/>
        <a:ext cx="6116943" cy="619279"/>
      </dsp:txXfrm>
    </dsp:sp>
    <dsp:sp modelId="{EFAC94B8-18E8-47B8-BFFD-99212725A569}">
      <dsp:nvSpPr>
        <dsp:cNvPr id="0" name=""/>
        <dsp:cNvSpPr/>
      </dsp:nvSpPr>
      <dsp:spPr>
        <a:xfrm>
          <a:off x="0" y="1548649"/>
          <a:ext cx="6832212" cy="61927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5F929-CDEB-435A-8694-4D978DAA4EB7}">
      <dsp:nvSpPr>
        <dsp:cNvPr id="0" name=""/>
        <dsp:cNvSpPr/>
      </dsp:nvSpPr>
      <dsp:spPr>
        <a:xfrm>
          <a:off x="187332" y="1687987"/>
          <a:ext cx="340603" cy="3406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F6CF61-59E2-4CE3-A21F-3B51C79D2A22}">
      <dsp:nvSpPr>
        <dsp:cNvPr id="0" name=""/>
        <dsp:cNvSpPr/>
      </dsp:nvSpPr>
      <dsp:spPr>
        <a:xfrm>
          <a:off x="715268" y="15486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RP politique</a:t>
          </a:r>
          <a:endParaRPr lang="en-US" sz="1600" kern="1200"/>
        </a:p>
      </dsp:txBody>
      <dsp:txXfrm>
        <a:off x="715268" y="1548649"/>
        <a:ext cx="6116943" cy="619279"/>
      </dsp:txXfrm>
    </dsp:sp>
    <dsp:sp modelId="{1EE20371-59A5-49F5-8B57-6EFD74AF2016}">
      <dsp:nvSpPr>
        <dsp:cNvPr id="0" name=""/>
        <dsp:cNvSpPr/>
      </dsp:nvSpPr>
      <dsp:spPr>
        <a:xfrm>
          <a:off x="0" y="2322749"/>
          <a:ext cx="6832212" cy="61927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A38D9D-3271-4562-9611-B548DFD14B11}">
      <dsp:nvSpPr>
        <dsp:cNvPr id="0" name=""/>
        <dsp:cNvSpPr/>
      </dsp:nvSpPr>
      <dsp:spPr>
        <a:xfrm>
          <a:off x="187332" y="2462087"/>
          <a:ext cx="340603" cy="3406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EF1B14-E998-481D-B4CF-FF7E43463855}">
      <dsp:nvSpPr>
        <dsp:cNvPr id="0" name=""/>
        <dsp:cNvSpPr/>
      </dsp:nvSpPr>
      <dsp:spPr>
        <a:xfrm>
          <a:off x="715268" y="23227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Utiliser efficacement les People (personne dédiée)</a:t>
          </a:r>
          <a:endParaRPr lang="en-US" sz="1600" kern="1200"/>
        </a:p>
      </dsp:txBody>
      <dsp:txXfrm>
        <a:off x="715268" y="2322749"/>
        <a:ext cx="6116943" cy="619279"/>
      </dsp:txXfrm>
    </dsp:sp>
    <dsp:sp modelId="{4A55A87A-3459-42A8-ABD3-04B27B2D5AE0}">
      <dsp:nvSpPr>
        <dsp:cNvPr id="0" name=""/>
        <dsp:cNvSpPr/>
      </dsp:nvSpPr>
      <dsp:spPr>
        <a:xfrm>
          <a:off x="0" y="3096849"/>
          <a:ext cx="6832212" cy="61927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2F747-4B8E-4CB7-A25B-2525821896DB}">
      <dsp:nvSpPr>
        <dsp:cNvPr id="0" name=""/>
        <dsp:cNvSpPr/>
      </dsp:nvSpPr>
      <dsp:spPr>
        <a:xfrm>
          <a:off x="187332" y="3236187"/>
          <a:ext cx="340603" cy="3406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34992E-3EE4-4513-B935-46E10E526636}">
      <dsp:nvSpPr>
        <dsp:cNvPr id="0" name=""/>
        <dsp:cNvSpPr/>
      </dsp:nvSpPr>
      <dsp:spPr>
        <a:xfrm>
          <a:off x="715268" y="30968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Construire et gérer des réseaux relationnels et le vendre</a:t>
          </a:r>
          <a:endParaRPr lang="en-US" sz="1600" kern="1200"/>
        </a:p>
      </dsp:txBody>
      <dsp:txXfrm>
        <a:off x="715268" y="3096849"/>
        <a:ext cx="6116943" cy="619279"/>
      </dsp:txXfrm>
    </dsp:sp>
    <dsp:sp modelId="{EC0F57FF-93E2-4891-A0E0-339D163CF6A9}">
      <dsp:nvSpPr>
        <dsp:cNvPr id="0" name=""/>
        <dsp:cNvSpPr/>
      </dsp:nvSpPr>
      <dsp:spPr>
        <a:xfrm>
          <a:off x="0" y="3870949"/>
          <a:ext cx="6832212" cy="61927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90736-2D71-4E09-B8D6-C3F181F64002}">
      <dsp:nvSpPr>
        <dsp:cNvPr id="0" name=""/>
        <dsp:cNvSpPr/>
      </dsp:nvSpPr>
      <dsp:spPr>
        <a:xfrm>
          <a:off x="187332" y="4010287"/>
          <a:ext cx="340603" cy="34060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72DB47-936C-4B38-B650-85264F63246F}">
      <dsp:nvSpPr>
        <dsp:cNvPr id="0" name=""/>
        <dsp:cNvSpPr/>
      </dsp:nvSpPr>
      <dsp:spPr>
        <a:xfrm>
          <a:off x="715268" y="38709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Gérer le quantitatif et le qualitatif : ne pas faire rentrer n’importe qui dans un réseau</a:t>
          </a:r>
          <a:endParaRPr lang="en-US" sz="1600" kern="1200"/>
        </a:p>
      </dsp:txBody>
      <dsp:txXfrm>
        <a:off x="715268" y="3870949"/>
        <a:ext cx="6116943" cy="619279"/>
      </dsp:txXfrm>
    </dsp:sp>
    <dsp:sp modelId="{2BD4DFDC-C8DE-47B0-8AA9-E2A5F1B0BB20}">
      <dsp:nvSpPr>
        <dsp:cNvPr id="0" name=""/>
        <dsp:cNvSpPr/>
      </dsp:nvSpPr>
      <dsp:spPr>
        <a:xfrm>
          <a:off x="0" y="4645049"/>
          <a:ext cx="6832212" cy="61927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D364C-36A9-4413-A569-96F6C14B6A46}">
      <dsp:nvSpPr>
        <dsp:cNvPr id="0" name=""/>
        <dsp:cNvSpPr/>
      </dsp:nvSpPr>
      <dsp:spPr>
        <a:xfrm>
          <a:off x="187332" y="4784387"/>
          <a:ext cx="340603" cy="34060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BA5E23-426D-4F11-B4D1-297B5BF6E851}">
      <dsp:nvSpPr>
        <dsp:cNvPr id="0" name=""/>
        <dsp:cNvSpPr/>
      </dsp:nvSpPr>
      <dsp:spPr>
        <a:xfrm>
          <a:off x="715268" y="4645049"/>
          <a:ext cx="6116943" cy="61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540" tIns="65540" rIns="65540" bIns="65540" numCol="1" spcCol="1270" anchor="ctr" anchorCtr="0">
          <a:noAutofit/>
        </a:bodyPr>
        <a:lstStyle/>
        <a:p>
          <a:pPr marL="0" lvl="0" indent="0" algn="l" defTabSz="711200">
            <a:lnSpc>
              <a:spcPct val="90000"/>
            </a:lnSpc>
            <a:spcBef>
              <a:spcPct val="0"/>
            </a:spcBef>
            <a:spcAft>
              <a:spcPct val="35000"/>
            </a:spcAft>
            <a:buNone/>
          </a:pPr>
          <a:r>
            <a:rPr lang="fr-FR" sz="1600" kern="1200"/>
            <a:t>« Forging an iron Cage »</a:t>
          </a:r>
          <a:endParaRPr lang="en-US" sz="1600" kern="1200"/>
        </a:p>
      </dsp:txBody>
      <dsp:txXfrm>
        <a:off x="715268" y="4645049"/>
        <a:ext cx="6116943" cy="619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21AD3-BF73-4520-AF45-C42F7E8A4BE8}">
      <dsp:nvSpPr>
        <dsp:cNvPr id="0" name=""/>
        <dsp:cNvSpPr/>
      </dsp:nvSpPr>
      <dsp:spPr>
        <a:xfrm>
          <a:off x="0" y="1191919"/>
          <a:ext cx="6666833" cy="403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074348F-D703-4298-A7BC-F512CAAF375C}">
      <dsp:nvSpPr>
        <dsp:cNvPr id="0" name=""/>
        <dsp:cNvSpPr/>
      </dsp:nvSpPr>
      <dsp:spPr>
        <a:xfrm>
          <a:off x="333341" y="955759"/>
          <a:ext cx="4666783" cy="472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defRPr cap="all"/>
          </a:pPr>
          <a:r>
            <a:rPr lang="fr-FR" sz="1600" b="1" kern="1200"/>
            <a:t>Ouvrir des portes</a:t>
          </a:r>
          <a:endParaRPr lang="en-US" sz="1600" kern="1200"/>
        </a:p>
      </dsp:txBody>
      <dsp:txXfrm>
        <a:off x="356398" y="978816"/>
        <a:ext cx="4620669" cy="426206"/>
      </dsp:txXfrm>
    </dsp:sp>
    <dsp:sp modelId="{E55F2ED0-D3FD-451A-A928-11FA9CCC93FE}">
      <dsp:nvSpPr>
        <dsp:cNvPr id="0" name=""/>
        <dsp:cNvSpPr/>
      </dsp:nvSpPr>
      <dsp:spPr>
        <a:xfrm>
          <a:off x="0" y="1917679"/>
          <a:ext cx="6666833" cy="403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5DE465-25B6-4622-A829-1ACDDECDB6B4}">
      <dsp:nvSpPr>
        <dsp:cNvPr id="0" name=""/>
        <dsp:cNvSpPr/>
      </dsp:nvSpPr>
      <dsp:spPr>
        <a:xfrm>
          <a:off x="333341" y="1681520"/>
          <a:ext cx="4666783" cy="4723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defRPr cap="all"/>
          </a:pPr>
          <a:r>
            <a:rPr lang="fr-FR" sz="1600" b="1" kern="1200"/>
            <a:t>Relations avec les CEO (DG) facilitées</a:t>
          </a:r>
          <a:endParaRPr lang="en-US" sz="1600" kern="1200"/>
        </a:p>
      </dsp:txBody>
      <dsp:txXfrm>
        <a:off x="356398" y="1704577"/>
        <a:ext cx="4620669" cy="426206"/>
      </dsp:txXfrm>
    </dsp:sp>
    <dsp:sp modelId="{5AA7C605-3285-4032-93B1-0206669CF28C}">
      <dsp:nvSpPr>
        <dsp:cNvPr id="0" name=""/>
        <dsp:cNvSpPr/>
      </dsp:nvSpPr>
      <dsp:spPr>
        <a:xfrm>
          <a:off x="0" y="2643439"/>
          <a:ext cx="6666833" cy="403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5CD4A61-2417-43E0-B5E3-5ADC1A89BBA5}">
      <dsp:nvSpPr>
        <dsp:cNvPr id="0" name=""/>
        <dsp:cNvSpPr/>
      </dsp:nvSpPr>
      <dsp:spPr>
        <a:xfrm>
          <a:off x="333341" y="2407279"/>
          <a:ext cx="4666783" cy="4723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defRPr cap="all"/>
          </a:pPr>
          <a:r>
            <a:rPr lang="fr-FR" sz="1600" b="1" kern="1200"/>
            <a:t>Carnet d’adresses</a:t>
          </a:r>
          <a:endParaRPr lang="en-US" sz="1600" kern="1200"/>
        </a:p>
      </dsp:txBody>
      <dsp:txXfrm>
        <a:off x="356398" y="2430336"/>
        <a:ext cx="4620669" cy="426206"/>
      </dsp:txXfrm>
    </dsp:sp>
    <dsp:sp modelId="{93CA47D2-6296-48ED-9CEF-0A0CE437EA41}">
      <dsp:nvSpPr>
        <dsp:cNvPr id="0" name=""/>
        <dsp:cNvSpPr/>
      </dsp:nvSpPr>
      <dsp:spPr>
        <a:xfrm>
          <a:off x="0" y="3369199"/>
          <a:ext cx="6666833" cy="403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939D80A-AD54-4E86-9018-D598BB780F33}">
      <dsp:nvSpPr>
        <dsp:cNvPr id="0" name=""/>
        <dsp:cNvSpPr/>
      </dsp:nvSpPr>
      <dsp:spPr>
        <a:xfrm>
          <a:off x="333341" y="3133039"/>
          <a:ext cx="4666783" cy="4723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defRPr cap="all"/>
          </a:pPr>
          <a:r>
            <a:rPr lang="fr-FR" sz="1600" b="1" kern="1200"/>
            <a:t>Relations avec leurs semblables</a:t>
          </a:r>
          <a:endParaRPr lang="en-US" sz="1600" kern="1200"/>
        </a:p>
      </dsp:txBody>
      <dsp:txXfrm>
        <a:off x="356398" y="3156096"/>
        <a:ext cx="4620669" cy="426206"/>
      </dsp:txXfrm>
    </dsp:sp>
    <dsp:sp modelId="{A9C69922-C486-43E2-8B6E-DE348B2D56D1}">
      <dsp:nvSpPr>
        <dsp:cNvPr id="0" name=""/>
        <dsp:cNvSpPr/>
      </dsp:nvSpPr>
      <dsp:spPr>
        <a:xfrm>
          <a:off x="0" y="4094960"/>
          <a:ext cx="6666833" cy="4032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980C3ED-EE70-440D-A5FA-21CC9C52E1C3}">
      <dsp:nvSpPr>
        <dsp:cNvPr id="0" name=""/>
        <dsp:cNvSpPr/>
      </dsp:nvSpPr>
      <dsp:spPr>
        <a:xfrm>
          <a:off x="333341" y="3858800"/>
          <a:ext cx="4666783" cy="47232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defRPr cap="all"/>
          </a:pPr>
          <a:r>
            <a:rPr lang="fr-FR" sz="1600" b="1" kern="1200"/>
            <a:t>Accès aux informations interpersonnelles</a:t>
          </a:r>
          <a:endParaRPr lang="en-US" sz="1600" kern="1200"/>
        </a:p>
      </dsp:txBody>
      <dsp:txXfrm>
        <a:off x="356398" y="3881857"/>
        <a:ext cx="4620669"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12C14-D133-4854-A57F-D9CD04D629DA}">
      <dsp:nvSpPr>
        <dsp:cNvPr id="0" name=""/>
        <dsp:cNvSpPr/>
      </dsp:nvSpPr>
      <dsp:spPr>
        <a:xfrm>
          <a:off x="0" y="642"/>
          <a:ext cx="6832212" cy="15038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3DE9B-9238-4CB6-ABF7-9C86FD8A120E}">
      <dsp:nvSpPr>
        <dsp:cNvPr id="0" name=""/>
        <dsp:cNvSpPr/>
      </dsp:nvSpPr>
      <dsp:spPr>
        <a:xfrm>
          <a:off x="454916" y="339010"/>
          <a:ext cx="827120" cy="827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13BC-F06A-4E0D-8F05-9EE1EB52A6C1}">
      <dsp:nvSpPr>
        <dsp:cNvPr id="0" name=""/>
        <dsp:cNvSpPr/>
      </dsp:nvSpPr>
      <dsp:spPr>
        <a:xfrm>
          <a:off x="1736952" y="642"/>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022350">
            <a:lnSpc>
              <a:spcPct val="90000"/>
            </a:lnSpc>
            <a:spcBef>
              <a:spcPct val="0"/>
            </a:spcBef>
            <a:spcAft>
              <a:spcPct val="35000"/>
            </a:spcAft>
            <a:buNone/>
          </a:pPr>
          <a:r>
            <a:rPr lang="fr-FR" sz="2300" kern="1200"/>
            <a:t>Ne pas réduire les RP aux relations-presse</a:t>
          </a:r>
          <a:endParaRPr lang="en-US" sz="2300" kern="1200"/>
        </a:p>
      </dsp:txBody>
      <dsp:txXfrm>
        <a:off x="1736952" y="642"/>
        <a:ext cx="5095259" cy="1503855"/>
      </dsp:txXfrm>
    </dsp:sp>
    <dsp:sp modelId="{A0C1A71B-AFDF-4461-A87D-2ECB4A30B3DA}">
      <dsp:nvSpPr>
        <dsp:cNvPr id="0" name=""/>
        <dsp:cNvSpPr/>
      </dsp:nvSpPr>
      <dsp:spPr>
        <a:xfrm>
          <a:off x="0" y="1880461"/>
          <a:ext cx="6832212" cy="15038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9FF29-EE46-48E0-8EEB-1EAF92D4B04D}">
      <dsp:nvSpPr>
        <dsp:cNvPr id="0" name=""/>
        <dsp:cNvSpPr/>
      </dsp:nvSpPr>
      <dsp:spPr>
        <a:xfrm>
          <a:off x="454916" y="2218829"/>
          <a:ext cx="827120" cy="827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D6A737-81D1-4B2B-9100-2661E52A817C}">
      <dsp:nvSpPr>
        <dsp:cNvPr id="0" name=""/>
        <dsp:cNvSpPr/>
      </dsp:nvSpPr>
      <dsp:spPr>
        <a:xfrm>
          <a:off x="1736952" y="1880461"/>
          <a:ext cx="3074495"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022350">
            <a:lnSpc>
              <a:spcPct val="90000"/>
            </a:lnSpc>
            <a:spcBef>
              <a:spcPct val="0"/>
            </a:spcBef>
            <a:spcAft>
              <a:spcPct val="35000"/>
            </a:spcAft>
            <a:buNone/>
          </a:pPr>
          <a:r>
            <a:rPr lang="fr-FR" sz="2300" kern="1200"/>
            <a:t>En général les RP servent (étude cabinet Occurrence, 2003) : </a:t>
          </a:r>
          <a:endParaRPr lang="en-US" sz="2300" kern="1200"/>
        </a:p>
      </dsp:txBody>
      <dsp:txXfrm>
        <a:off x="1736952" y="1880461"/>
        <a:ext cx="3074495" cy="1503855"/>
      </dsp:txXfrm>
    </dsp:sp>
    <dsp:sp modelId="{41A1A06E-6FD8-42BB-AA78-118C130C41B5}">
      <dsp:nvSpPr>
        <dsp:cNvPr id="0" name=""/>
        <dsp:cNvSpPr/>
      </dsp:nvSpPr>
      <dsp:spPr>
        <a:xfrm>
          <a:off x="4811448" y="1880461"/>
          <a:ext cx="2020763"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488950">
            <a:lnSpc>
              <a:spcPct val="90000"/>
            </a:lnSpc>
            <a:spcBef>
              <a:spcPct val="0"/>
            </a:spcBef>
            <a:spcAft>
              <a:spcPct val="35000"/>
            </a:spcAft>
            <a:buNone/>
          </a:pPr>
          <a:r>
            <a:rPr lang="fr-FR" sz="1100" kern="1200"/>
            <a:t>La communication marques et produits (70%)</a:t>
          </a:r>
          <a:endParaRPr lang="en-US" sz="1100" kern="1200"/>
        </a:p>
        <a:p>
          <a:pPr marL="0" lvl="0" indent="0" algn="l" defTabSz="488950">
            <a:lnSpc>
              <a:spcPct val="90000"/>
            </a:lnSpc>
            <a:spcBef>
              <a:spcPct val="0"/>
            </a:spcBef>
            <a:spcAft>
              <a:spcPct val="35000"/>
            </a:spcAft>
            <a:buNone/>
          </a:pPr>
          <a:r>
            <a:rPr lang="fr-FR" sz="1100" kern="1200"/>
            <a:t>La communication institutionnelle (60%)</a:t>
          </a:r>
          <a:endParaRPr lang="en-US" sz="1100" kern="1200"/>
        </a:p>
        <a:p>
          <a:pPr marL="0" lvl="0" indent="0" algn="l" defTabSz="488950">
            <a:lnSpc>
              <a:spcPct val="90000"/>
            </a:lnSpc>
            <a:spcBef>
              <a:spcPct val="0"/>
            </a:spcBef>
            <a:spcAft>
              <a:spcPct val="35000"/>
            </a:spcAft>
            <a:buNone/>
          </a:pPr>
          <a:r>
            <a:rPr lang="fr-FR" sz="1100" kern="1200"/>
            <a:t>Les relations presse (53 %)</a:t>
          </a:r>
          <a:endParaRPr lang="en-US" sz="1100" kern="1200"/>
        </a:p>
      </dsp:txBody>
      <dsp:txXfrm>
        <a:off x="4811448" y="1880461"/>
        <a:ext cx="2020763" cy="1503855"/>
      </dsp:txXfrm>
    </dsp:sp>
    <dsp:sp modelId="{FAEF5E7E-6FFD-4515-B9B5-846ACE715DA5}">
      <dsp:nvSpPr>
        <dsp:cNvPr id="0" name=""/>
        <dsp:cNvSpPr/>
      </dsp:nvSpPr>
      <dsp:spPr>
        <a:xfrm>
          <a:off x="0" y="3760280"/>
          <a:ext cx="6832212" cy="15038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833A9-B0F8-4B48-8AB3-99E5B37F62D1}">
      <dsp:nvSpPr>
        <dsp:cNvPr id="0" name=""/>
        <dsp:cNvSpPr/>
      </dsp:nvSpPr>
      <dsp:spPr>
        <a:xfrm>
          <a:off x="454916" y="4098648"/>
          <a:ext cx="827120" cy="827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D7AF2-B9F0-4E0B-AA1A-097DE1D6DFFB}">
      <dsp:nvSpPr>
        <dsp:cNvPr id="0" name=""/>
        <dsp:cNvSpPr/>
      </dsp:nvSpPr>
      <dsp:spPr>
        <a:xfrm>
          <a:off x="1736952" y="3760280"/>
          <a:ext cx="3074495"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022350">
            <a:lnSpc>
              <a:spcPct val="90000"/>
            </a:lnSpc>
            <a:spcBef>
              <a:spcPct val="0"/>
            </a:spcBef>
            <a:spcAft>
              <a:spcPct val="35000"/>
            </a:spcAft>
            <a:buNone/>
          </a:pPr>
          <a:r>
            <a:rPr lang="fr-FR" sz="2300" kern="1200"/>
            <a:t>Mais les techniques les + utilisées :</a:t>
          </a:r>
          <a:endParaRPr lang="en-US" sz="2300" kern="1200"/>
        </a:p>
      </dsp:txBody>
      <dsp:txXfrm>
        <a:off x="1736952" y="3760280"/>
        <a:ext cx="3074495" cy="1503855"/>
      </dsp:txXfrm>
    </dsp:sp>
    <dsp:sp modelId="{5DAE34CF-1E98-4616-9BD6-3606D083D825}">
      <dsp:nvSpPr>
        <dsp:cNvPr id="0" name=""/>
        <dsp:cNvSpPr/>
      </dsp:nvSpPr>
      <dsp:spPr>
        <a:xfrm>
          <a:off x="4811448" y="3760280"/>
          <a:ext cx="2020763"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488950">
            <a:lnSpc>
              <a:spcPct val="90000"/>
            </a:lnSpc>
            <a:spcBef>
              <a:spcPct val="0"/>
            </a:spcBef>
            <a:spcAft>
              <a:spcPct val="35000"/>
            </a:spcAft>
            <a:buNone/>
          </a:pPr>
          <a:r>
            <a:rPr lang="fr-FR" sz="1100" kern="1200"/>
            <a:t>Relation presse (97 %)</a:t>
          </a:r>
          <a:endParaRPr lang="en-US" sz="1100" kern="1200"/>
        </a:p>
        <a:p>
          <a:pPr marL="0" lvl="0" indent="0" algn="l" defTabSz="488950">
            <a:lnSpc>
              <a:spcPct val="90000"/>
            </a:lnSpc>
            <a:spcBef>
              <a:spcPct val="0"/>
            </a:spcBef>
            <a:spcAft>
              <a:spcPct val="35000"/>
            </a:spcAft>
            <a:buNone/>
          </a:pPr>
          <a:r>
            <a:rPr lang="fr-FR" sz="1100" kern="1200"/>
            <a:t>Communication institutionnelle (91 %)</a:t>
          </a:r>
          <a:endParaRPr lang="en-US" sz="1100" kern="1200"/>
        </a:p>
        <a:p>
          <a:pPr marL="0" lvl="0" indent="0" algn="l" defTabSz="488950">
            <a:lnSpc>
              <a:spcPct val="90000"/>
            </a:lnSpc>
            <a:spcBef>
              <a:spcPct val="0"/>
            </a:spcBef>
            <a:spcAft>
              <a:spcPct val="35000"/>
            </a:spcAft>
            <a:buNone/>
          </a:pPr>
          <a:r>
            <a:rPr lang="fr-FR" sz="1100" kern="1200"/>
            <a:t>Communication interne (89 %)</a:t>
          </a:r>
          <a:endParaRPr lang="en-US" sz="1100" kern="1200"/>
        </a:p>
      </dsp:txBody>
      <dsp:txXfrm>
        <a:off x="4811448" y="3760280"/>
        <a:ext cx="2020763" cy="1503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B85DC-BA54-4AD9-96A9-31779B0D7021}">
      <dsp:nvSpPr>
        <dsp:cNvPr id="0" name=""/>
        <dsp:cNvSpPr/>
      </dsp:nvSpPr>
      <dsp:spPr>
        <a:xfrm>
          <a:off x="0" y="2570"/>
          <a:ext cx="683221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547F3B6-335D-4056-9D5D-0D4D60FB069D}">
      <dsp:nvSpPr>
        <dsp:cNvPr id="0" name=""/>
        <dsp:cNvSpPr/>
      </dsp:nvSpPr>
      <dsp:spPr>
        <a:xfrm>
          <a:off x="0" y="2570"/>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FR" sz="2700" kern="1200"/>
            <a:t>Rôle central du capital social (réseau relationnel) des dirigeants </a:t>
          </a:r>
          <a:r>
            <a:rPr lang="fr-FR" sz="2700" kern="1200">
              <a:sym typeface="Wingdings" panose="05000000000000000000" pitchFamily="2" charset="2"/>
            </a:rPr>
            <a:t></a:t>
          </a:r>
          <a:r>
            <a:rPr lang="fr-FR" sz="2700" kern="1200"/>
            <a:t> accès à de nouvelles ressources non possédées à l’interne</a:t>
          </a:r>
          <a:endParaRPr lang="en-US" sz="2700" kern="1200"/>
        </a:p>
      </dsp:txBody>
      <dsp:txXfrm>
        <a:off x="0" y="2570"/>
        <a:ext cx="6832212" cy="1753212"/>
      </dsp:txXfrm>
    </dsp:sp>
    <dsp:sp modelId="{FFF316C7-5F35-45AF-8FD2-14F8C24C6D38}">
      <dsp:nvSpPr>
        <dsp:cNvPr id="0" name=""/>
        <dsp:cNvSpPr/>
      </dsp:nvSpPr>
      <dsp:spPr>
        <a:xfrm>
          <a:off x="0" y="1755783"/>
          <a:ext cx="6832212"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F98F31D-085C-4D24-905B-5A6C8F6BD506}">
      <dsp:nvSpPr>
        <dsp:cNvPr id="0" name=""/>
        <dsp:cNvSpPr/>
      </dsp:nvSpPr>
      <dsp:spPr>
        <a:xfrm>
          <a:off x="0" y="1755783"/>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FR" sz="2700" kern="1200"/>
            <a:t>Consolidation de la réputation personnelle des dirigeants qui rejaillît sur la réputation « corporate »</a:t>
          </a:r>
          <a:endParaRPr lang="en-US" sz="2700" kern="1200"/>
        </a:p>
      </dsp:txBody>
      <dsp:txXfrm>
        <a:off x="0" y="1755783"/>
        <a:ext cx="6832212" cy="1753212"/>
      </dsp:txXfrm>
    </dsp:sp>
    <dsp:sp modelId="{17E0D844-913D-452C-8551-08012619BC53}">
      <dsp:nvSpPr>
        <dsp:cNvPr id="0" name=""/>
        <dsp:cNvSpPr/>
      </dsp:nvSpPr>
      <dsp:spPr>
        <a:xfrm>
          <a:off x="0" y="3508995"/>
          <a:ext cx="6832212"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A44EA96-9491-492D-84E3-534C764F07CB}">
      <dsp:nvSpPr>
        <dsp:cNvPr id="0" name=""/>
        <dsp:cNvSpPr/>
      </dsp:nvSpPr>
      <dsp:spPr>
        <a:xfrm>
          <a:off x="0" y="3508995"/>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FR" sz="2700" kern="1200"/>
            <a:t>Rôle du dirigeant d’événement dans l’exploration et l’exploitation des relations avec les parties prenantes.</a:t>
          </a:r>
          <a:endParaRPr lang="en-US" sz="2700" kern="1200"/>
        </a:p>
      </dsp:txBody>
      <dsp:txXfrm>
        <a:off x="0" y="3508995"/>
        <a:ext cx="6832212" cy="1753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168C8-5519-423C-A82A-37C39123E9FC}">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A9E2D-B993-4C63-A782-206325501157}">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b="1" i="1" kern="1200"/>
            <a:t>Se faire plaisir </a:t>
          </a:r>
          <a:r>
            <a:rPr lang="fr-FR" sz="2600" kern="1200"/>
            <a:t>par passion : satisfaction personnelle essentielle </a:t>
          </a:r>
          <a:endParaRPr lang="en-US" sz="2600" kern="1200"/>
        </a:p>
      </dsp:txBody>
      <dsp:txXfrm>
        <a:off x="0" y="2492"/>
        <a:ext cx="6492875" cy="1700138"/>
      </dsp:txXfrm>
    </dsp:sp>
    <dsp:sp modelId="{396D70C7-7F1A-4590-A248-AC1C0FD48D67}">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BD2AF-B67C-4CCC-A412-4632BD3476F8}">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b="1" i="1" kern="1200"/>
            <a:t>Démonstratif</a:t>
          </a:r>
          <a:r>
            <a:rPr lang="fr-FR" sz="2600" kern="1200"/>
            <a:t>, volonté d’impressionner ses invités  :côté exceptionnel de l’invitation (souvenir, prise de parole, accueil, rencontre avec des sportifs…) = attente forte.</a:t>
          </a:r>
          <a:endParaRPr lang="en-US" sz="2600" kern="1200"/>
        </a:p>
      </dsp:txBody>
      <dsp:txXfrm>
        <a:off x="0" y="1702630"/>
        <a:ext cx="6492875" cy="1700138"/>
      </dsp:txXfrm>
    </dsp:sp>
    <dsp:sp modelId="{5C18CFC7-5EF5-474E-84FD-E0B546110C26}">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ADA8C-CA3F-4ECE-BA8E-6799ED2360E9}">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b="1" i="1" kern="1200"/>
            <a:t>Stratégique</a:t>
          </a:r>
          <a:r>
            <a:rPr lang="fr-FR" sz="2600" kern="1200"/>
            <a:t> : achat pour ses invités utilisation des  RP dans le cadre relationnel d’une recherche de confiance avec ses invités. </a:t>
          </a:r>
          <a:endParaRPr lang="en-US" sz="2600" kern="1200"/>
        </a:p>
      </dsp:txBody>
      <dsp:txXfrm>
        <a:off x="0" y="3402769"/>
        <a:ext cx="6492875" cy="1700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15593-C4CF-43E5-B27B-8CBCE098E207}">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2D988-2ED6-4D78-A00F-2DD21A3B728C}">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FR" sz="1200" b="1" kern="1200"/>
            <a:t>Occasion de voir (OTS : Opportunity To See) : taux d’exposition du public au message</a:t>
          </a:r>
          <a:endParaRPr lang="en-US" sz="1200" kern="1200"/>
        </a:p>
      </dsp:txBody>
      <dsp:txXfrm>
        <a:off x="765914" y="2943510"/>
        <a:ext cx="4320000" cy="720000"/>
      </dsp:txXfrm>
    </dsp:sp>
    <dsp:sp modelId="{EF7B7D0E-7AD5-4B0E-9B73-5EDA52174872}">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260704-0CF8-4A8C-8239-CA60FF2776FA}">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FR" sz="1200" b="1" kern="1200"/>
            <a:t>Indice d’écoute TV (Télévision Rating Points – TRP) : mesure de l’indice d’écoute à la télévision (si un message de 30 secondes est vu par un pour cent de la population, il obtiendra 1 point TRP)</a:t>
          </a:r>
          <a:endParaRPr lang="en-US" sz="1200" kern="1200"/>
        </a:p>
      </dsp:txBody>
      <dsp:txXfrm>
        <a:off x="5841914" y="2943510"/>
        <a:ext cx="432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7ACE1-6BFB-415D-A118-689A5E426312}">
      <dsp:nvSpPr>
        <dsp:cNvPr id="0" name=""/>
        <dsp:cNvSpPr/>
      </dsp:nvSpPr>
      <dsp:spPr>
        <a:xfrm>
          <a:off x="2250914" y="48902"/>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3335A-2A70-490A-9D09-B13542126C11}">
      <dsp:nvSpPr>
        <dsp:cNvPr id="0" name=""/>
        <dsp:cNvSpPr/>
      </dsp:nvSpPr>
      <dsp:spPr>
        <a:xfrm>
          <a:off x="2718914" y="5169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7F72E5-43F4-477B-AEEF-4CA45523D321}">
      <dsp:nvSpPr>
        <dsp:cNvPr id="0" name=""/>
        <dsp:cNvSpPr/>
      </dsp:nvSpPr>
      <dsp:spPr>
        <a:xfrm>
          <a:off x="1548914" y="2928902"/>
          <a:ext cx="3600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b="1" kern="1200"/>
            <a:t>Taux d’audience brut ou indicateur de pression publicitaire (Gross rating points, GPR) : nombre total d’occasions qu’auront l’ensemble des personnes de la cible de voir, lire ou entendre le message. Il est exprimé sous la forme du nombre total d’exposition rapporté à 100 personnes de la cible. Un point représente 1 % de la population</a:t>
          </a:r>
          <a:endParaRPr lang="en-US" sz="1100" kern="1200"/>
        </a:p>
      </dsp:txBody>
      <dsp:txXfrm>
        <a:off x="1548914" y="2928902"/>
        <a:ext cx="3600000" cy="1215000"/>
      </dsp:txXfrm>
    </dsp:sp>
    <dsp:sp modelId="{46808851-2F79-4849-A26C-E2EDFE3A9971}">
      <dsp:nvSpPr>
        <dsp:cNvPr id="0" name=""/>
        <dsp:cNvSpPr/>
      </dsp:nvSpPr>
      <dsp:spPr>
        <a:xfrm>
          <a:off x="6480914" y="48902"/>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ED052-7B54-4D83-83B5-FE2B628F30E2}">
      <dsp:nvSpPr>
        <dsp:cNvPr id="0" name=""/>
        <dsp:cNvSpPr/>
      </dsp:nvSpPr>
      <dsp:spPr>
        <a:xfrm>
          <a:off x="6948914" y="5169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E282A6-BF16-4D97-897F-16E368C8849F}">
      <dsp:nvSpPr>
        <dsp:cNvPr id="0" name=""/>
        <dsp:cNvSpPr/>
      </dsp:nvSpPr>
      <dsp:spPr>
        <a:xfrm>
          <a:off x="5778914" y="2928902"/>
          <a:ext cx="3600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b="1" kern="1200"/>
            <a:t>Equivalents de valeurs publicitaires (AVE) : basés sur le coût équivalent de l’achat d’un espace publicitaire </a:t>
          </a:r>
          <a:endParaRPr lang="en-US" sz="1100" kern="1200"/>
        </a:p>
      </dsp:txBody>
      <dsp:txXfrm>
        <a:off x="5778914" y="2928902"/>
        <a:ext cx="3600000" cy="1215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61D01-24D7-4EC4-B5FE-277872307DFD}">
      <dsp:nvSpPr>
        <dsp:cNvPr id="0" name=""/>
        <dsp:cNvSpPr/>
      </dsp:nvSpPr>
      <dsp:spPr>
        <a:xfrm>
          <a:off x="0" y="40648"/>
          <a:ext cx="6219103" cy="22615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FR" sz="2600" b="1" kern="1200"/>
            <a:t>Peut-on isoler l’impact des RP de celui des publicités ? : les mesures sont souvent en liaison avec les outils publicitaires médias ou sponsoring</a:t>
          </a:r>
          <a:endParaRPr lang="en-US" sz="2600" kern="1200"/>
        </a:p>
      </dsp:txBody>
      <dsp:txXfrm>
        <a:off x="110399" y="151047"/>
        <a:ext cx="5998305" cy="2040738"/>
      </dsp:txXfrm>
    </dsp:sp>
    <dsp:sp modelId="{71F039C6-2E2A-4AFA-8950-1F247E20331B}">
      <dsp:nvSpPr>
        <dsp:cNvPr id="0" name=""/>
        <dsp:cNvSpPr/>
      </dsp:nvSpPr>
      <dsp:spPr>
        <a:xfrm>
          <a:off x="0" y="2377065"/>
          <a:ext cx="6219103" cy="22615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FR" sz="2600" b="1" kern="1200"/>
            <a:t>Analyser et évaluer les relations plutôt que uniquement l’impact sur le public parait opportun : mais peu d’outils… ou alors très perceptuels voire intuitifs et pas formalisés…</a:t>
          </a:r>
          <a:endParaRPr lang="en-US" sz="2600" kern="1200"/>
        </a:p>
      </dsp:txBody>
      <dsp:txXfrm>
        <a:off x="110399" y="2487464"/>
        <a:ext cx="5998305" cy="20407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6BFF7-91AE-4D0C-A718-A6DFCFEE9739}" type="datetimeFigureOut">
              <a:rPr lang="fr-FR" smtClean="0"/>
              <a:t>27/08/2023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67870-5A65-40DA-825C-97467BB3846D}" type="slidenum">
              <a:rPr lang="fr-FR" smtClean="0"/>
              <a:t>‹N°›</a:t>
            </a:fld>
            <a:endParaRPr lang="fr-FR"/>
          </a:p>
        </p:txBody>
      </p:sp>
    </p:spTree>
    <p:extLst>
      <p:ext uri="{BB962C8B-B14F-4D97-AF65-F5344CB8AC3E}">
        <p14:creationId xmlns:p14="http://schemas.microsoft.com/office/powerpoint/2010/main" val="79001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27/08/2023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68388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27/08/2023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73212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27/08/2023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961840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Sous-titre 2"/>
          <p:cNvSpPr>
            <a:spLocks noGrp="1"/>
          </p:cNvSpPr>
          <p:nvPr>
            <p:ph type="subTitle" idx="1" hasCustomPrompt="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fr-FR" noProof="0"/>
              <a:t>Cliquez pour modifier le style des sous-titres du masque</a:t>
            </a:r>
          </a:p>
        </p:txBody>
      </p:sp>
      <p:sp>
        <p:nvSpPr>
          <p:cNvPr id="4" name="Espace réservé de la date 3"/>
          <p:cNvSpPr>
            <a:spLocks noGrp="1"/>
          </p:cNvSpPr>
          <p:nvPr>
            <p:ph type="dt" sz="half" idx="10"/>
          </p:nvPr>
        </p:nvSpPr>
        <p:spPr/>
        <p:txBody>
          <a:bodyPr rtlCol="0"/>
          <a:lstStyle>
            <a:lvl1pPr algn="l">
              <a:defRPr/>
            </a:lvl1pPr>
          </a:lstStyle>
          <a:p>
            <a:pPr rtl="0"/>
            <a:fld id="{E27949C9-1C26-45BB-BA53-FCDDA512553D}" type="datetime1">
              <a:rPr lang="fr-FR" noProof="0" smtClean="0"/>
              <a:t>27/08/2023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119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B70CDC4-B118-436F-8999-4E53124174C8}" type="datetime1">
              <a:rPr lang="fr-FR" noProof="0" smtClean="0"/>
              <a:t>27/08/2023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2342255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fr-FR" noProof="0"/>
              <a:t>Modifiez le style du titre</a:t>
            </a:r>
          </a:p>
        </p:txBody>
      </p:sp>
      <p:sp>
        <p:nvSpPr>
          <p:cNvPr id="3" name="Espace réservé du texte 2"/>
          <p:cNvSpPr>
            <a:spLocks noGrp="1"/>
          </p:cNvSpPr>
          <p:nvPr>
            <p:ph type="body" idx="1" hasCustomPrompt="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dirty="0"/>
              <a:t>Modifiez les styles du texte du masque</a:t>
            </a:r>
          </a:p>
        </p:txBody>
      </p:sp>
      <p:sp>
        <p:nvSpPr>
          <p:cNvPr id="4" name="Espace réservé de la date 3"/>
          <p:cNvSpPr>
            <a:spLocks noGrp="1"/>
          </p:cNvSpPr>
          <p:nvPr>
            <p:ph type="dt" sz="half" idx="10"/>
          </p:nvPr>
        </p:nvSpPr>
        <p:spPr/>
        <p:txBody>
          <a:bodyPr rtlCol="0"/>
          <a:lstStyle/>
          <a:p>
            <a:pPr rtl="0"/>
            <a:fld id="{0CB3B74C-3552-4EC5-970E-EA08B17DE6C3}" type="datetime1">
              <a:rPr lang="fr-FR" noProof="0" smtClean="0"/>
              <a:t>27/08/2023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9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9720072" cy="1499616"/>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024127"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5989320"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BA86671B-8518-416E-9A93-110C3FC765B0}" type="datetime1">
              <a:rPr lang="fr-FR" noProof="0" smtClean="0"/>
              <a:t>27/08/2023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332755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02412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599088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B95CA171-7817-4EB8-BD06-8DC08B6DD669}" type="datetime1">
              <a:rPr lang="fr-FR" noProof="0" smtClean="0"/>
              <a:t>27/08/2023</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395687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A8CB6A67-71AB-4430-8E9A-3C4E54AB6270}" type="datetime1">
              <a:rPr lang="fr-FR" noProof="0" smtClean="0"/>
              <a:t>27/08/2023</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3593922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3278E809-7279-41D4-8D12-46601669AEF8}" type="datetime1">
              <a:rPr lang="fr-FR" noProof="0" smtClean="0"/>
              <a:t>27/08/2023</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4267875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re 7"/>
          <p:cNvSpPr>
            <a:spLocks noGrp="1"/>
          </p:cNvSpPr>
          <p:nvPr>
            <p:ph type="title" hasCustomPrompt="1"/>
          </p:nvPr>
        </p:nvSpPr>
        <p:spPr>
          <a:xfrm>
            <a:off x="1024128" y="471509"/>
            <a:ext cx="4389120" cy="1737360"/>
          </a:xfrm>
        </p:spPr>
        <p:txBody>
          <a:bodyPr rtlCol="0">
            <a:noAutofit/>
          </a:bodyPr>
          <a:lstStyle>
            <a:lvl1pPr>
              <a:lnSpc>
                <a:spcPct val="80000"/>
              </a:lnSpc>
              <a:defRPr sz="4000"/>
            </a:lvl1pPr>
          </a:lstStyle>
          <a:p>
            <a:pPr rtl="0"/>
            <a:r>
              <a:rPr lang="fr-FR" noProof="0"/>
              <a:t>Modifiez le style du titre du masque</a:t>
            </a:r>
          </a:p>
        </p:txBody>
      </p:sp>
      <p:sp>
        <p:nvSpPr>
          <p:cNvPr id="3" name="Espace réservé du contenu 2"/>
          <p:cNvSpPr>
            <a:spLocks noGrp="1"/>
          </p:cNvSpPr>
          <p:nvPr>
            <p:ph idx="1" hasCustomPrompt="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7EE15B8F-B91C-47AC-B98D-C114892A6229}" type="datetime1">
              <a:rPr lang="fr-FR" noProof="0" smtClean="0"/>
              <a:t>27/08/2023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132724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27/08/2023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4005769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92769C86-3347-4673-9EED-DCA59A1E5DED}" type="datetime1">
              <a:rPr lang="fr-FR" noProof="0" smtClean="0"/>
              <a:t>27/08/2023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867E5644-1E61-4311-A31E-84CB9C7AA8A9}"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41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21F1C99-0FCE-4E24-B45E-A6B8B87EE97A}" type="datetime1">
              <a:rPr lang="fr-FR" noProof="0" smtClean="0"/>
              <a:t>27/08/2023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extLst>
      <p:ext uri="{BB962C8B-B14F-4D97-AF65-F5344CB8AC3E}">
        <p14:creationId xmlns:p14="http://schemas.microsoft.com/office/powerpoint/2010/main" val="295572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8724901" y="762000"/>
            <a:ext cx="2628900" cy="5410200"/>
          </a:xfrm>
        </p:spPr>
        <p:txBody>
          <a:bodyPr vert="eaVert" lIns="45720" tIns="91440" rIns="45720" bIns="91440" rtlCol="0"/>
          <a:lstStyle/>
          <a:p>
            <a:pPr rtl="0"/>
            <a:r>
              <a:rPr lang="fr-FR" noProof="0"/>
              <a:t>Cliquez pour modifier le style du titre</a:t>
            </a:r>
          </a:p>
        </p:txBody>
      </p:sp>
      <p:sp>
        <p:nvSpPr>
          <p:cNvPr id="3" name="Espace réservé du texte vertical 2"/>
          <p:cNvSpPr>
            <a:spLocks noGrp="1"/>
          </p:cNvSpPr>
          <p:nvPr>
            <p:ph type="body" orient="vert" idx="1" hasCustomPrompt="1"/>
          </p:nvPr>
        </p:nvSpPr>
        <p:spPr>
          <a:xfrm>
            <a:off x="990601" y="762000"/>
            <a:ext cx="7581900" cy="541020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132C3B24-D805-4A76-8E65-C9738296B930}" type="datetime1">
              <a:rPr lang="fr-FR" noProof="0" smtClean="0"/>
              <a:t>27/08/2023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7" name="Connecteur droit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50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7814"/>
            <a:ext cx="10972800" cy="1139825"/>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2F35861F-F1D4-4B68-B9DD-2E81E51ADC2B}" type="slidenum">
              <a:rPr lang="en-US"/>
              <a:pPr>
                <a:defRPr/>
              </a:pPr>
              <a:t>‹N°›</a:t>
            </a:fld>
            <a:endParaRPr lang="en-US"/>
          </a:p>
        </p:txBody>
      </p:sp>
    </p:spTree>
    <p:extLst>
      <p:ext uri="{BB962C8B-B14F-4D97-AF65-F5344CB8AC3E}">
        <p14:creationId xmlns:p14="http://schemas.microsoft.com/office/powerpoint/2010/main" val="1277556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D1820F5-87BF-40C8-A62C-611181531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892" y="0"/>
            <a:ext cx="10289420" cy="6858000"/>
          </a:xfrm>
          <a:prstGeom prst="rect">
            <a:avLst/>
          </a:prstGeom>
        </p:spPr>
      </p:pic>
    </p:spTree>
    <p:extLst>
      <p:ext uri="{BB962C8B-B14F-4D97-AF65-F5344CB8AC3E}">
        <p14:creationId xmlns:p14="http://schemas.microsoft.com/office/powerpoint/2010/main" val="1821727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F6468-BA3F-4862-B096-678F7A4F421D}"/>
              </a:ext>
            </a:extLst>
          </p:cNvPr>
          <p:cNvSpPr>
            <a:spLocks noGrp="1"/>
          </p:cNvSpPr>
          <p:nvPr>
            <p:ph type="title"/>
          </p:nvPr>
        </p:nvSpPr>
        <p:spPr>
          <a:xfrm>
            <a:off x="838200" y="1207433"/>
            <a:ext cx="10515600" cy="1107510"/>
          </a:xfrm>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1849225F-4924-41FA-B7D4-45B781CE8D35}"/>
              </a:ext>
            </a:extLst>
          </p:cNvPr>
          <p:cNvSpPr>
            <a:spLocks noGrp="1"/>
          </p:cNvSpPr>
          <p:nvPr>
            <p:ph idx="1"/>
          </p:nvPr>
        </p:nvSpPr>
        <p:spPr>
          <a:xfrm>
            <a:off x="838200" y="2449880"/>
            <a:ext cx="10515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1CD7B32A-01B5-4814-9497-FE7F4D70D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07510"/>
          </a:xfrm>
          <a:prstGeom prst="rect">
            <a:avLst/>
          </a:prstGeom>
        </p:spPr>
      </p:pic>
    </p:spTree>
    <p:extLst>
      <p:ext uri="{BB962C8B-B14F-4D97-AF65-F5344CB8AC3E}">
        <p14:creationId xmlns:p14="http://schemas.microsoft.com/office/powerpoint/2010/main" val="476580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D459-3AE2-486C-9669-F7DAD50216F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E1FFE4-89C3-4AE7-B13E-1BAB37C947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CBB4DD0-E15E-487F-A25F-13818607D4E3}"/>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0FAEB08D-7BDF-4C2D-AB0F-06B3ED714E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CCFC55-18FF-436A-87B5-E6BD375C92B3}"/>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1508769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115A2-1FC3-4A0E-BA5B-687F404849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AE01FA-E57E-4851-AB3F-9EA656E242F2}"/>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0B31F9A-104A-4038-90EF-8396181B4E4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A659127-330F-455A-B85E-8291246FD8AF}"/>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6" name="Espace réservé du pied de page 5">
            <a:extLst>
              <a:ext uri="{FF2B5EF4-FFF2-40B4-BE49-F238E27FC236}">
                <a16:creationId xmlns:a16="http://schemas.microsoft.com/office/drawing/2014/main" id="{97C50FBD-D4C7-4556-9E22-AC96B01A35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9049A5-5D62-4507-B84C-4AC22411761B}"/>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255914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89682-B72D-43EA-91D8-4E009CB36A0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7A16EF6-CAAA-486A-AC59-7F41096A0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BB91903-B38A-4D72-AEB2-AC91BD63B9FF}"/>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1846900-FE7D-49AF-BE3D-02AC8A4A8E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D780578-1F4E-4A35-B679-A3EA0BB489EE}"/>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AF2199C-92F0-44DC-951C-F2B055716B85}"/>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8" name="Espace réservé du pied de page 7">
            <a:extLst>
              <a:ext uri="{FF2B5EF4-FFF2-40B4-BE49-F238E27FC236}">
                <a16:creationId xmlns:a16="http://schemas.microsoft.com/office/drawing/2014/main" id="{821FC9A1-053E-426A-8715-5285B00F5A9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12387FB-ED43-40D9-ACA5-AA5B9AC711A5}"/>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857474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FF722-B712-47DF-A5ED-5C4FB5916F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D9640E0-75A7-439D-9D54-6119EE998D01}"/>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4" name="Espace réservé du pied de page 3">
            <a:extLst>
              <a:ext uri="{FF2B5EF4-FFF2-40B4-BE49-F238E27FC236}">
                <a16:creationId xmlns:a16="http://schemas.microsoft.com/office/drawing/2014/main" id="{D7BEF884-B4BE-44B3-88DE-F470FCF4871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1BE0CD6-8EB8-430D-9D04-59D5D4BAA0E6}"/>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96701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27/08/2023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1864808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C099FC5-05A2-4136-B3F3-C27202A953E1}"/>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3" name="Espace réservé du pied de page 2">
            <a:extLst>
              <a:ext uri="{FF2B5EF4-FFF2-40B4-BE49-F238E27FC236}">
                <a16:creationId xmlns:a16="http://schemas.microsoft.com/office/drawing/2014/main" id="{BC210DF4-888F-4CEF-9F87-9C1868F2C09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3FAAA76-EC89-400B-A8BA-48009863F68A}"/>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506112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BD509-6A86-430F-A8B2-CCA734F8BEB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2F074D9-7728-43FB-89DA-EDF5A3F18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BDF1D42-74F2-4B6C-92E0-6AEFD91AF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5E2239F-607F-405B-A8F3-685FDEB174EB}"/>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6" name="Espace réservé du pied de page 5">
            <a:extLst>
              <a:ext uri="{FF2B5EF4-FFF2-40B4-BE49-F238E27FC236}">
                <a16:creationId xmlns:a16="http://schemas.microsoft.com/office/drawing/2014/main" id="{3FB7FA31-A3B1-45E9-BA0F-A6F54600D6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1A6A0B6-856A-4A87-A3CB-C419E3CDD3F7}"/>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533989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A4FDA-B2AF-4CA2-9EF3-C8C51C97D2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970C5B8-5668-4956-A502-325194F52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09B90FE-20BE-4B3C-A24D-7325BDDB3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B88D8FD-44C6-4B26-BEB4-F82D4845D18B}"/>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6" name="Espace réservé du pied de page 5">
            <a:extLst>
              <a:ext uri="{FF2B5EF4-FFF2-40B4-BE49-F238E27FC236}">
                <a16:creationId xmlns:a16="http://schemas.microsoft.com/office/drawing/2014/main" id="{5A2F28CA-68CC-43C5-90D4-6DC06D828C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0D0872-508B-4112-9606-07CA0E15952F}"/>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959262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EE38C-4A54-4F6C-B0DB-5DAABE575A4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A2173A9-1564-428C-A18B-8AB9B6206DF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BAAF37-EB1B-41A4-B92F-74D40BD42847}"/>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1C6EFAED-78D7-4FD0-B487-9E439FD1FF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B1BBED-F02B-453E-B153-753BC3835615}"/>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2860365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826B01-F978-43BB-A28D-3FF9B25A489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1C4D2F8-9BFD-4B18-96D0-C72367DB480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A0560B-A977-4F79-A916-78AD107E588E}"/>
              </a:ext>
            </a:extLst>
          </p:cNvPr>
          <p:cNvSpPr>
            <a:spLocks noGrp="1"/>
          </p:cNvSpPr>
          <p:nvPr>
            <p:ph type="dt" sz="half" idx="10"/>
          </p:nvPr>
        </p:nvSpPr>
        <p:spPr/>
        <p:txBody>
          <a:bodyPr/>
          <a:lstStyle/>
          <a:p>
            <a:fld id="{FF21EDAC-A9FD-4A62-A87B-432AC732E971}"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89520890-A831-473E-BCC3-8A06DDB5F1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81A3E0-943A-4C07-9DF6-E992C003009F}"/>
              </a:ext>
            </a:extLst>
          </p:cNvPr>
          <p:cNvSpPr>
            <a:spLocks noGrp="1"/>
          </p:cNvSpPr>
          <p:nvPr>
            <p:ph type="sldNum" sz="quarter" idx="12"/>
          </p:nvPr>
        </p:nvSpPr>
        <p:spPr/>
        <p:txBody>
          <a:bodyPr/>
          <a:lstStyle/>
          <a:p>
            <a:fld id="{9E51C8E4-C3E9-4B44-BB38-0F2D438A4C7E}" type="slidenum">
              <a:rPr lang="fr-FR" smtClean="0"/>
              <a:t>‹N°›</a:t>
            </a:fld>
            <a:endParaRPr lang="fr-FR"/>
          </a:p>
        </p:txBody>
      </p:sp>
    </p:spTree>
    <p:extLst>
      <p:ext uri="{BB962C8B-B14F-4D97-AF65-F5344CB8AC3E}">
        <p14:creationId xmlns:p14="http://schemas.microsoft.com/office/powerpoint/2010/main" val="1375832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8E4A5C-EB2B-7B64-03F6-D980D2C2CF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0C7E14-8CFB-1433-1F49-F4A19D763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5E4A9FF-767B-95F5-10AF-7015CD8EFDE8}"/>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5" name="Espace réservé du pied de page 4">
            <a:extLst>
              <a:ext uri="{FF2B5EF4-FFF2-40B4-BE49-F238E27FC236}">
                <a16:creationId xmlns:a16="http://schemas.microsoft.com/office/drawing/2014/main" id="{0E0E542D-F436-1E59-CF04-712B9EE47262}"/>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AA1BADF-A8C7-A6AC-D0C2-38940F8C316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62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EFB38-86E9-FE08-2233-3B5FBBD347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181168-8AAF-7E9C-6CEF-5972CD12D7E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F3AE8F-D2A8-4C02-8CE1-2F9CA5AD5E3F}"/>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5" name="Espace réservé du pied de page 4">
            <a:extLst>
              <a:ext uri="{FF2B5EF4-FFF2-40B4-BE49-F238E27FC236}">
                <a16:creationId xmlns:a16="http://schemas.microsoft.com/office/drawing/2014/main" id="{45ABDB19-D341-DB47-6F0B-BDDCD849819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B6832482-31E4-629E-7A8D-6EFEBCB1CC8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05352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81786-E4C7-A932-0939-F918EDA3961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6104437-129F-C971-2092-4B098FCF6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FC7EAD2-E7EB-7850-9D17-CB498747F147}"/>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5" name="Espace réservé du pied de page 4">
            <a:extLst>
              <a:ext uri="{FF2B5EF4-FFF2-40B4-BE49-F238E27FC236}">
                <a16:creationId xmlns:a16="http://schemas.microsoft.com/office/drawing/2014/main" id="{0AC0A24F-DFD5-584B-0E04-B6E1C4E63BDF}"/>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BC29B1E2-567F-AE67-476E-7323504C789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49157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723E79-AB6B-6E8E-D1DB-3B4CCF3CC2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BBA58AA-67C2-BEFE-A060-081FC2CE460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3B02622-7819-3707-1C65-A32E7551F2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1CC2861-EBC8-11CB-00C3-521337E42377}"/>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6" name="Espace réservé du pied de page 5">
            <a:extLst>
              <a:ext uri="{FF2B5EF4-FFF2-40B4-BE49-F238E27FC236}">
                <a16:creationId xmlns:a16="http://schemas.microsoft.com/office/drawing/2014/main" id="{E38C328D-BF91-DF19-CB73-7A2A2C75084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3BE4662-475D-1E9B-4C15-A329E533FF3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3187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4B0DBC-F145-AEBB-0C17-845DBAD816B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75C1DCF-2654-6531-4F75-64533DB9E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0583093-A6A0-3132-2A60-4E0A9545344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D462E16-87AA-6555-8F09-1823C9DAB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8F5ECED-E72D-EF85-AE84-E15D1141121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87426E7-4BB1-9408-294B-F23C0A1B63FD}"/>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8" name="Espace réservé du pied de page 7">
            <a:extLst>
              <a:ext uri="{FF2B5EF4-FFF2-40B4-BE49-F238E27FC236}">
                <a16:creationId xmlns:a16="http://schemas.microsoft.com/office/drawing/2014/main" id="{56ED044C-6752-E107-FE8E-2CAEE9C85D61}"/>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84074DE8-24F6-8B82-7D2B-9F80ADC88CCF}"/>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39401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27/08/2023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1511461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4357A-6444-E8A8-17EB-DF274E64EA3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A1F4977-27C1-E176-3130-325AA7678219}"/>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4" name="Espace réservé du pied de page 3">
            <a:extLst>
              <a:ext uri="{FF2B5EF4-FFF2-40B4-BE49-F238E27FC236}">
                <a16:creationId xmlns:a16="http://schemas.microsoft.com/office/drawing/2014/main" id="{42CA3F38-03D0-F1C4-6AF4-820C0E9CFB7D}"/>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D8EB187C-EA0B-3ED8-2416-65351F0F8ED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17266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8B2FAB-B378-579B-8797-50C9588E50C6}"/>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3" name="Espace réservé du pied de page 2">
            <a:extLst>
              <a:ext uri="{FF2B5EF4-FFF2-40B4-BE49-F238E27FC236}">
                <a16:creationId xmlns:a16="http://schemas.microsoft.com/office/drawing/2014/main" id="{3EA980A7-2E29-C4A2-B0B7-F24A82EAEE01}"/>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8548A972-927C-71C7-FEDF-AFD0F8D9AA25}"/>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74915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E2B14-227C-F25C-2C25-CA0D8BB245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AC5E9D4-2C97-3D88-5536-0336BF246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075CE1A-0DCC-EAD4-9549-EF0C9B4C1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9218EEE-236D-93E0-D625-7964A1EBE86E}"/>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6" name="Espace réservé du pied de page 5">
            <a:extLst>
              <a:ext uri="{FF2B5EF4-FFF2-40B4-BE49-F238E27FC236}">
                <a16:creationId xmlns:a16="http://schemas.microsoft.com/office/drawing/2014/main" id="{FD88F84B-738A-A3C8-0571-E2A338076EF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867A2B6C-EF14-0522-E481-4049C12ABAF8}"/>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10697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93C42-EA6E-8006-1427-265E2BF7D5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682F775-6155-17D1-9689-47DB03437D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BAC23C5-27EF-A33E-F527-AAE9E32ED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F3B6221-B7DD-B698-BC3F-4D5F0770EC9E}"/>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6" name="Espace réservé du pied de page 5">
            <a:extLst>
              <a:ext uri="{FF2B5EF4-FFF2-40B4-BE49-F238E27FC236}">
                <a16:creationId xmlns:a16="http://schemas.microsoft.com/office/drawing/2014/main" id="{E49BA715-62F9-FF8C-B9CA-51BF48484447}"/>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237B6C35-B293-E311-95D1-C156A0A23642}"/>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17454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C90691-783D-A2AD-765A-F928309B15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88BEBD8-5897-C116-A099-5F07156D78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2995AA-C204-9583-CAF0-92409CA02CDC}"/>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5" name="Espace réservé du pied de page 4">
            <a:extLst>
              <a:ext uri="{FF2B5EF4-FFF2-40B4-BE49-F238E27FC236}">
                <a16:creationId xmlns:a16="http://schemas.microsoft.com/office/drawing/2014/main" id="{D574F1F5-D910-CBE7-2218-93B9BD22BB70}"/>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C53B354-1C95-C3D5-30CA-01CB856FC81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67978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19A5CD4-4B75-E4EB-43FB-4D84991E0A3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1DCAFA2-91FB-86EF-FB96-0BABD008E6F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D8B16E-CC9B-27B7-CB68-B323D7ED6948}"/>
              </a:ext>
            </a:extLst>
          </p:cNvPr>
          <p:cNvSpPr>
            <a:spLocks noGrp="1"/>
          </p:cNvSpPr>
          <p:nvPr>
            <p:ph type="dt" sz="half" idx="10"/>
          </p:nvPr>
        </p:nvSpPr>
        <p:spPr/>
        <p:txBody>
          <a:bodyPr/>
          <a:lstStyle/>
          <a:p>
            <a:fld id="{B61BEF0D-F0BB-DE4B-95CE-6DB70DBA9567}" type="datetimeFigureOut">
              <a:rPr lang="en-US" smtClean="0"/>
              <a:pPr/>
              <a:t>8/27/2023</a:t>
            </a:fld>
            <a:endParaRPr lang="en-US" dirty="0"/>
          </a:p>
        </p:txBody>
      </p:sp>
      <p:sp>
        <p:nvSpPr>
          <p:cNvPr id="5" name="Espace réservé du pied de page 4">
            <a:extLst>
              <a:ext uri="{FF2B5EF4-FFF2-40B4-BE49-F238E27FC236}">
                <a16:creationId xmlns:a16="http://schemas.microsoft.com/office/drawing/2014/main" id="{9AFB5028-A04E-6069-59BE-078DEA53714B}"/>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B5A760E-85CF-636A-69E4-0A5F044A9AA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37416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
            <a:extLst>
              <a:ext uri="{FF2B5EF4-FFF2-40B4-BE49-F238E27FC236}">
                <a16:creationId xmlns:a16="http://schemas.microsoft.com/office/drawing/2014/main" id="{29206DC6-6707-4E77-A500-734BD05FF86A}"/>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3">
            <a:extLst>
              <a:ext uri="{FF2B5EF4-FFF2-40B4-BE49-F238E27FC236}">
                <a16:creationId xmlns:a16="http://schemas.microsoft.com/office/drawing/2014/main" id="{EF69A04E-BD30-4EAF-A9CF-AB5E90DB59CD}"/>
              </a:ext>
            </a:extLst>
          </p:cNvPr>
          <p:cNvSpPr>
            <a:spLocks noGrp="1" noChangeArrowheads="1"/>
          </p:cNvSpPr>
          <p:nvPr>
            <p:ph type="sldNum" sz="quarter" idx="11"/>
          </p:nvPr>
        </p:nvSpPr>
        <p:spPr>
          <a:ln/>
        </p:spPr>
        <p:txBody>
          <a:bodyPr/>
          <a:lstStyle>
            <a:lvl1pPr>
              <a:defRPr/>
            </a:lvl1pPr>
          </a:lstStyle>
          <a:p>
            <a:pPr>
              <a:defRPr/>
            </a:pPr>
            <a:fld id="{156D5825-160D-4377-8093-E909F4742493}" type="slidenum">
              <a:rPr lang="fr-FR"/>
              <a:pPr>
                <a:defRPr/>
              </a:pPr>
              <a:t>‹N°›</a:t>
            </a:fld>
            <a:endParaRPr lang="fr-FR"/>
          </a:p>
        </p:txBody>
      </p:sp>
      <p:sp>
        <p:nvSpPr>
          <p:cNvPr id="9" name="Rectangle 14">
            <a:extLst>
              <a:ext uri="{FF2B5EF4-FFF2-40B4-BE49-F238E27FC236}">
                <a16:creationId xmlns:a16="http://schemas.microsoft.com/office/drawing/2014/main" id="{7D36801E-701A-4376-A96A-8F66218685F1}"/>
              </a:ext>
            </a:extLst>
          </p:cNvPr>
          <p:cNvSpPr>
            <a:spLocks noGrp="1" noChangeArrowheads="1"/>
          </p:cNvSpPr>
          <p:nvPr>
            <p:ph type="ftr" sz="quarter"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56256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7F5AA69-8640-D74A-8D4C-1F9A7E764F6B}" type="datetimeFigureOut">
              <a:rPr lang="fr-FR" smtClean="0"/>
              <a:t>27/08/2023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99213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7F5AA69-8640-D74A-8D4C-1F9A7E764F6B}" type="datetimeFigureOut">
              <a:rPr lang="fr-FR" smtClean="0"/>
              <a:t>27/08/2023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419283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7F5AA69-8640-D74A-8D4C-1F9A7E764F6B}" type="datetimeFigureOut">
              <a:rPr lang="fr-FR" smtClean="0"/>
              <a:t>27/08/2023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391788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27/08/2023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41333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27/08/2023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18072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5AA69-8640-D74A-8D4C-1F9A7E764F6B}" type="datetimeFigureOut">
              <a:rPr lang="fr-FR" smtClean="0"/>
              <a:t>27/08/2023</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AA20A-A234-1D47-B7F2-5062C13BB815}" type="slidenum">
              <a:rPr lang="fr-FR" smtClean="0"/>
              <a:t>‹N°›</a:t>
            </a:fld>
            <a:endParaRPr lang="fr-FR"/>
          </a:p>
        </p:txBody>
      </p:sp>
    </p:spTree>
    <p:extLst>
      <p:ext uri="{BB962C8B-B14F-4D97-AF65-F5344CB8AC3E}">
        <p14:creationId xmlns:p14="http://schemas.microsoft.com/office/powerpoint/2010/main" val="27563291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87726DE0-7F70-4976-999D-381380B45882}" type="datetime1">
              <a:rPr lang="fr-FR" noProof="0" smtClean="0"/>
              <a:t>27/08/2023</a:t>
            </a:fld>
            <a:endParaRPr lang="fr-FR" noProof="0"/>
          </a:p>
        </p:txBody>
      </p:sp>
      <p:sp>
        <p:nvSpPr>
          <p:cNvPr id="5" name="Espace réservé du pied de page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fr-FR" noProof="0"/>
          </a:p>
        </p:txBody>
      </p:sp>
      <p:sp>
        <p:nvSpPr>
          <p:cNvPr id="6" name="Espace réservé du numéro de diapositive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4FAB73BC-B049-4115-A692-8D63A059BFB8}" type="slidenum">
              <a:rPr lang="fr-FR" noProof="0" smtClean="0"/>
              <a:pPr rtl="0"/>
              <a:t>‹N°›</a:t>
            </a:fld>
            <a:endParaRPr lang="fr-FR" noProof="0"/>
          </a:p>
        </p:txBody>
      </p:sp>
      <p:cxnSp>
        <p:nvCxnSpPr>
          <p:cNvPr id="7" name="Connecteur droit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2955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6C78027-B7A4-492F-8524-0CFA5EB94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369ED23-D0CA-4481-BB1C-3541E3A73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5A14A5-DB34-456A-A4AA-93AAB59B1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1EDAC-A9FD-4A62-A87B-432AC732E971}"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C6B3C76B-17E7-4609-8F1F-B5A0D9BA5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5E320B5-3B9F-4FDD-932D-9E31D127C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1C8E4-C3E9-4B44-BB38-0F2D438A4C7E}" type="slidenum">
              <a:rPr lang="fr-FR" smtClean="0"/>
              <a:t>‹N°›</a:t>
            </a:fld>
            <a:endParaRPr lang="fr-FR"/>
          </a:p>
        </p:txBody>
      </p:sp>
    </p:spTree>
    <p:extLst>
      <p:ext uri="{BB962C8B-B14F-4D97-AF65-F5344CB8AC3E}">
        <p14:creationId xmlns:p14="http://schemas.microsoft.com/office/powerpoint/2010/main" val="41746547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FC30C09-4FCA-128D-2106-97495A97B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B8930F9-D93F-A21B-790E-3BA6FC1CE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2CB7DA-2FB2-E1DB-17F7-41FE6FFE8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8/27/2023</a:t>
            </a:fld>
            <a:endParaRPr lang="en-US" dirty="0"/>
          </a:p>
        </p:txBody>
      </p:sp>
      <p:sp>
        <p:nvSpPr>
          <p:cNvPr id="5" name="Espace réservé du pied de page 4">
            <a:extLst>
              <a:ext uri="{FF2B5EF4-FFF2-40B4-BE49-F238E27FC236}">
                <a16:creationId xmlns:a16="http://schemas.microsoft.com/office/drawing/2014/main" id="{700BCF16-E1BB-3EF9-CB0C-DCEF24B89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4A4567D5-6B85-5996-0849-6722BC130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801229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onelmaltese.fr/" TargetMode="External"/><Relationship Id="rId2" Type="http://schemas.openxmlformats.org/officeDocument/2006/relationships/image" Target="../media/image4.jp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7.jpeg"/><Relationship Id="rId1" Type="http://schemas.openxmlformats.org/officeDocument/2006/relationships/slideLayout" Target="../slideLayouts/slideLayout3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1.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77.jpeg"/><Relationship Id="rId1" Type="http://schemas.openxmlformats.org/officeDocument/2006/relationships/slideLayout" Target="../slideLayouts/slideLayout3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8" Type="http://schemas.openxmlformats.org/officeDocument/2006/relationships/hyperlink" Target="http://www.alp-assurances.com/sommaire.html" TargetMode="External"/><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oleObject" Target="../embeddings/oleObject1.bin"/><Relationship Id="rId1" Type="http://schemas.openxmlformats.org/officeDocument/2006/relationships/slideLayout" Target="../slideLayouts/slideLayout46.xml"/><Relationship Id="rId6" Type="http://schemas.openxmlformats.org/officeDocument/2006/relationships/oleObject" Target="../embeddings/oleObject3.bin"/><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hyperlink" Target="http://www.bnpparibas.com/" TargetMode="External"/><Relationship Id="rId4" Type="http://schemas.openxmlformats.org/officeDocument/2006/relationships/oleObject" Target="../embeddings/oleObject2.bin"/><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2.jpeg"/><Relationship Id="rId1" Type="http://schemas.openxmlformats.org/officeDocument/2006/relationships/slideLayout" Target="../slideLayouts/slideLayout3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03.jpeg"/><Relationship Id="rId1" Type="http://schemas.openxmlformats.org/officeDocument/2006/relationships/slideLayout" Target="../slideLayouts/slideLayout3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1.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3.xml"/><Relationship Id="rId1" Type="http://schemas.openxmlformats.org/officeDocument/2006/relationships/video" Target="https://www.youtube.com/embed/5B7ocazsr_0?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8.xml"/><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31.jpeg"/><Relationship Id="rId1" Type="http://schemas.openxmlformats.org/officeDocument/2006/relationships/slideLayout" Target="../slideLayouts/slideLayout3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41.xml"/><Relationship Id="rId1" Type="http://schemas.openxmlformats.org/officeDocument/2006/relationships/video" Target="https://www.youtube.com/embed/2hbx7Gk_H7A?feature=oembed"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63.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10" Type="http://schemas.openxmlformats.org/officeDocument/2006/relationships/image" Target="../media/image162.jpg"/><Relationship Id="rId4" Type="http://schemas.openxmlformats.org/officeDocument/2006/relationships/image" Target="../media/image156.jpeg"/><Relationship Id="rId9" Type="http://schemas.openxmlformats.org/officeDocument/2006/relationships/image" Target="../media/image161.jpeg"/></Relationships>
</file>

<file path=ppt/slides/_rels/slide64.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jpg"/><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10" Type="http://schemas.openxmlformats.org/officeDocument/2006/relationships/image" Target="../media/image171.jpeg"/><Relationship Id="rId4" Type="http://schemas.openxmlformats.org/officeDocument/2006/relationships/image" Target="../media/image165.jpeg"/><Relationship Id="rId9" Type="http://schemas.openxmlformats.org/officeDocument/2006/relationships/image" Target="../media/image170.jpg"/></Relationships>
</file>

<file path=ppt/slides/_rels/slide65.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media/image176.jpeg"/><Relationship Id="rId11" Type="http://schemas.openxmlformats.org/officeDocument/2006/relationships/image" Target="../media/image181.jpeg"/><Relationship Id="rId5" Type="http://schemas.openxmlformats.org/officeDocument/2006/relationships/image" Target="../media/image175.jpeg"/><Relationship Id="rId10" Type="http://schemas.openxmlformats.org/officeDocument/2006/relationships/image" Target="../media/image180.jpeg"/><Relationship Id="rId4" Type="http://schemas.openxmlformats.org/officeDocument/2006/relationships/image" Target="../media/image174.jpeg"/><Relationship Id="rId9" Type="http://schemas.openxmlformats.org/officeDocument/2006/relationships/image" Target="../media/image179.jpeg"/></Relationships>
</file>

<file path=ppt/slides/_rels/slide66.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30.xml"/><Relationship Id="rId1" Type="http://schemas.openxmlformats.org/officeDocument/2006/relationships/video" Target="https://www.youtube.com/embed/vy-5K1PIYkU?feature=oembed"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png"/><Relationship Id="rId1" Type="http://schemas.openxmlformats.org/officeDocument/2006/relationships/slideLayout" Target="../slideLayouts/slideLayout7.xml"/><Relationship Id="rId4" Type="http://schemas.openxmlformats.org/officeDocument/2006/relationships/image" Target="../media/image188.jpg"/></Relationships>
</file>

<file path=ppt/slides/_rels/slide7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13.xml"/><Relationship Id="rId1" Type="http://schemas.openxmlformats.org/officeDocument/2006/relationships/video" Target="https://www.youtube.com/embed/jiaviL6UfXI?feature=oembed"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25.jpg"/><Relationship Id="rId1" Type="http://schemas.openxmlformats.org/officeDocument/2006/relationships/slideLayout" Target="../slideLayouts/slideLayout7.xml"/><Relationship Id="rId4" Type="http://schemas.openxmlformats.org/officeDocument/2006/relationships/image" Target="../media/image191.jpeg"/></Relationships>
</file>

<file path=ppt/slides/_rels/slide7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5.jpg"/><Relationship Id="rId7" Type="http://schemas.openxmlformats.org/officeDocument/2006/relationships/image" Target="../media/image199.jpg"/><Relationship Id="rId2" Type="http://schemas.openxmlformats.org/officeDocument/2006/relationships/image" Target="../media/image194.jpg"/><Relationship Id="rId1" Type="http://schemas.openxmlformats.org/officeDocument/2006/relationships/slideLayout" Target="../slideLayouts/slideLayout18.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g"/></Relationships>
</file>

<file path=ppt/slides/_rels/slide7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30.xml"/><Relationship Id="rId5" Type="http://schemas.openxmlformats.org/officeDocument/2006/relationships/image" Target="../media/image203.jpeg"/><Relationship Id="rId4" Type="http://schemas.openxmlformats.org/officeDocument/2006/relationships/image" Target="../media/image2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3B6E0605-A0C3-4CB1-8FE5-8155E60E4889}"/>
              </a:ext>
            </a:extLst>
          </p:cNvPr>
          <p:cNvSpPr txBox="1">
            <a:spLocks noChangeArrowheads="1"/>
          </p:cNvSpPr>
          <p:nvPr/>
        </p:nvSpPr>
        <p:spPr>
          <a:xfrm>
            <a:off x="147871" y="219325"/>
            <a:ext cx="7772400" cy="1470025"/>
          </a:xfrm>
          <a:prstGeom prst="rect">
            <a:avLst/>
          </a:prstGeom>
          <a:noFill/>
          <a:ln/>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fr-FR" sz="4000" dirty="0">
                <a:solidFill>
                  <a:schemeClr val="bg1"/>
                </a:solidFill>
              </a:rPr>
              <a:t>SPORT BUSINESS MANAGEMENT</a:t>
            </a:r>
            <a:br>
              <a:rPr lang="fr-FR" b="0" dirty="0">
                <a:solidFill>
                  <a:schemeClr val="bg1"/>
                </a:solidFill>
              </a:rPr>
            </a:br>
            <a:r>
              <a:rPr lang="fr-FR" b="0" dirty="0">
                <a:solidFill>
                  <a:schemeClr val="bg1"/>
                </a:solidFill>
              </a:rPr>
              <a:t>Master Droit du Sport</a:t>
            </a:r>
          </a:p>
        </p:txBody>
      </p:sp>
      <p:sp>
        <p:nvSpPr>
          <p:cNvPr id="5" name="Text Box 10">
            <a:extLst>
              <a:ext uri="{FF2B5EF4-FFF2-40B4-BE49-F238E27FC236}">
                <a16:creationId xmlns:a16="http://schemas.microsoft.com/office/drawing/2014/main" id="{FC00BFA5-2458-4DC3-BC05-1E8FD54D7380}"/>
              </a:ext>
            </a:extLst>
          </p:cNvPr>
          <p:cNvSpPr txBox="1">
            <a:spLocks noChangeArrowheads="1"/>
          </p:cNvSpPr>
          <p:nvPr/>
        </p:nvSpPr>
        <p:spPr bwMode="auto">
          <a:xfrm>
            <a:off x="9960098" y="35969"/>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i="1" dirty="0">
                <a:solidFill>
                  <a:schemeClr val="bg1"/>
                </a:solidFill>
                <a:latin typeface="Verdana" panose="020B0604030504040204" pitchFamily="34" charset="0"/>
              </a:rPr>
              <a:t>Séance 3</a:t>
            </a:r>
          </a:p>
        </p:txBody>
      </p:sp>
      <p:sp>
        <p:nvSpPr>
          <p:cNvPr id="6" name="Text Box 11">
            <a:extLst>
              <a:ext uri="{FF2B5EF4-FFF2-40B4-BE49-F238E27FC236}">
                <a16:creationId xmlns:a16="http://schemas.microsoft.com/office/drawing/2014/main" id="{9982564E-4114-442C-9074-8A0D4AF97B6D}"/>
              </a:ext>
            </a:extLst>
          </p:cNvPr>
          <p:cNvSpPr txBox="1">
            <a:spLocks noChangeArrowheads="1"/>
          </p:cNvSpPr>
          <p:nvPr/>
        </p:nvSpPr>
        <p:spPr bwMode="auto">
          <a:xfrm>
            <a:off x="1094423" y="3797885"/>
            <a:ext cx="6408738"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latin typeface="Verdana" panose="020B0604030504040204" pitchFamily="34" charset="0"/>
                <a:hlinkClick r:id="rId3">
                  <a:extLst>
                    <a:ext uri="{A12FA001-AC4F-418D-AE19-62706E023703}">
                      <ahyp:hlinkClr xmlns:ahyp="http://schemas.microsoft.com/office/drawing/2018/hyperlinkcolor" val="tx"/>
                    </a:ext>
                  </a:extLst>
                </a:hlinkClick>
              </a:rPr>
              <a:t>http://lionelmaltese.fr</a:t>
            </a:r>
            <a:endParaRPr lang="fr-FR" altLang="fr-FR" sz="1800" b="1" dirty="0">
              <a:solidFill>
                <a:schemeClr val="bg1"/>
              </a:solidFill>
              <a:latin typeface="Verdana" panose="020B0604030504040204" pitchFamily="34" charset="0"/>
            </a:endParaRPr>
          </a:p>
          <a:p>
            <a:pPr algn="ctr" eaLnBrk="1" hangingPunct="1">
              <a:spcBef>
                <a:spcPct val="50000"/>
              </a:spcBef>
              <a:buClrTx/>
              <a:buSzTx/>
              <a:buFontTx/>
              <a:buNone/>
            </a:pPr>
            <a:r>
              <a:rPr lang="fr-FR" altLang="fr-FR" sz="1800" b="1" dirty="0">
                <a:solidFill>
                  <a:schemeClr val="bg1"/>
                </a:solidFill>
                <a:latin typeface="Verdana" panose="020B0604030504040204" pitchFamily="34" charset="0"/>
              </a:rPr>
              <a:t>@</a:t>
            </a:r>
            <a:r>
              <a:rPr lang="fr-FR" altLang="fr-FR" sz="1800" b="1" dirty="0" err="1">
                <a:solidFill>
                  <a:schemeClr val="bg1"/>
                </a:solidFill>
                <a:latin typeface="Verdana" panose="020B0604030504040204" pitchFamily="34" charset="0"/>
              </a:rPr>
              <a:t>lionelmaltese</a:t>
            </a:r>
            <a:r>
              <a:rPr lang="fr-FR" altLang="fr-FR" sz="1800" b="1" dirty="0">
                <a:solidFill>
                  <a:schemeClr val="bg1"/>
                </a:solidFill>
                <a:latin typeface="Verdana" panose="020B0604030504040204" pitchFamily="34" charset="0"/>
              </a:rPr>
              <a:t> </a:t>
            </a:r>
          </a:p>
        </p:txBody>
      </p:sp>
      <p:sp>
        <p:nvSpPr>
          <p:cNvPr id="10" name="Rectangle 3">
            <a:extLst>
              <a:ext uri="{FF2B5EF4-FFF2-40B4-BE49-F238E27FC236}">
                <a16:creationId xmlns:a16="http://schemas.microsoft.com/office/drawing/2014/main" id="{E1E5A171-C01F-46D2-B267-A73AC6D7284D}"/>
              </a:ext>
            </a:extLst>
          </p:cNvPr>
          <p:cNvSpPr>
            <a:spLocks noGrp="1" noChangeArrowheads="1"/>
          </p:cNvSpPr>
          <p:nvPr>
            <p:ph type="subTitle" idx="1"/>
          </p:nvPr>
        </p:nvSpPr>
        <p:spPr>
          <a:xfrm>
            <a:off x="335902" y="4908455"/>
            <a:ext cx="12191999" cy="1752600"/>
          </a:xfrm>
        </p:spPr>
        <p:txBody>
          <a:bodyPr>
            <a:noAutofit/>
          </a:bodyPr>
          <a:lstStyle/>
          <a:p>
            <a:pPr algn="ctr" eaLnBrk="1" hangingPunct="1">
              <a:lnSpc>
                <a:spcPct val="80000"/>
              </a:lnSpc>
              <a:defRPr/>
            </a:pPr>
            <a:endParaRPr lang="fr-FR" sz="1600" b="1" i="1" dirty="0">
              <a:solidFill>
                <a:schemeClr val="bg1"/>
              </a:solidFill>
            </a:endParaRPr>
          </a:p>
          <a:p>
            <a:pPr algn="ctr" eaLnBrk="1" hangingPunct="1">
              <a:lnSpc>
                <a:spcPct val="80000"/>
              </a:lnSpc>
              <a:defRPr/>
            </a:pPr>
            <a:r>
              <a:rPr lang="fr-FR" b="1" i="1" dirty="0">
                <a:solidFill>
                  <a:schemeClr val="bg1"/>
                </a:solidFill>
              </a:rPr>
              <a:t>Lionel Maltese</a:t>
            </a:r>
          </a:p>
          <a:p>
            <a:pPr>
              <a:lnSpc>
                <a:spcPct val="80000"/>
              </a:lnSpc>
              <a:defRPr/>
            </a:pPr>
            <a:r>
              <a:rPr lang="fr-FR" sz="1600" b="1" i="1" dirty="0">
                <a:solidFill>
                  <a:schemeClr val="bg1"/>
                </a:solidFill>
              </a:rPr>
              <a:t>Maître de Conférences Aix Marseille Université – CERGAM IAE Aix-En-Provence – Université Laval Québec</a:t>
            </a:r>
          </a:p>
          <a:p>
            <a:pPr algn="ctr" eaLnBrk="1" hangingPunct="1">
              <a:lnSpc>
                <a:spcPct val="80000"/>
              </a:lnSpc>
              <a:defRPr/>
            </a:pPr>
            <a:r>
              <a:rPr lang="fr-FR" sz="1600" b="1" i="1" dirty="0">
                <a:solidFill>
                  <a:schemeClr val="bg1"/>
                </a:solidFill>
              </a:rPr>
              <a:t>Professeur Associé </a:t>
            </a:r>
            <a:r>
              <a:rPr lang="fr-FR" sz="1600" b="1" i="1" dirty="0" err="1">
                <a:solidFill>
                  <a:schemeClr val="bg1"/>
                </a:solidFill>
              </a:rPr>
              <a:t>Kedge</a:t>
            </a:r>
            <a:r>
              <a:rPr lang="fr-FR" sz="1600" b="1" i="1" dirty="0">
                <a:solidFill>
                  <a:schemeClr val="bg1"/>
                </a:solidFill>
              </a:rPr>
              <a:t> Business </a:t>
            </a:r>
            <a:r>
              <a:rPr lang="fr-FR" sz="1600" b="1" i="1" dirty="0" err="1">
                <a:solidFill>
                  <a:schemeClr val="bg1"/>
                </a:solidFill>
              </a:rPr>
              <a:t>School</a:t>
            </a:r>
            <a:endParaRPr lang="fr-FR" sz="1600" b="1" i="1" dirty="0">
              <a:solidFill>
                <a:schemeClr val="bg1"/>
              </a:solidFill>
            </a:endParaRPr>
          </a:p>
          <a:p>
            <a:pPr algn="ctr" eaLnBrk="1" hangingPunct="1">
              <a:lnSpc>
                <a:spcPct val="80000"/>
              </a:lnSpc>
              <a:defRPr/>
            </a:pPr>
            <a:r>
              <a:rPr lang="fr-FR" sz="1600" b="1" i="1" dirty="0">
                <a:solidFill>
                  <a:schemeClr val="bg1"/>
                </a:solidFill>
              </a:rPr>
              <a:t>Manager Délégué Open13 Provence – Open Parc Auvergne Rhône Alpes</a:t>
            </a:r>
          </a:p>
          <a:p>
            <a:pPr algn="ctr" eaLnBrk="1" hangingPunct="1">
              <a:lnSpc>
                <a:spcPct val="80000"/>
              </a:lnSpc>
              <a:defRPr/>
            </a:pPr>
            <a:r>
              <a:rPr lang="fr-FR" sz="1600" b="1" i="1" dirty="0">
                <a:solidFill>
                  <a:schemeClr val="bg1"/>
                </a:solidFill>
              </a:rPr>
              <a:t>Entrepreneur Sport Business </a:t>
            </a:r>
            <a:r>
              <a:rPr lang="fr-FR" sz="1600" b="1" i="1" dirty="0" err="1">
                <a:solidFill>
                  <a:schemeClr val="bg1"/>
                </a:solidFill>
              </a:rPr>
              <a:t>Strategy</a:t>
            </a:r>
            <a:endParaRPr lang="fr-FR" sz="1600" b="1" i="1" dirty="0">
              <a:solidFill>
                <a:schemeClr val="bg1"/>
              </a:solidFill>
            </a:endParaRPr>
          </a:p>
        </p:txBody>
      </p:sp>
    </p:spTree>
    <p:extLst>
      <p:ext uri="{BB962C8B-B14F-4D97-AF65-F5344CB8AC3E}">
        <p14:creationId xmlns:p14="http://schemas.microsoft.com/office/powerpoint/2010/main" val="394341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3">
            <a:extLst>
              <a:ext uri="{FF2B5EF4-FFF2-40B4-BE49-F238E27FC236}">
                <a16:creationId xmlns:a16="http://schemas.microsoft.com/office/drawing/2014/main" id="{D5BA9F7D-979E-4DF0-B75B-F73FC13D5E0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2" name="Rectangle 389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4" name="Rectangle 389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26" name="Rectangle 389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8" name="Rectangle 389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30" name="Freeform: Shape 389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914" name="Rectangle 2">
            <a:extLst>
              <a:ext uri="{FF2B5EF4-FFF2-40B4-BE49-F238E27FC236}">
                <a16:creationId xmlns:a16="http://schemas.microsoft.com/office/drawing/2014/main" id="{88F42435-4A7F-4191-9D7D-64CC7947DF0F}"/>
              </a:ext>
            </a:extLst>
          </p:cNvPr>
          <p:cNvSpPr>
            <a:spLocks noGrp="1" noRot="1" noChangeArrowheads="1"/>
          </p:cNvSpPr>
          <p:nvPr>
            <p:ph type="title"/>
          </p:nvPr>
        </p:nvSpPr>
        <p:spPr>
          <a:xfrm>
            <a:off x="660041" y="2767106"/>
            <a:ext cx="2880828" cy="3071906"/>
          </a:xfrm>
        </p:spPr>
        <p:txBody>
          <a:bodyPr vert="horz" lIns="91440" tIns="45720" rIns="91440" bIns="45720" rtlCol="0" anchor="t">
            <a:normAutofit/>
          </a:bodyPr>
          <a:lstStyle/>
          <a:p>
            <a:pPr>
              <a:defRPr/>
            </a:pPr>
            <a:r>
              <a:rPr lang="en-US" sz="4000" kern="1200">
                <a:solidFill>
                  <a:srgbClr val="FFFFFF"/>
                </a:solidFill>
                <a:latin typeface="+mj-lt"/>
                <a:ea typeface="+mj-ea"/>
                <a:cs typeface="+mj-cs"/>
              </a:rPr>
              <a:t>Spécificités des RP</a:t>
            </a:r>
          </a:p>
        </p:txBody>
      </p:sp>
      <p:graphicFrame>
        <p:nvGraphicFramePr>
          <p:cNvPr id="38917" name="Rectangle 3">
            <a:extLst>
              <a:ext uri="{FF2B5EF4-FFF2-40B4-BE49-F238E27FC236}">
                <a16:creationId xmlns:a16="http://schemas.microsoft.com/office/drawing/2014/main" id="{73BC2B32-1EEC-43A6-8918-7DEC45C7E52D}"/>
              </a:ext>
            </a:extLst>
          </p:cNvPr>
          <p:cNvGraphicFramePr/>
          <p:nvPr>
            <p:extLst>
              <p:ext uri="{D42A27DB-BD31-4B8C-83A1-F6EECF244321}">
                <p14:modId xmlns:p14="http://schemas.microsoft.com/office/powerpoint/2010/main" val="135132976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8" name="Rectangle 174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0" name="Rectangle 174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2" name="Rectangle 174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4" name="Rectangle 174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6" name="Freeform: Shape 174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10" name="Rectangle 2">
            <a:extLst>
              <a:ext uri="{FF2B5EF4-FFF2-40B4-BE49-F238E27FC236}">
                <a16:creationId xmlns:a16="http://schemas.microsoft.com/office/drawing/2014/main" id="{C17CEFB8-BD31-41FF-9CB1-D50EC160C393}"/>
              </a:ext>
            </a:extLst>
          </p:cNvPr>
          <p:cNvSpPr>
            <a:spLocks noGrp="1" noRot="1" noChangeArrowheads="1"/>
          </p:cNvSpPr>
          <p:nvPr>
            <p:ph type="title"/>
          </p:nvPr>
        </p:nvSpPr>
        <p:spPr>
          <a:xfrm>
            <a:off x="660041" y="2767106"/>
            <a:ext cx="2880828" cy="3071906"/>
          </a:xfrm>
        </p:spPr>
        <p:txBody>
          <a:bodyPr vert="horz" lIns="91440" tIns="45720" rIns="91440" bIns="45720" rtlCol="0" anchor="t">
            <a:normAutofit/>
          </a:bodyPr>
          <a:lstStyle/>
          <a:p>
            <a:pPr>
              <a:defRPr/>
            </a:pPr>
            <a:r>
              <a:rPr lang="en-US" sz="3400" kern="1200">
                <a:solidFill>
                  <a:srgbClr val="FFFFFF"/>
                </a:solidFill>
                <a:latin typeface="+mj-lt"/>
                <a:ea typeface="+mj-ea"/>
                <a:cs typeface="+mj-cs"/>
              </a:rPr>
              <a:t>En tant qu’organisateur d’événements</a:t>
            </a:r>
          </a:p>
        </p:txBody>
      </p:sp>
      <p:graphicFrame>
        <p:nvGraphicFramePr>
          <p:cNvPr id="17413" name="Rectangle 3">
            <a:extLst>
              <a:ext uri="{FF2B5EF4-FFF2-40B4-BE49-F238E27FC236}">
                <a16:creationId xmlns:a16="http://schemas.microsoft.com/office/drawing/2014/main" id="{4ECF4405-F35E-4484-AA7C-9B8B5E32D670}"/>
              </a:ext>
            </a:extLst>
          </p:cNvPr>
          <p:cNvGraphicFramePr/>
          <p:nvPr>
            <p:extLst>
              <p:ext uri="{D42A27DB-BD31-4B8C-83A1-F6EECF244321}">
                <p14:modId xmlns:p14="http://schemas.microsoft.com/office/powerpoint/2010/main" val="3747790797"/>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8" name="Rectangle 5018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2" name="Rectangle 5019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Freeform: Shape 5019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196" name="Rectangle 5019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a:extLst>
              <a:ext uri="{FF2B5EF4-FFF2-40B4-BE49-F238E27FC236}">
                <a16:creationId xmlns:a16="http://schemas.microsoft.com/office/drawing/2014/main" id="{3837304F-05DB-4E75-BC9B-D55935BC81BE}"/>
              </a:ext>
            </a:extLst>
          </p:cNvPr>
          <p:cNvSpPr>
            <a:spLocks noGrp="1" noRot="1" noChangeArrowheads="1"/>
          </p:cNvSpPr>
          <p:nvPr>
            <p:ph type="title"/>
          </p:nvPr>
        </p:nvSpPr>
        <p:spPr>
          <a:xfrm>
            <a:off x="586478" y="1683756"/>
            <a:ext cx="3115265" cy="2396359"/>
          </a:xfrm>
        </p:spPr>
        <p:txBody>
          <a:bodyPr anchor="b">
            <a:normAutofit/>
          </a:bodyPr>
          <a:lstStyle/>
          <a:p>
            <a:pPr algn="r" eaLnBrk="1" hangingPunct="1">
              <a:defRPr/>
            </a:pPr>
            <a:r>
              <a:rPr lang="fr-FR" sz="2500">
                <a:solidFill>
                  <a:srgbClr val="FFFFFF"/>
                </a:solidFill>
              </a:rPr>
              <a:t>Rôle des « célébrités » : anciens artistes professionnels, homme politique, ex sportif de haut niveau… </a:t>
            </a:r>
          </a:p>
        </p:txBody>
      </p:sp>
      <p:graphicFrame>
        <p:nvGraphicFramePr>
          <p:cNvPr id="50181" name="Rectangle 3">
            <a:extLst>
              <a:ext uri="{FF2B5EF4-FFF2-40B4-BE49-F238E27FC236}">
                <a16:creationId xmlns:a16="http://schemas.microsoft.com/office/drawing/2014/main" id="{9A77CC2E-27D4-481B-8BD9-6FB1AEDDD057}"/>
              </a:ext>
            </a:extLst>
          </p:cNvPr>
          <p:cNvGraphicFramePr/>
          <p:nvPr>
            <p:extLst>
              <p:ext uri="{D42A27DB-BD31-4B8C-83A1-F6EECF244321}">
                <p14:modId xmlns:p14="http://schemas.microsoft.com/office/powerpoint/2010/main" val="410982985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8CAA309-D63F-43B9-ADC6-447680E0F04F}"/>
              </a:ext>
            </a:extLst>
          </p:cNvPr>
          <p:cNvSpPr>
            <a:spLocks noGrp="1" noRot="1" noChangeArrowheads="1"/>
          </p:cNvSpPr>
          <p:nvPr>
            <p:ph type="title"/>
          </p:nvPr>
        </p:nvSpPr>
        <p:spPr>
          <a:xfrm>
            <a:off x="7839756" y="1159566"/>
            <a:ext cx="3662939" cy="4568264"/>
          </a:xfrm>
        </p:spPr>
        <p:txBody>
          <a:bodyPr anchor="ctr">
            <a:normAutofit/>
          </a:bodyPr>
          <a:lstStyle/>
          <a:p>
            <a:pPr eaLnBrk="1" hangingPunct="1">
              <a:defRPr/>
            </a:pPr>
            <a:r>
              <a:rPr lang="fr-FR" b="0">
                <a:solidFill>
                  <a:schemeClr val="bg1">
                    <a:lumMod val="95000"/>
                    <a:lumOff val="5000"/>
                  </a:schemeClr>
                </a:solidFill>
              </a:rPr>
              <a:t>Les « Ambassadeurs » RP</a:t>
            </a:r>
            <a:r>
              <a:rPr lang="fr-FR">
                <a:solidFill>
                  <a:schemeClr val="bg1">
                    <a:lumMod val="95000"/>
                    <a:lumOff val="5000"/>
                  </a:schemeClr>
                </a:solidFill>
              </a:rPr>
              <a:t> </a:t>
            </a:r>
          </a:p>
        </p:txBody>
      </p:sp>
      <p:sp>
        <p:nvSpPr>
          <p:cNvPr id="51203" name="Rectangle 3">
            <a:extLst>
              <a:ext uri="{FF2B5EF4-FFF2-40B4-BE49-F238E27FC236}">
                <a16:creationId xmlns:a16="http://schemas.microsoft.com/office/drawing/2014/main" id="{3A786DD2-41A7-4B91-810C-3CE97C64BA89}"/>
              </a:ext>
            </a:extLst>
          </p:cNvPr>
          <p:cNvSpPr>
            <a:spLocks noGrp="1" noChangeArrowheads="1"/>
          </p:cNvSpPr>
          <p:nvPr>
            <p:ph idx="1"/>
          </p:nvPr>
        </p:nvSpPr>
        <p:spPr>
          <a:xfrm>
            <a:off x="637310" y="1286934"/>
            <a:ext cx="5292436" cy="4284134"/>
          </a:xfrm>
        </p:spPr>
        <p:txBody>
          <a:bodyPr anchor="ctr">
            <a:normAutofit/>
          </a:bodyPr>
          <a:lstStyle/>
          <a:p>
            <a:pPr eaLnBrk="1" hangingPunct="1">
              <a:defRPr/>
            </a:pPr>
            <a:r>
              <a:rPr lang="fr-FR">
                <a:solidFill>
                  <a:srgbClr val="FFFFFF"/>
                </a:solidFill>
              </a:rPr>
              <a:t>Une des stratégie d’exploration et d’exploitation de nouveaux contrats RP pour un organisateur d’événement :</a:t>
            </a:r>
          </a:p>
          <a:p>
            <a:pPr lvl="1" eaLnBrk="1" hangingPunct="1">
              <a:defRPr/>
            </a:pPr>
            <a:r>
              <a:rPr lang="fr-FR">
                <a:solidFill>
                  <a:srgbClr val="FFFFFF"/>
                </a:solidFill>
              </a:rPr>
              <a:t>Sélectionner des ambassadeurs « apporteurs de relations » ou « entremetteurs » en les motivant</a:t>
            </a:r>
          </a:p>
          <a:p>
            <a:pPr lvl="1" eaLnBrk="1" hangingPunct="1">
              <a:defRPr/>
            </a:pPr>
            <a:r>
              <a:rPr lang="fr-FR">
                <a:solidFill>
                  <a:srgbClr val="FFFFFF"/>
                </a:solidFill>
              </a:rPr>
              <a:t>Avantages : créer de nouveaux réseaux à l’intérieur du réseau existant </a:t>
            </a:r>
          </a:p>
          <a:p>
            <a:pPr lvl="1" eaLnBrk="1" hangingPunct="1">
              <a:defRPr/>
            </a:pPr>
            <a:r>
              <a:rPr lang="fr-FR">
                <a:solidFill>
                  <a:srgbClr val="FFFFFF"/>
                </a:solidFill>
              </a:rPr>
              <a:t>Exemple d’Euromed – HEC…</a:t>
            </a: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6" name="Rectangle 2458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8" name="Rectangle 2458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90" name="Rectangle 2458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2" name="Rectangle 2459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94" name="Freeform: Shape 2459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578" name="Rectangle 2">
            <a:extLst>
              <a:ext uri="{FF2B5EF4-FFF2-40B4-BE49-F238E27FC236}">
                <a16:creationId xmlns:a16="http://schemas.microsoft.com/office/drawing/2014/main" id="{58A87549-D758-4D6A-9D21-EB976641FCD7}"/>
              </a:ext>
            </a:extLst>
          </p:cNvPr>
          <p:cNvSpPr>
            <a:spLocks noGrp="1" noRot="1" noChangeArrowheads="1"/>
          </p:cNvSpPr>
          <p:nvPr>
            <p:ph type="title"/>
          </p:nvPr>
        </p:nvSpPr>
        <p:spPr>
          <a:xfrm>
            <a:off x="660041" y="2767106"/>
            <a:ext cx="2880828" cy="3071906"/>
          </a:xfrm>
        </p:spPr>
        <p:txBody>
          <a:bodyPr vert="horz" lIns="91440" tIns="45720" rIns="91440" bIns="45720" rtlCol="0" anchor="t">
            <a:normAutofit/>
          </a:bodyPr>
          <a:lstStyle/>
          <a:p>
            <a:pPr>
              <a:defRPr/>
            </a:pPr>
            <a:r>
              <a:rPr lang="en-US" sz="4000" kern="1200">
                <a:solidFill>
                  <a:srgbClr val="FFFFFF"/>
                </a:solidFill>
                <a:latin typeface="+mj-lt"/>
                <a:ea typeface="+mj-ea"/>
                <a:cs typeface="+mj-cs"/>
              </a:rPr>
              <a:t>RP et Relation Presse</a:t>
            </a:r>
          </a:p>
        </p:txBody>
      </p:sp>
      <p:graphicFrame>
        <p:nvGraphicFramePr>
          <p:cNvPr id="24581" name="Rectangle 3">
            <a:extLst>
              <a:ext uri="{FF2B5EF4-FFF2-40B4-BE49-F238E27FC236}">
                <a16:creationId xmlns:a16="http://schemas.microsoft.com/office/drawing/2014/main" id="{7076E733-7454-4D0E-90E7-DFDEE23F8DE8}"/>
              </a:ext>
            </a:extLst>
          </p:cNvPr>
          <p:cNvGraphicFramePr/>
          <p:nvPr>
            <p:extLst>
              <p:ext uri="{D42A27DB-BD31-4B8C-83A1-F6EECF244321}">
                <p14:modId xmlns:p14="http://schemas.microsoft.com/office/powerpoint/2010/main" val="326983747"/>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4" name="Rectangle 5223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6" name="Rectangle 5223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38" name="Rectangle 5223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40" name="Rectangle 5223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42" name="Freeform: Shape 5224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226" name="Rectangle 2">
            <a:extLst>
              <a:ext uri="{FF2B5EF4-FFF2-40B4-BE49-F238E27FC236}">
                <a16:creationId xmlns:a16="http://schemas.microsoft.com/office/drawing/2014/main" id="{CEDFE8B5-AA7F-413C-B017-EAE3A0CAA206}"/>
              </a:ext>
            </a:extLst>
          </p:cNvPr>
          <p:cNvSpPr>
            <a:spLocks noGrp="1" noRot="1" noChangeArrowheads="1"/>
          </p:cNvSpPr>
          <p:nvPr>
            <p:ph type="title"/>
          </p:nvPr>
        </p:nvSpPr>
        <p:spPr>
          <a:xfrm>
            <a:off x="660041" y="2767106"/>
            <a:ext cx="2880828" cy="3071906"/>
          </a:xfrm>
        </p:spPr>
        <p:txBody>
          <a:bodyPr vert="horz" lIns="91440" tIns="45720" rIns="91440" bIns="45720" rtlCol="0" anchor="t">
            <a:normAutofit/>
          </a:bodyPr>
          <a:lstStyle/>
          <a:p>
            <a:pPr>
              <a:defRPr/>
            </a:pPr>
            <a:r>
              <a:rPr lang="en-US" sz="4000" kern="1200">
                <a:solidFill>
                  <a:srgbClr val="FFFFFF"/>
                </a:solidFill>
                <a:latin typeface="+mj-lt"/>
                <a:ea typeface="+mj-ea"/>
                <a:cs typeface="+mj-cs"/>
              </a:rPr>
              <a:t>Lien avec le capital social des dirigeants</a:t>
            </a:r>
          </a:p>
        </p:txBody>
      </p:sp>
      <p:graphicFrame>
        <p:nvGraphicFramePr>
          <p:cNvPr id="52229" name="Rectangle 3">
            <a:extLst>
              <a:ext uri="{FF2B5EF4-FFF2-40B4-BE49-F238E27FC236}">
                <a16:creationId xmlns:a16="http://schemas.microsoft.com/office/drawing/2014/main" id="{550B565E-7979-4118-8175-804972FDF576}"/>
              </a:ext>
            </a:extLst>
          </p:cNvPr>
          <p:cNvGraphicFramePr/>
          <p:nvPr>
            <p:extLst>
              <p:ext uri="{D42A27DB-BD31-4B8C-83A1-F6EECF244321}">
                <p14:modId xmlns:p14="http://schemas.microsoft.com/office/powerpoint/2010/main" val="320078680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6" name="Rectangle 5325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8" name="Rectangle 5325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60" name="Rectangle 5325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Rectangle 5326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64" name="Freeform: Shape 5326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251" name="ZoneTexte 2">
            <a:extLst>
              <a:ext uri="{FF2B5EF4-FFF2-40B4-BE49-F238E27FC236}">
                <a16:creationId xmlns:a16="http://schemas.microsoft.com/office/drawing/2014/main" id="{EF91349F-584E-4A9D-987C-AC2D3B425A04}"/>
              </a:ext>
            </a:extLst>
          </p:cNvPr>
          <p:cNvSpPr txBox="1">
            <a:spLocks noChangeArrowheads="1"/>
          </p:cNvSpPr>
          <p:nvPr/>
        </p:nvSpPr>
        <p:spPr bwMode="auto">
          <a:xfrm>
            <a:off x="660041" y="2767106"/>
            <a:ext cx="2880828" cy="30719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914400">
              <a:lnSpc>
                <a:spcPct val="90000"/>
              </a:lnSpc>
              <a:spcBef>
                <a:spcPct val="0"/>
              </a:spcBef>
              <a:spcAft>
                <a:spcPts val="600"/>
              </a:spcAft>
              <a:buClrTx/>
              <a:buSzTx/>
              <a:buNone/>
            </a:pPr>
            <a:r>
              <a:rPr lang="en-US" altLang="fr-FR" sz="3700" b="1" kern="1200">
                <a:solidFill>
                  <a:srgbClr val="FFFFFF"/>
                </a:solidFill>
                <a:latin typeface="+mj-lt"/>
                <a:ea typeface="+mj-ea"/>
                <a:cs typeface="+mj-cs"/>
              </a:rPr>
              <a:t>Les dirigeants sont aussi des FANS !!!!!!!!!!!!!!!!!!!!!!!</a:t>
            </a:r>
          </a:p>
        </p:txBody>
      </p:sp>
      <p:pic>
        <p:nvPicPr>
          <p:cNvPr id="53250" name="Image 1">
            <a:extLst>
              <a:ext uri="{FF2B5EF4-FFF2-40B4-BE49-F238E27FC236}">
                <a16:creationId xmlns:a16="http://schemas.microsoft.com/office/drawing/2014/main" id="{53355A6B-BB0C-4689-B41B-A67186F7433C}"/>
              </a:ext>
            </a:extLst>
          </p:cNvPr>
          <p:cNvPicPr>
            <a:picLocks noChangeAspect="1"/>
          </p:cNvPicPr>
          <p:nvPr/>
        </p:nvPicPr>
        <p:blipFill rotWithShape="1">
          <a:blip r:embed="rId2">
            <a:extLst>
              <a:ext uri="{28A0092B-C50C-407E-A947-70E740481C1C}">
                <a14:useLocalDpi xmlns:a14="http://schemas.microsoft.com/office/drawing/2010/main" val="0"/>
              </a:ext>
            </a:extLst>
          </a:blip>
          <a:srcRect l="11610" r="16534" b="1"/>
          <a:stretch/>
        </p:blipFill>
        <p:spPr bwMode="auto">
          <a:xfrm>
            <a:off x="4855008" y="467208"/>
            <a:ext cx="6520588" cy="59235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fr-FR"/>
            </a:p>
          </p:txBody>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fr-FR"/>
            </a:p>
          </p:txBody>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fr-FR"/>
            </a:p>
          </p:txBody>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fr-FR"/>
            </a:p>
          </p:txBody>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fr-FR"/>
            </a:p>
          </p:txBody>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fr-FR"/>
            </a:p>
          </p:txBody>
        </p:sp>
      </p:grpSp>
      <p:sp>
        <p:nvSpPr>
          <p:cNvPr id="2" name="Titre 1">
            <a:extLst>
              <a:ext uri="{FF2B5EF4-FFF2-40B4-BE49-F238E27FC236}">
                <a16:creationId xmlns:a16="http://schemas.microsoft.com/office/drawing/2014/main" id="{2800FE09-4DC2-4577-949F-B8EDC339B701}"/>
              </a:ext>
            </a:extLst>
          </p:cNvPr>
          <p:cNvSpPr>
            <a:spLocks noGrp="1"/>
          </p:cNvSpPr>
          <p:nvPr>
            <p:ph type="title"/>
          </p:nvPr>
        </p:nvSpPr>
        <p:spPr>
          <a:xfrm>
            <a:off x="535020" y="685800"/>
            <a:ext cx="2780271" cy="5105400"/>
          </a:xfrm>
        </p:spPr>
        <p:txBody>
          <a:bodyPr>
            <a:normAutofit/>
          </a:bodyPr>
          <a:lstStyle/>
          <a:p>
            <a:pPr>
              <a:defRPr/>
            </a:pPr>
            <a:r>
              <a:rPr lang="fr-FR" sz="4000">
                <a:solidFill>
                  <a:srgbClr val="FFFFFF"/>
                </a:solidFill>
              </a:rPr>
              <a:t>Motivations à l’achat de RP</a:t>
            </a:r>
          </a:p>
        </p:txBody>
      </p:sp>
      <p:graphicFrame>
        <p:nvGraphicFramePr>
          <p:cNvPr id="5" name="Espace réservé du contenu 2">
            <a:extLst>
              <a:ext uri="{FF2B5EF4-FFF2-40B4-BE49-F238E27FC236}">
                <a16:creationId xmlns:a16="http://schemas.microsoft.com/office/drawing/2014/main" id="{C60B37AC-6C24-41D6-9DDA-96FA168DF215}"/>
              </a:ext>
            </a:extLst>
          </p:cNvPr>
          <p:cNvGraphicFramePr>
            <a:graphicFrameLocks noGrp="1"/>
          </p:cNvGraphicFramePr>
          <p:nvPr>
            <p:ph idx="1"/>
            <p:extLst>
              <p:ext uri="{D42A27DB-BD31-4B8C-83A1-F6EECF244321}">
                <p14:modId xmlns:p14="http://schemas.microsoft.com/office/powerpoint/2010/main" val="1917473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5974B5A-7F16-445E-9348-E2275C0E4C5F}"/>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defRPr/>
            </a:pPr>
            <a:r>
              <a:rPr lang="en-US" sz="4000" kern="1200">
                <a:solidFill>
                  <a:srgbClr val="FFFFFF"/>
                </a:solidFill>
                <a:latin typeface="+mj-lt"/>
                <a:ea typeface="+mj-ea"/>
                <a:cs typeface="+mj-cs"/>
              </a:rPr>
              <a:t>Segmentation RP / Clients BtB</a:t>
            </a:r>
          </a:p>
        </p:txBody>
      </p:sp>
      <p:graphicFrame>
        <p:nvGraphicFramePr>
          <p:cNvPr id="4" name="Tableau 3">
            <a:extLst>
              <a:ext uri="{FF2B5EF4-FFF2-40B4-BE49-F238E27FC236}">
                <a16:creationId xmlns:a16="http://schemas.microsoft.com/office/drawing/2014/main" id="{A05A9B05-D0A6-4677-87C7-BB5B68D124FB}"/>
              </a:ext>
            </a:extLst>
          </p:cNvPr>
          <p:cNvGraphicFramePr>
            <a:graphicFrameLocks noGrp="1"/>
          </p:cNvGraphicFramePr>
          <p:nvPr>
            <p:extLst>
              <p:ext uri="{D42A27DB-BD31-4B8C-83A1-F6EECF244321}">
                <p14:modId xmlns:p14="http://schemas.microsoft.com/office/powerpoint/2010/main" val="475707168"/>
              </p:ext>
            </p:extLst>
          </p:nvPr>
        </p:nvGraphicFramePr>
        <p:xfrm>
          <a:off x="432225" y="2256618"/>
          <a:ext cx="11327550" cy="3871515"/>
        </p:xfrm>
        <a:graphic>
          <a:graphicData uri="http://schemas.openxmlformats.org/drawingml/2006/table">
            <a:tbl>
              <a:tblPr firstRow="1" firstCol="1" bandRow="1">
                <a:noFill/>
                <a:tableStyleId>{5C22544A-7EE6-4342-B048-85BDC9FD1C3A}</a:tableStyleId>
              </a:tblPr>
              <a:tblGrid>
                <a:gridCol w="2418323">
                  <a:extLst>
                    <a:ext uri="{9D8B030D-6E8A-4147-A177-3AD203B41FA5}">
                      <a16:colId xmlns:a16="http://schemas.microsoft.com/office/drawing/2014/main" val="20000"/>
                    </a:ext>
                  </a:extLst>
                </a:gridCol>
                <a:gridCol w="8909227">
                  <a:extLst>
                    <a:ext uri="{9D8B030D-6E8A-4147-A177-3AD203B41FA5}">
                      <a16:colId xmlns:a16="http://schemas.microsoft.com/office/drawing/2014/main" val="20001"/>
                    </a:ext>
                  </a:extLst>
                </a:gridCol>
              </a:tblGrid>
              <a:tr h="492900">
                <a:tc>
                  <a:txBody>
                    <a:bodyPr/>
                    <a:lstStyle/>
                    <a:p>
                      <a:pPr algn="ctr">
                        <a:lnSpc>
                          <a:spcPct val="115000"/>
                        </a:lnSpc>
                        <a:spcAft>
                          <a:spcPts val="1000"/>
                        </a:spcAft>
                      </a:pPr>
                      <a:r>
                        <a:rPr lang="fr-FR" sz="2000" b="0" cap="none" spc="0">
                          <a:solidFill>
                            <a:schemeClr val="tx1"/>
                          </a:solidFill>
                          <a:effectLst/>
                        </a:rPr>
                        <a:t>Cibles</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nchor="b">
                    <a:lnL w="12700" cmpd="sng">
                      <a:noFill/>
                    </a:lnL>
                    <a:lnR w="12700" cmpd="sng">
                      <a:noFill/>
                    </a:lnR>
                    <a:lnT w="9525" cap="flat" cmpd="sng" algn="ctr">
                      <a:noFill/>
                      <a:prstDash val="solid"/>
                    </a:lnT>
                    <a:lnB w="38100" cmpd="sng">
                      <a:noFill/>
                    </a:lnB>
                    <a:noFill/>
                  </a:tcPr>
                </a:tc>
                <a:tc>
                  <a:txBody>
                    <a:bodyPr/>
                    <a:lstStyle/>
                    <a:p>
                      <a:pPr algn="ctr">
                        <a:lnSpc>
                          <a:spcPct val="115000"/>
                        </a:lnSpc>
                        <a:spcAft>
                          <a:spcPts val="1000"/>
                        </a:spcAft>
                      </a:pPr>
                      <a:r>
                        <a:rPr lang="fr-FR" sz="2000" b="0" cap="none" spc="0">
                          <a:solidFill>
                            <a:schemeClr val="tx1"/>
                          </a:solidFill>
                          <a:effectLst/>
                        </a:rPr>
                        <a:t>Objectifs attendus par les entreprises</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0000"/>
                  </a:ext>
                </a:extLst>
              </a:tr>
              <a:tr h="675723">
                <a:tc>
                  <a:txBody>
                    <a:bodyPr/>
                    <a:lstStyle/>
                    <a:p>
                      <a:pPr>
                        <a:lnSpc>
                          <a:spcPct val="115000"/>
                        </a:lnSpc>
                        <a:spcAft>
                          <a:spcPts val="1000"/>
                        </a:spcAft>
                      </a:pPr>
                      <a:r>
                        <a:rPr lang="fr-FR" sz="2000" b="0" cap="none" spc="0">
                          <a:solidFill>
                            <a:schemeClr val="tx1"/>
                          </a:solidFill>
                          <a:effectLst/>
                        </a:rPr>
                        <a:t>Prospects </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a:lnSpc>
                          <a:spcPct val="115000"/>
                        </a:lnSpc>
                        <a:spcAft>
                          <a:spcPts val="1000"/>
                        </a:spcAft>
                      </a:pPr>
                      <a:r>
                        <a:rPr lang="fr-FR" sz="1500" cap="none" spc="0">
                          <a:solidFill>
                            <a:schemeClr val="tx1"/>
                          </a:solidFill>
                          <a:effectLst/>
                        </a:rPr>
                        <a:t>Conquêtes commerciales et prise de renseignements CRM de la part des invitants sur les préférences de consommation des cibles invitées</a:t>
                      </a:r>
                      <a:endParaRPr lang="fr-FR"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10001"/>
                  </a:ext>
                </a:extLst>
              </a:tr>
              <a:tr h="675723">
                <a:tc>
                  <a:txBody>
                    <a:bodyPr/>
                    <a:lstStyle/>
                    <a:p>
                      <a:pPr>
                        <a:lnSpc>
                          <a:spcPct val="115000"/>
                        </a:lnSpc>
                        <a:spcAft>
                          <a:spcPts val="1000"/>
                        </a:spcAft>
                      </a:pPr>
                      <a:r>
                        <a:rPr lang="fr-FR" sz="2000" b="0" cap="none" spc="0">
                          <a:solidFill>
                            <a:schemeClr val="tx1"/>
                          </a:solidFill>
                          <a:effectLst/>
                        </a:rPr>
                        <a:t>Clients actuels</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nSpc>
                          <a:spcPct val="115000"/>
                        </a:lnSpc>
                        <a:spcAft>
                          <a:spcPts val="1000"/>
                        </a:spcAft>
                      </a:pPr>
                      <a:r>
                        <a:rPr lang="fr-FR" sz="1500" cap="none" spc="0">
                          <a:solidFill>
                            <a:schemeClr val="tx1"/>
                          </a:solidFill>
                          <a:effectLst/>
                        </a:rPr>
                        <a:t>Renforcement relationnel dans une démarche de fidélisation avec intégration d’informations supplémentaires au sein du CRM de l’invitant </a:t>
                      </a:r>
                      <a:endParaRPr lang="fr-FR"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675723">
                <a:tc>
                  <a:txBody>
                    <a:bodyPr/>
                    <a:lstStyle/>
                    <a:p>
                      <a:pPr>
                        <a:lnSpc>
                          <a:spcPct val="115000"/>
                        </a:lnSpc>
                        <a:spcAft>
                          <a:spcPts val="1000"/>
                        </a:spcAft>
                      </a:pPr>
                      <a:r>
                        <a:rPr lang="fr-FR" sz="2000" b="0" cap="none" spc="0">
                          <a:solidFill>
                            <a:schemeClr val="tx1"/>
                          </a:solidFill>
                          <a:effectLst/>
                        </a:rPr>
                        <a:t>Clients perdus</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lnSpc>
                          <a:spcPct val="115000"/>
                        </a:lnSpc>
                        <a:spcAft>
                          <a:spcPts val="1000"/>
                        </a:spcAft>
                      </a:pPr>
                      <a:r>
                        <a:rPr lang="fr-FR" sz="1500" cap="none" spc="0">
                          <a:solidFill>
                            <a:schemeClr val="tx1"/>
                          </a:solidFill>
                          <a:effectLst/>
                        </a:rPr>
                        <a:t>Reconquête de clients et compréhension de la part de l’invitant des raisons de la rupture de relation client qui sont aussi à intégrer à leur CRM</a:t>
                      </a:r>
                      <a:endParaRPr lang="fr-FR"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10003"/>
                  </a:ext>
                </a:extLst>
              </a:tr>
              <a:tr h="675723">
                <a:tc>
                  <a:txBody>
                    <a:bodyPr/>
                    <a:lstStyle/>
                    <a:p>
                      <a:pPr>
                        <a:lnSpc>
                          <a:spcPct val="115000"/>
                        </a:lnSpc>
                        <a:spcAft>
                          <a:spcPts val="1000"/>
                        </a:spcAft>
                      </a:pPr>
                      <a:r>
                        <a:rPr lang="fr-FR" sz="2000" b="0" cap="none" spc="0">
                          <a:solidFill>
                            <a:schemeClr val="tx1"/>
                          </a:solidFill>
                          <a:effectLst/>
                        </a:rPr>
                        <a:t>Influenceurs </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nSpc>
                          <a:spcPct val="115000"/>
                        </a:lnSpc>
                        <a:spcAft>
                          <a:spcPts val="1000"/>
                        </a:spcAft>
                      </a:pPr>
                      <a:r>
                        <a:rPr lang="fr-FR" sz="1500" cap="none" spc="0">
                          <a:solidFill>
                            <a:schemeClr val="tx1"/>
                          </a:solidFill>
                          <a:effectLst/>
                        </a:rPr>
                        <a:t>Accès informationnel via certains des prescripteurs qui peuvent être des médias, des lobbies, des politiques en fonction des écosystèmes des entreprises invitantes </a:t>
                      </a:r>
                      <a:endParaRPr lang="fr-FR"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675723">
                <a:tc>
                  <a:txBody>
                    <a:bodyPr/>
                    <a:lstStyle/>
                    <a:p>
                      <a:pPr>
                        <a:lnSpc>
                          <a:spcPct val="115000"/>
                        </a:lnSpc>
                        <a:spcAft>
                          <a:spcPts val="1000"/>
                        </a:spcAft>
                      </a:pPr>
                      <a:r>
                        <a:rPr lang="fr-FR" sz="2000" b="0" cap="none" spc="0">
                          <a:solidFill>
                            <a:schemeClr val="tx1"/>
                          </a:solidFill>
                          <a:effectLst/>
                        </a:rPr>
                        <a:t>Internes</a:t>
                      </a:r>
                      <a:endParaRPr lang="fr-FR" sz="20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15000"/>
                        </a:lnSpc>
                        <a:spcAft>
                          <a:spcPts val="1000"/>
                        </a:spcAft>
                      </a:pPr>
                      <a:r>
                        <a:rPr lang="fr-FR" sz="1500" cap="none" spc="0">
                          <a:solidFill>
                            <a:schemeClr val="tx1"/>
                          </a:solidFill>
                          <a:effectLst/>
                        </a:rPr>
                        <a:t>Renforcement des liens internes entre collaborateurs dans une dynamique de gestion des ressources humaines</a:t>
                      </a:r>
                      <a:endParaRPr lang="fr-FR"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33" marR="57733" marT="0" marB="11546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5" descr="9781856176156">
            <a:extLst>
              <a:ext uri="{FF2B5EF4-FFF2-40B4-BE49-F238E27FC236}">
                <a16:creationId xmlns:a16="http://schemas.microsoft.com/office/drawing/2014/main" id="{E7E5D708-D696-46D4-8EC1-4CDD9B019B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1403" y="643467"/>
            <a:ext cx="4275793"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Sport Public Relations- Human Kinetics">
            <a:extLst>
              <a:ext uri="{FF2B5EF4-FFF2-40B4-BE49-F238E27FC236}">
                <a16:creationId xmlns:a16="http://schemas.microsoft.com/office/drawing/2014/main" id="{4EB3E002-AE42-980B-E3C2-333CBE22FD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1009" y="643467"/>
            <a:ext cx="4323379" cy="5571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378" name="Rectangle 5837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0" name="Rectangle 5837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2" name="Rectangle 5838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4" name="Rectangle 5838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70" name="Rectangle 2">
            <a:extLst>
              <a:ext uri="{FF2B5EF4-FFF2-40B4-BE49-F238E27FC236}">
                <a16:creationId xmlns:a16="http://schemas.microsoft.com/office/drawing/2014/main" id="{ABBBE367-0B5B-4238-9C30-32065D1D564B}"/>
              </a:ext>
            </a:extLst>
          </p:cNvPr>
          <p:cNvSpPr>
            <a:spLocks noGrp="1" noRot="1" noChangeArrowheads="1"/>
          </p:cNvSpPr>
          <p:nvPr>
            <p:ph type="title"/>
          </p:nvPr>
        </p:nvSpPr>
        <p:spPr>
          <a:xfrm>
            <a:off x="1371597" y="348865"/>
            <a:ext cx="10044023" cy="877729"/>
          </a:xfrm>
        </p:spPr>
        <p:txBody>
          <a:bodyPr anchor="ctr">
            <a:normAutofit/>
          </a:bodyPr>
          <a:lstStyle/>
          <a:p>
            <a:pPr eaLnBrk="1" hangingPunct="1">
              <a:defRPr/>
            </a:pPr>
            <a:r>
              <a:rPr lang="fr-FR" sz="4000">
                <a:solidFill>
                  <a:srgbClr val="FFFFFF"/>
                </a:solidFill>
              </a:rPr>
              <a:t>Outils de mesure : indicateur quantitatifs </a:t>
            </a:r>
          </a:p>
        </p:txBody>
      </p:sp>
      <p:graphicFrame>
        <p:nvGraphicFramePr>
          <p:cNvPr id="58373" name="Rectangle 3">
            <a:extLst>
              <a:ext uri="{FF2B5EF4-FFF2-40B4-BE49-F238E27FC236}">
                <a16:creationId xmlns:a16="http://schemas.microsoft.com/office/drawing/2014/main" id="{A3EA2A34-5110-46E6-A287-39A46EFD282E}"/>
              </a:ext>
            </a:extLst>
          </p:cNvPr>
          <p:cNvGraphicFramePr/>
          <p:nvPr>
            <p:extLst>
              <p:ext uri="{D42A27DB-BD31-4B8C-83A1-F6EECF244321}">
                <p14:modId xmlns:p14="http://schemas.microsoft.com/office/powerpoint/2010/main" val="225507561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2" name="Rectangle 5940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4" name="Rectangle 5940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6" name="Rectangle 5940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8" name="Rectangle 5940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94" name="Rectangle 2">
            <a:extLst>
              <a:ext uri="{FF2B5EF4-FFF2-40B4-BE49-F238E27FC236}">
                <a16:creationId xmlns:a16="http://schemas.microsoft.com/office/drawing/2014/main" id="{6149762D-EFA5-4885-9196-4AAE161B3097}"/>
              </a:ext>
            </a:extLst>
          </p:cNvPr>
          <p:cNvSpPr>
            <a:spLocks noGrp="1" noRot="1" noChangeArrowheads="1"/>
          </p:cNvSpPr>
          <p:nvPr>
            <p:ph type="title"/>
          </p:nvPr>
        </p:nvSpPr>
        <p:spPr>
          <a:xfrm>
            <a:off x="1371597" y="348865"/>
            <a:ext cx="10044023" cy="877729"/>
          </a:xfrm>
        </p:spPr>
        <p:txBody>
          <a:bodyPr anchor="ctr">
            <a:normAutofit/>
          </a:bodyPr>
          <a:lstStyle/>
          <a:p>
            <a:pPr eaLnBrk="1" hangingPunct="1">
              <a:defRPr/>
            </a:pPr>
            <a:r>
              <a:rPr lang="fr-FR" sz="4000">
                <a:solidFill>
                  <a:srgbClr val="FFFFFF"/>
                </a:solidFill>
              </a:rPr>
              <a:t>Outils de mesure : indicateur quantitatifs</a:t>
            </a:r>
          </a:p>
        </p:txBody>
      </p:sp>
      <p:graphicFrame>
        <p:nvGraphicFramePr>
          <p:cNvPr id="59397" name="Rectangle 3">
            <a:extLst>
              <a:ext uri="{FF2B5EF4-FFF2-40B4-BE49-F238E27FC236}">
                <a16:creationId xmlns:a16="http://schemas.microsoft.com/office/drawing/2014/main" id="{E9C10D55-D054-45EA-A669-D9729F7B7A8A}"/>
              </a:ext>
            </a:extLst>
          </p:cNvPr>
          <p:cNvGraphicFramePr/>
          <p:nvPr>
            <p:extLst>
              <p:ext uri="{D42A27DB-BD31-4B8C-83A1-F6EECF244321}">
                <p14:modId xmlns:p14="http://schemas.microsoft.com/office/powerpoint/2010/main" val="229480220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76F07F7-FE71-4715-B3D7-8AFF827B351C}"/>
              </a:ext>
            </a:extLst>
          </p:cNvPr>
          <p:cNvSpPr>
            <a:spLocks noGrp="1" noRot="1" noChangeArrowheads="1"/>
          </p:cNvSpPr>
          <p:nvPr>
            <p:ph type="title"/>
          </p:nvPr>
        </p:nvSpPr>
        <p:spPr>
          <a:xfrm>
            <a:off x="1217056" y="1093380"/>
            <a:ext cx="3068182" cy="4671240"/>
          </a:xfrm>
        </p:spPr>
        <p:txBody>
          <a:bodyPr anchor="ctr">
            <a:normAutofit/>
          </a:bodyPr>
          <a:lstStyle/>
          <a:p>
            <a:pPr algn="r" eaLnBrk="1" hangingPunct="1">
              <a:defRPr/>
            </a:pPr>
            <a:r>
              <a:rPr lang="fr-FR"/>
              <a:t>Remarques finales</a:t>
            </a:r>
          </a:p>
        </p:txBody>
      </p:sp>
      <p:graphicFrame>
        <p:nvGraphicFramePr>
          <p:cNvPr id="60421" name="Rectangle 3">
            <a:extLst>
              <a:ext uri="{FF2B5EF4-FFF2-40B4-BE49-F238E27FC236}">
                <a16:creationId xmlns:a16="http://schemas.microsoft.com/office/drawing/2014/main" id="{FE93AE4B-8E47-446E-0750-956940903518}"/>
              </a:ext>
            </a:extLst>
          </p:cNvPr>
          <p:cNvGraphicFramePr>
            <a:graphicFrameLocks noGrp="1"/>
          </p:cNvGraphicFramePr>
          <p:nvPr>
            <p:ph idx="1"/>
          </p:nvPr>
        </p:nvGraphicFramePr>
        <p:xfrm>
          <a:off x="5285509" y="1093380"/>
          <a:ext cx="6219103" cy="4679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61" name="Rectangle 3">
            <a:extLst>
              <a:ext uri="{FF2B5EF4-FFF2-40B4-BE49-F238E27FC236}">
                <a16:creationId xmlns:a16="http://schemas.microsoft.com/office/drawing/2014/main" id="{6141E48A-1642-4FAA-8981-0EAE239942DC}"/>
              </a:ext>
            </a:extLst>
          </p:cNvPr>
          <p:cNvGraphicFramePr/>
          <p:nvPr>
            <p:extLst>
              <p:ext uri="{D42A27DB-BD31-4B8C-83A1-F6EECF244321}">
                <p14:modId xmlns:p14="http://schemas.microsoft.com/office/powerpoint/2010/main" val="1830180441"/>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93" name="Rectangle 71689">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2" name="Freeform: Shape 71691">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71694" name="Freeform: Shape 71693">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682" name="Rectangle 2">
            <a:extLst>
              <a:ext uri="{FF2B5EF4-FFF2-40B4-BE49-F238E27FC236}">
                <a16:creationId xmlns:a16="http://schemas.microsoft.com/office/drawing/2014/main" id="{C8F586E6-A2B0-4AD0-93B9-B07D97A3BFCD}"/>
              </a:ext>
            </a:extLst>
          </p:cNvPr>
          <p:cNvSpPr>
            <a:spLocks noGrp="1" noRot="1" noChangeArrowheads="1"/>
          </p:cNvSpPr>
          <p:nvPr>
            <p:ph type="title"/>
          </p:nvPr>
        </p:nvSpPr>
        <p:spPr>
          <a:xfrm>
            <a:off x="765051" y="662400"/>
            <a:ext cx="3384000" cy="1492132"/>
          </a:xfrm>
        </p:spPr>
        <p:txBody>
          <a:bodyPr anchor="t">
            <a:normAutofit/>
          </a:bodyPr>
          <a:lstStyle/>
          <a:p>
            <a:pPr eaLnBrk="1" hangingPunct="1">
              <a:defRPr/>
            </a:pPr>
            <a:r>
              <a:rPr lang="fr-FR" sz="3100">
                <a:solidFill>
                  <a:schemeClr val="bg1"/>
                </a:solidFill>
              </a:rPr>
              <a:t>Efficacité des liens interpersonnels (Granovetter, 1973) </a:t>
            </a:r>
          </a:p>
        </p:txBody>
      </p:sp>
      <p:pic>
        <p:nvPicPr>
          <p:cNvPr id="5122" name="Picture 2" descr="PPT - The Strength of Weak Ties PowerPoint Presentation, free download -  ID:773568">
            <a:extLst>
              <a:ext uri="{FF2B5EF4-FFF2-40B4-BE49-F238E27FC236}">
                <a16:creationId xmlns:a16="http://schemas.microsoft.com/office/drawing/2014/main" id="{14A0EAAC-5578-C6B6-8C55-218EFE99AA3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1053" y="1173681"/>
            <a:ext cx="6014185" cy="45106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685" name="Rectangle 3">
            <a:extLst>
              <a:ext uri="{FF2B5EF4-FFF2-40B4-BE49-F238E27FC236}">
                <a16:creationId xmlns:a16="http://schemas.microsoft.com/office/drawing/2014/main" id="{A77327B9-AE32-40F4-AA6F-8CB3FA819939}"/>
              </a:ext>
            </a:extLst>
          </p:cNvPr>
          <p:cNvGraphicFramePr/>
          <p:nvPr>
            <p:extLst>
              <p:ext uri="{D42A27DB-BD31-4B8C-83A1-F6EECF244321}">
                <p14:modId xmlns:p14="http://schemas.microsoft.com/office/powerpoint/2010/main" val="3372491457"/>
              </p:ext>
            </p:extLst>
          </p:nvPr>
        </p:nvGraphicFramePr>
        <p:xfrm>
          <a:off x="765051" y="2286000"/>
          <a:ext cx="3384000" cy="3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03496F28-2174-4D37-960D-EC550D3F344D}"/>
              </a:ext>
            </a:extLst>
          </p:cNvPr>
          <p:cNvGraphicFramePr>
            <a:graphicFrameLocks noGrp="1"/>
          </p:cNvGraphicFramePr>
          <p:nvPr>
            <p:extLst>
              <p:ext uri="{D42A27DB-BD31-4B8C-83A1-F6EECF244321}">
                <p14:modId xmlns:p14="http://schemas.microsoft.com/office/powerpoint/2010/main" val="2086023333"/>
              </p:ext>
            </p:extLst>
          </p:nvPr>
        </p:nvGraphicFramePr>
        <p:xfrm>
          <a:off x="1456712" y="1123527"/>
          <a:ext cx="9278572" cy="4604804"/>
        </p:xfrm>
        <a:graphic>
          <a:graphicData uri="http://schemas.openxmlformats.org/drawingml/2006/table">
            <a:tbl>
              <a:tblPr firstRow="1" firstCol="1" bandRow="1">
                <a:tableStyleId>{8EC20E35-A176-4012-BC5E-935CFFF8708E}</a:tableStyleId>
              </a:tblPr>
              <a:tblGrid>
                <a:gridCol w="1759711">
                  <a:extLst>
                    <a:ext uri="{9D8B030D-6E8A-4147-A177-3AD203B41FA5}">
                      <a16:colId xmlns:a16="http://schemas.microsoft.com/office/drawing/2014/main" val="20000"/>
                    </a:ext>
                  </a:extLst>
                </a:gridCol>
                <a:gridCol w="3787937">
                  <a:extLst>
                    <a:ext uri="{9D8B030D-6E8A-4147-A177-3AD203B41FA5}">
                      <a16:colId xmlns:a16="http://schemas.microsoft.com/office/drawing/2014/main" val="20001"/>
                    </a:ext>
                  </a:extLst>
                </a:gridCol>
                <a:gridCol w="3730924">
                  <a:extLst>
                    <a:ext uri="{9D8B030D-6E8A-4147-A177-3AD203B41FA5}">
                      <a16:colId xmlns:a16="http://schemas.microsoft.com/office/drawing/2014/main" val="20002"/>
                    </a:ext>
                  </a:extLst>
                </a:gridCol>
              </a:tblGrid>
              <a:tr h="297835">
                <a:tc>
                  <a:txBody>
                    <a:bodyPr/>
                    <a:lstStyle/>
                    <a:p>
                      <a:pPr algn="ctr">
                        <a:lnSpc>
                          <a:spcPct val="115000"/>
                        </a:lnSpc>
                        <a:spcAft>
                          <a:spcPts val="1000"/>
                        </a:spcAft>
                      </a:pPr>
                      <a:r>
                        <a:rPr lang="fr-FR" sz="1600">
                          <a:effectLst/>
                        </a:rPr>
                        <a:t>Critère théorique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gn="ctr">
                        <a:lnSpc>
                          <a:spcPct val="115000"/>
                        </a:lnSpc>
                        <a:spcAft>
                          <a:spcPts val="1000"/>
                        </a:spcAft>
                      </a:pPr>
                      <a:r>
                        <a:rPr lang="fr-FR" sz="1600">
                          <a:effectLst/>
                        </a:rPr>
                        <a:t>Contributions relationnelles des RP</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gn="ctr">
                        <a:lnSpc>
                          <a:spcPct val="115000"/>
                        </a:lnSpc>
                        <a:spcAft>
                          <a:spcPts val="1000"/>
                        </a:spcAft>
                      </a:pPr>
                      <a:r>
                        <a:rPr lang="fr-FR" sz="1600">
                          <a:effectLst/>
                        </a:rPr>
                        <a:t>Evaluation efficacité des RP</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extLst>
                  <a:ext uri="{0D108BD9-81ED-4DB2-BD59-A6C34878D82A}">
                    <a16:rowId xmlns:a16="http://schemas.microsoft.com/office/drawing/2014/main" val="10000"/>
                  </a:ext>
                </a:extLst>
              </a:tr>
              <a:tr h="581074">
                <a:tc>
                  <a:txBody>
                    <a:bodyPr/>
                    <a:lstStyle/>
                    <a:p>
                      <a:pPr>
                        <a:lnSpc>
                          <a:spcPct val="115000"/>
                        </a:lnSpc>
                        <a:spcAft>
                          <a:spcPts val="1000"/>
                        </a:spcAft>
                      </a:pPr>
                      <a:r>
                        <a:rPr lang="fr-FR" sz="1600">
                          <a:effectLst/>
                        </a:rPr>
                        <a:t>Durée relation</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Les RP participent-elles à la stratégie de fidélisation de l’entreprise?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Mesurer la durée de la relation entre invités et invitant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extLst>
                  <a:ext uri="{0D108BD9-81ED-4DB2-BD59-A6C34878D82A}">
                    <a16:rowId xmlns:a16="http://schemas.microsoft.com/office/drawing/2014/main" val="10001"/>
                  </a:ext>
                </a:extLst>
              </a:tr>
              <a:tr h="1147552">
                <a:tc>
                  <a:txBody>
                    <a:bodyPr/>
                    <a:lstStyle/>
                    <a:p>
                      <a:pPr>
                        <a:lnSpc>
                          <a:spcPct val="115000"/>
                        </a:lnSpc>
                        <a:spcAft>
                          <a:spcPts val="1000"/>
                        </a:spcAft>
                      </a:pPr>
                      <a:r>
                        <a:rPr lang="fr-FR" sz="1600">
                          <a:effectLst/>
                        </a:rPr>
                        <a:t>Intensité émotionnelle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Le facteur émotionnel lié à la singularité du spectacle sportif impacte-t-il l’expérience vécue entre invités et invitant ?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Observation directe d’un partage d’expérience émotionnelle et passionnel entre invités et invitant</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extLst>
                  <a:ext uri="{0D108BD9-81ED-4DB2-BD59-A6C34878D82A}">
                    <a16:rowId xmlns:a16="http://schemas.microsoft.com/office/drawing/2014/main" val="10002"/>
                  </a:ext>
                </a:extLst>
              </a:tr>
              <a:tr h="1147552">
                <a:tc>
                  <a:txBody>
                    <a:bodyPr/>
                    <a:lstStyle/>
                    <a:p>
                      <a:pPr>
                        <a:lnSpc>
                          <a:spcPct val="115000"/>
                        </a:lnSpc>
                        <a:spcAft>
                          <a:spcPts val="1000"/>
                        </a:spcAft>
                      </a:pPr>
                      <a:r>
                        <a:rPr lang="fr-FR" sz="1600">
                          <a:effectLst/>
                        </a:rPr>
                        <a:t>Intimité</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La cadre privilégié et intimiste associé à une prestation RP permet-il de créer des liens interpersonnels entre invités et invitant ?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Observation directe de la création de lien interpersonnel (tutoiement, conversations personnelles…)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extLst>
                  <a:ext uri="{0D108BD9-81ED-4DB2-BD59-A6C34878D82A}">
                    <a16:rowId xmlns:a16="http://schemas.microsoft.com/office/drawing/2014/main" val="10003"/>
                  </a:ext>
                </a:extLst>
              </a:tr>
              <a:tr h="1430791">
                <a:tc>
                  <a:txBody>
                    <a:bodyPr/>
                    <a:lstStyle/>
                    <a:p>
                      <a:pPr>
                        <a:lnSpc>
                          <a:spcPct val="115000"/>
                        </a:lnSpc>
                        <a:spcAft>
                          <a:spcPts val="1000"/>
                        </a:spcAft>
                      </a:pPr>
                      <a:r>
                        <a:rPr lang="fr-FR" sz="1600">
                          <a:effectLst/>
                        </a:rPr>
                        <a:t>Services réciproques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Les échanges relationnels entre invités et invitant ont-ils permis à l’invitant d’accéder à de nouvelles informations ou bien d’atteindre des objectifs commerciaux ?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tc>
                  <a:txBody>
                    <a:bodyPr/>
                    <a:lstStyle/>
                    <a:p>
                      <a:pPr>
                        <a:lnSpc>
                          <a:spcPct val="115000"/>
                        </a:lnSpc>
                        <a:spcAft>
                          <a:spcPts val="1000"/>
                        </a:spcAft>
                      </a:pPr>
                      <a:r>
                        <a:rPr lang="fr-FR" sz="1600">
                          <a:effectLst/>
                        </a:rPr>
                        <a:t>Qualité des informations acquises par l’invitant lui permettant d’alimenter son CRM et sa démarche commerciale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1581" marR="61581"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 37" descr="Une image contenant personne, homme, portant, complet&#10;&#10;Description générée automatiquement">
            <a:extLst>
              <a:ext uri="{FF2B5EF4-FFF2-40B4-BE49-F238E27FC236}">
                <a16:creationId xmlns:a16="http://schemas.microsoft.com/office/drawing/2014/main" id="{20656ECA-544D-459D-8FEF-1D2C810507A7}"/>
              </a:ext>
            </a:extLst>
          </p:cNvPr>
          <p:cNvPicPr>
            <a:picLocks noChangeAspect="1"/>
          </p:cNvPicPr>
          <p:nvPr/>
        </p:nvPicPr>
        <p:blipFill>
          <a:blip r:embed="rId2"/>
          <a:stretch>
            <a:fillRect/>
          </a:stretch>
        </p:blipFill>
        <p:spPr>
          <a:xfrm>
            <a:off x="1362075" y="1844675"/>
            <a:ext cx="2925763" cy="4449763"/>
          </a:xfrm>
          <a:prstGeom prst="rect">
            <a:avLst/>
          </a:prstGeom>
          <a:scene3d>
            <a:camera prst="orthographicFront">
              <a:rot lat="0" lon="0" rev="360000"/>
            </a:camera>
            <a:lightRig rig="twoPt" dir="t">
              <a:rot lat="0" lon="0" rev="7200000"/>
            </a:lightRig>
          </a:scene3d>
        </p:spPr>
      </p:pic>
      <p:pic>
        <p:nvPicPr>
          <p:cNvPr id="2050" name="Picture 2" descr="Comment se créer un réseau professionnel quand on est encore étudiant ? –  Le Blog du recrutement By Seekube">
            <a:extLst>
              <a:ext uri="{FF2B5EF4-FFF2-40B4-BE49-F238E27FC236}">
                <a16:creationId xmlns:a16="http://schemas.microsoft.com/office/drawing/2014/main" id="{01E781DA-4A43-4FBE-B43B-A2965B50DD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52925" y="1844675"/>
            <a:ext cx="6475413" cy="4449763"/>
          </a:xfrm>
          <a:prstGeom prst="rect">
            <a:avLst/>
          </a:prstGeom>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515E40DF-D47A-4409-B7CB-C3C6C43C2434}"/>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400" b="1" kern="1200">
                <a:solidFill>
                  <a:schemeClr val="tx1"/>
                </a:solidFill>
                <a:latin typeface="+mj-lt"/>
                <a:ea typeface="+mj-ea"/>
                <a:cs typeface="+mj-cs"/>
              </a:rPr>
              <a:t>Le RSI</a:t>
            </a:r>
            <a:br>
              <a:rPr lang="en-US" sz="4400" b="1" kern="1200">
                <a:solidFill>
                  <a:schemeClr val="tx1"/>
                </a:solidFill>
                <a:latin typeface="+mj-lt"/>
                <a:ea typeface="+mj-ea"/>
                <a:cs typeface="+mj-cs"/>
              </a:rPr>
            </a:br>
            <a:r>
              <a:rPr lang="en-US" sz="4400" b="1" kern="1200">
                <a:solidFill>
                  <a:schemeClr val="tx1"/>
                </a:solidFill>
                <a:latin typeface="+mj-lt"/>
                <a:ea typeface="+mj-ea"/>
                <a:cs typeface="+mj-cs"/>
              </a:rPr>
              <a:t>Retour Sur Invitation : Force des Liens Faibles</a:t>
            </a:r>
          </a:p>
        </p:txBody>
      </p:sp>
    </p:spTree>
    <p:extLst>
      <p:ext uri="{BB962C8B-B14F-4D97-AF65-F5344CB8AC3E}">
        <p14:creationId xmlns:p14="http://schemas.microsoft.com/office/powerpoint/2010/main" val="207987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9" name="Rectangle 43018">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21" name="Rectangle 43020">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3015" name="Picture 43014" descr="Gros plan de l'objectif de l'appareil photo">
            <a:extLst>
              <a:ext uri="{FF2B5EF4-FFF2-40B4-BE49-F238E27FC236}">
                <a16:creationId xmlns:a16="http://schemas.microsoft.com/office/drawing/2014/main" id="{D9E5FD21-47A2-D1D4-1977-1371AF02A99D}"/>
              </a:ext>
            </a:extLst>
          </p:cNvPr>
          <p:cNvPicPr>
            <a:picLocks noChangeAspect="1"/>
          </p:cNvPicPr>
          <p:nvPr/>
        </p:nvPicPr>
        <p:blipFill rotWithShape="1">
          <a:blip r:embed="rId2">
            <a:alphaModFix amt="60000"/>
          </a:blip>
          <a:srcRect t="15730"/>
          <a:stretch/>
        </p:blipFill>
        <p:spPr>
          <a:xfrm>
            <a:off x="-1" y="10"/>
            <a:ext cx="12192001" cy="6857990"/>
          </a:xfrm>
          <a:prstGeom prst="rect">
            <a:avLst/>
          </a:prstGeom>
        </p:spPr>
      </p:pic>
      <p:sp>
        <p:nvSpPr>
          <p:cNvPr id="43012" name="Rectangle 4">
            <a:extLst>
              <a:ext uri="{FF2B5EF4-FFF2-40B4-BE49-F238E27FC236}">
                <a16:creationId xmlns:a16="http://schemas.microsoft.com/office/drawing/2014/main" id="{F335B447-9D1E-49AA-B76E-DEB832B8914F}"/>
              </a:ext>
            </a:extLst>
          </p:cNvPr>
          <p:cNvSpPr>
            <a:spLocks noGrp="1" noChangeArrowheads="1"/>
          </p:cNvSpPr>
          <p:nvPr>
            <p:ph type="ctrTitle"/>
          </p:nvPr>
        </p:nvSpPr>
        <p:spPr>
          <a:xfrm>
            <a:off x="841248" y="600427"/>
            <a:ext cx="9875520" cy="3299902"/>
          </a:xfrm>
        </p:spPr>
        <p:txBody>
          <a:bodyPr>
            <a:normAutofit/>
          </a:bodyPr>
          <a:lstStyle/>
          <a:p>
            <a:pPr algn="l" eaLnBrk="1" hangingPunct="1">
              <a:defRPr/>
            </a:pPr>
            <a:r>
              <a:rPr lang="fr-FR" sz="8200">
                <a:solidFill>
                  <a:srgbClr val="FFFFFF"/>
                </a:solidFill>
              </a:rPr>
              <a:t>OBJECTIF MAJEUR D’UNE STRATEGIE RP ?</a:t>
            </a:r>
          </a:p>
        </p:txBody>
      </p:sp>
      <p:sp>
        <p:nvSpPr>
          <p:cNvPr id="43013" name="Rectangle 5">
            <a:extLst>
              <a:ext uri="{FF2B5EF4-FFF2-40B4-BE49-F238E27FC236}">
                <a16:creationId xmlns:a16="http://schemas.microsoft.com/office/drawing/2014/main" id="{2AB01B82-E3FB-4B97-9085-BF67EA7E2518}"/>
              </a:ext>
            </a:extLst>
          </p:cNvPr>
          <p:cNvSpPr>
            <a:spLocks noGrp="1" noChangeArrowheads="1"/>
          </p:cNvSpPr>
          <p:nvPr>
            <p:ph type="subTitle" idx="1"/>
          </p:nvPr>
        </p:nvSpPr>
        <p:spPr>
          <a:xfrm>
            <a:off x="859536" y="4072045"/>
            <a:ext cx="9875520" cy="1414355"/>
          </a:xfrm>
        </p:spPr>
        <p:txBody>
          <a:bodyPr>
            <a:normAutofit/>
          </a:bodyPr>
          <a:lstStyle/>
          <a:p>
            <a:pPr algn="l" eaLnBrk="1" hangingPunct="1">
              <a:defRPr/>
            </a:pPr>
            <a:r>
              <a:rPr lang="fr-FR" b="1">
                <a:solidFill>
                  <a:srgbClr val="FFFFFF"/>
                </a:solidFill>
              </a:rPr>
              <a:t>Fédérer un réseau via un événement</a:t>
            </a:r>
          </a:p>
          <a:p>
            <a:pPr algn="l" eaLnBrk="1" hangingPunct="1">
              <a:defRPr/>
            </a:pPr>
            <a:r>
              <a:rPr lang="fr-FR" b="1">
                <a:solidFill>
                  <a:srgbClr val="FFFFFF"/>
                </a:solidFill>
              </a:rPr>
              <a:t>(Club, communauté…) et le rendre VALORISABLE - RARE – INIMITABLE (NON SUBSITUABLE) - ORGANISATIONNEL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4" name="Rectangle 41993">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96" name="Rectangle 4199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986" name="Rectangle 2">
            <a:extLst>
              <a:ext uri="{FF2B5EF4-FFF2-40B4-BE49-F238E27FC236}">
                <a16:creationId xmlns:a16="http://schemas.microsoft.com/office/drawing/2014/main" id="{CFE6766B-5F87-45AA-A0C6-3667AA5C6F60}"/>
              </a:ext>
            </a:extLst>
          </p:cNvPr>
          <p:cNvSpPr>
            <a:spLocks noGrp="1" noRot="1" noChangeArrowheads="1"/>
          </p:cNvSpPr>
          <p:nvPr>
            <p:ph type="title"/>
          </p:nvPr>
        </p:nvSpPr>
        <p:spPr>
          <a:xfrm>
            <a:off x="1198181" y="728906"/>
            <a:ext cx="9792471" cy="2057037"/>
          </a:xfrm>
        </p:spPr>
        <p:txBody>
          <a:bodyPr>
            <a:normAutofit/>
          </a:bodyPr>
          <a:lstStyle/>
          <a:p>
            <a:pPr eaLnBrk="1" hangingPunct="1">
              <a:defRPr/>
            </a:pPr>
            <a:r>
              <a:rPr lang="fr-FR">
                <a:solidFill>
                  <a:srgbClr val="FFFFFF"/>
                </a:solidFill>
              </a:rPr>
              <a:t>Dangers ?</a:t>
            </a:r>
          </a:p>
        </p:txBody>
      </p:sp>
      <p:graphicFrame>
        <p:nvGraphicFramePr>
          <p:cNvPr id="41989" name="Rectangle 3">
            <a:extLst>
              <a:ext uri="{FF2B5EF4-FFF2-40B4-BE49-F238E27FC236}">
                <a16:creationId xmlns:a16="http://schemas.microsoft.com/office/drawing/2014/main" id="{8567683F-00D6-4EF4-B06C-ABF94CC42D29}"/>
              </a:ext>
            </a:extLst>
          </p:cNvPr>
          <p:cNvGraphicFramePr/>
          <p:nvPr>
            <p:extLst>
              <p:ext uri="{D42A27DB-BD31-4B8C-83A1-F6EECF244321}">
                <p14:modId xmlns:p14="http://schemas.microsoft.com/office/powerpoint/2010/main" val="558677057"/>
              </p:ext>
            </p:extLst>
          </p:nvPr>
        </p:nvGraphicFramePr>
        <p:xfrm>
          <a:off x="1198181" y="2957665"/>
          <a:ext cx="9792471" cy="3171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09634B-F481-434A-B15A-112099B1505C}"/>
              </a:ext>
            </a:extLst>
          </p:cNvPr>
          <p:cNvSpPr>
            <a:spLocks noGrp="1"/>
          </p:cNvSpPr>
          <p:nvPr>
            <p:ph type="title"/>
          </p:nvPr>
        </p:nvSpPr>
        <p:spPr/>
        <p:txBody>
          <a:bodyPr/>
          <a:lstStyle/>
          <a:p>
            <a:pPr>
              <a:defRPr/>
            </a:pPr>
            <a:r>
              <a:rPr lang="fr-FR" dirty="0"/>
              <a:t>Product –Service - </a:t>
            </a:r>
            <a:r>
              <a:rPr lang="fr-FR" dirty="0" err="1"/>
              <a:t>Experience</a:t>
            </a:r>
            <a:endParaRPr lang="fr-FR" dirty="0"/>
          </a:p>
        </p:txBody>
      </p:sp>
      <p:sp>
        <p:nvSpPr>
          <p:cNvPr id="4" name="Ellipse 3">
            <a:extLst>
              <a:ext uri="{FF2B5EF4-FFF2-40B4-BE49-F238E27FC236}">
                <a16:creationId xmlns:a16="http://schemas.microsoft.com/office/drawing/2014/main" id="{F160EC00-31DC-4938-A2F1-A6B3ED44EB84}"/>
              </a:ext>
            </a:extLst>
          </p:cNvPr>
          <p:cNvSpPr/>
          <p:nvPr/>
        </p:nvSpPr>
        <p:spPr>
          <a:xfrm>
            <a:off x="3143250" y="2636839"/>
            <a:ext cx="2089150" cy="12969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PRODUCT</a:t>
            </a:r>
          </a:p>
          <a:p>
            <a:pPr algn="ctr">
              <a:defRPr/>
            </a:pPr>
            <a:r>
              <a:rPr lang="fr-FR" dirty="0" err="1"/>
              <a:t>Hospitality</a:t>
            </a:r>
            <a:endParaRPr lang="fr-FR" dirty="0"/>
          </a:p>
        </p:txBody>
      </p:sp>
      <p:sp>
        <p:nvSpPr>
          <p:cNvPr id="5" name="Ellipse 4">
            <a:extLst>
              <a:ext uri="{FF2B5EF4-FFF2-40B4-BE49-F238E27FC236}">
                <a16:creationId xmlns:a16="http://schemas.microsoft.com/office/drawing/2014/main" id="{55ABFF3E-5F20-4FA3-B57A-4AB6518B0A15}"/>
              </a:ext>
            </a:extLst>
          </p:cNvPr>
          <p:cNvSpPr/>
          <p:nvPr/>
        </p:nvSpPr>
        <p:spPr>
          <a:xfrm>
            <a:off x="7104063" y="2708275"/>
            <a:ext cx="2087562" cy="12969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err="1"/>
              <a:t>Servicing</a:t>
            </a:r>
            <a:endParaRPr lang="fr-FR" dirty="0"/>
          </a:p>
        </p:txBody>
      </p:sp>
      <p:sp>
        <p:nvSpPr>
          <p:cNvPr id="6" name="Ellipse 5">
            <a:extLst>
              <a:ext uri="{FF2B5EF4-FFF2-40B4-BE49-F238E27FC236}">
                <a16:creationId xmlns:a16="http://schemas.microsoft.com/office/drawing/2014/main" id="{D2792C52-6783-43A2-A6B4-A0DC5EF7DB73}"/>
              </a:ext>
            </a:extLst>
          </p:cNvPr>
          <p:cNvSpPr/>
          <p:nvPr/>
        </p:nvSpPr>
        <p:spPr>
          <a:xfrm>
            <a:off x="5016501" y="4797425"/>
            <a:ext cx="2087563"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err="1"/>
              <a:t>Players</a:t>
            </a:r>
            <a:endParaRPr lang="fr-FR" dirty="0"/>
          </a:p>
          <a:p>
            <a:pPr algn="ctr">
              <a:defRPr/>
            </a:pPr>
            <a:r>
              <a:rPr lang="fr-FR" dirty="0"/>
              <a:t>VIP People</a:t>
            </a:r>
          </a:p>
        </p:txBody>
      </p:sp>
      <p:cxnSp>
        <p:nvCxnSpPr>
          <p:cNvPr id="8" name="Connecteur droit 7">
            <a:extLst>
              <a:ext uri="{FF2B5EF4-FFF2-40B4-BE49-F238E27FC236}">
                <a16:creationId xmlns:a16="http://schemas.microsoft.com/office/drawing/2014/main" id="{213C272F-6584-4853-BC07-0C773B1D6268}"/>
              </a:ext>
            </a:extLst>
          </p:cNvPr>
          <p:cNvCxnSpPr>
            <a:stCxn id="4" idx="6"/>
          </p:cNvCxnSpPr>
          <p:nvPr/>
        </p:nvCxnSpPr>
        <p:spPr>
          <a:xfrm>
            <a:off x="5232400" y="3284538"/>
            <a:ext cx="1943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A77A07F2-59C5-49E3-85F9-5AB5EEAB856E}"/>
              </a:ext>
            </a:extLst>
          </p:cNvPr>
          <p:cNvCxnSpPr>
            <a:stCxn id="4" idx="4"/>
            <a:endCxn id="6" idx="0"/>
          </p:cNvCxnSpPr>
          <p:nvPr/>
        </p:nvCxnSpPr>
        <p:spPr>
          <a:xfrm>
            <a:off x="4187826" y="3933825"/>
            <a:ext cx="1871663" cy="86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4D1BFFB6-8A62-4D31-B2F0-BE24FF9C6726}"/>
              </a:ext>
            </a:extLst>
          </p:cNvPr>
          <p:cNvCxnSpPr>
            <a:stCxn id="5" idx="4"/>
            <a:endCxn id="6" idx="0"/>
          </p:cNvCxnSpPr>
          <p:nvPr/>
        </p:nvCxnSpPr>
        <p:spPr>
          <a:xfrm flipH="1">
            <a:off x="6059488" y="4005263"/>
            <a:ext cx="2089150" cy="792162"/>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9534951D-455A-4490-A661-D45038B545F2}"/>
              </a:ext>
            </a:extLst>
          </p:cNvPr>
          <p:cNvSpPr/>
          <p:nvPr/>
        </p:nvSpPr>
        <p:spPr>
          <a:xfrm>
            <a:off x="5519739" y="3429001"/>
            <a:ext cx="1152525" cy="936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 2">
            <a:extLst>
              <a:ext uri="{FF2B5EF4-FFF2-40B4-BE49-F238E27FC236}">
                <a16:creationId xmlns:a16="http://schemas.microsoft.com/office/drawing/2014/main" id="{3257865B-9DFC-4B58-8EB5-DD0231D8DAC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23288" r="204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ZoneTexte 3">
            <a:extLst>
              <a:ext uri="{FF2B5EF4-FFF2-40B4-BE49-F238E27FC236}">
                <a16:creationId xmlns:a16="http://schemas.microsoft.com/office/drawing/2014/main" id="{43B06C68-26A6-44B7-8B6C-ED8512BE71C9}"/>
              </a:ext>
            </a:extLst>
          </p:cNvPr>
          <p:cNvSpPr txBox="1">
            <a:spLocks noChangeArrowheads="1"/>
          </p:cNvSpPr>
          <p:nvPr/>
        </p:nvSpPr>
        <p:spPr bwMode="auto">
          <a:xfrm>
            <a:off x="2589213" y="2514600"/>
            <a:ext cx="8915399" cy="22627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spcAft>
                <a:spcPts val="600"/>
              </a:spcAft>
              <a:buClrTx/>
              <a:buSzTx/>
              <a:buNone/>
            </a:pPr>
            <a:r>
              <a:rPr lang="en-US" altLang="fr-FR" sz="5400" b="1">
                <a:latin typeface="+mj-lt"/>
                <a:ea typeface="+mj-ea"/>
                <a:cs typeface="+mj-cs"/>
              </a:rPr>
              <a:t>SKODA TOUR DE FRANCE VIP PROGRAM</a:t>
            </a:r>
          </a:p>
        </p:txBody>
      </p: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3911" name="Freeform: Shape 1239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913" name="Freeform: Shape 1239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906" name="Rectangle 2">
            <a:extLst>
              <a:ext uri="{FF2B5EF4-FFF2-40B4-BE49-F238E27FC236}">
                <a16:creationId xmlns:a16="http://schemas.microsoft.com/office/drawing/2014/main" id="{6D9357B3-937C-4B7A-831A-2CF8B73475E6}"/>
              </a:ext>
            </a:extLst>
          </p:cNvPr>
          <p:cNvSpPr>
            <a:spLocks noGrp="1" noChangeArrowheads="1"/>
          </p:cNvSpPr>
          <p:nvPr>
            <p:ph type="ctrTitle"/>
          </p:nvPr>
        </p:nvSpPr>
        <p:spPr>
          <a:xfrm>
            <a:off x="2555631" y="1441938"/>
            <a:ext cx="7080738" cy="3974124"/>
          </a:xfrm>
        </p:spPr>
        <p:txBody>
          <a:bodyPr vert="horz" lIns="91440" tIns="45720" rIns="91440" bIns="45720" rtlCol="0" anchor="ctr">
            <a:normAutofit/>
          </a:bodyPr>
          <a:lstStyle/>
          <a:p>
            <a:pPr>
              <a:defRPr/>
            </a:pPr>
            <a:r>
              <a:rPr lang="en-US" sz="5400">
                <a:solidFill>
                  <a:schemeClr val="bg1">
                    <a:lumMod val="95000"/>
                    <a:lumOff val="5000"/>
                  </a:schemeClr>
                </a:solidFill>
              </a:rPr>
              <a:t>Exemple d’OCCADE</a:t>
            </a:r>
            <a:br>
              <a:rPr lang="en-US" sz="5400">
                <a:solidFill>
                  <a:schemeClr val="bg1">
                    <a:lumMod val="95000"/>
                    <a:lumOff val="5000"/>
                  </a:schemeClr>
                </a:solidFill>
              </a:rPr>
            </a:br>
            <a:br>
              <a:rPr lang="en-US" sz="5400">
                <a:solidFill>
                  <a:schemeClr val="bg1">
                    <a:lumMod val="95000"/>
                    <a:lumOff val="5000"/>
                  </a:schemeClr>
                </a:solidFill>
              </a:rPr>
            </a:br>
            <a:r>
              <a:rPr lang="en-US" sz="5400">
                <a:solidFill>
                  <a:schemeClr val="bg1">
                    <a:lumMod val="95000"/>
                    <a:lumOff val="5000"/>
                  </a:schemeClr>
                </a:solidFill>
              </a:rPr>
              <a:t>devenu CANAL PLUS EVENTS</a:t>
            </a:r>
          </a:p>
        </p:txBody>
      </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gasquet3">
            <a:extLst>
              <a:ext uri="{FF2B5EF4-FFF2-40B4-BE49-F238E27FC236}">
                <a16:creationId xmlns:a16="http://schemas.microsoft.com/office/drawing/2014/main" id="{76E128E9-6CEF-4D7B-AEAF-99D5679DB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981075"/>
            <a:ext cx="3775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3" descr="visuel03">
            <a:extLst>
              <a:ext uri="{FF2B5EF4-FFF2-40B4-BE49-F238E27FC236}">
                <a16:creationId xmlns:a16="http://schemas.microsoft.com/office/drawing/2014/main" id="{06B54FA4-C54A-4F98-947B-1ED7BCDDF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3500438"/>
            <a:ext cx="288131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gptl2004[1]">
            <a:extLst>
              <a:ext uri="{FF2B5EF4-FFF2-40B4-BE49-F238E27FC236}">
                <a16:creationId xmlns:a16="http://schemas.microsoft.com/office/drawing/2014/main" id="{990C6C62-0CA4-4657-9B32-C16AD0E0B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33375"/>
            <a:ext cx="417671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dissolve">
                                      <p:cBhvr>
                                        <p:cTn id="12" dur="500"/>
                                        <p:tgtEl>
                                          <p:spTgt spid="1249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4931"/>
                                        </p:tgtEl>
                                        <p:attrNameLst>
                                          <p:attrName>style.visibility</p:attrName>
                                        </p:attrNameLst>
                                      </p:cBhvr>
                                      <p:to>
                                        <p:strVal val="visible"/>
                                      </p:to>
                                    </p:set>
                                    <p:animEffect transition="in" filter="dissolve">
                                      <p:cBhvr>
                                        <p:cTn id="17"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ff06b">
            <a:extLst>
              <a:ext uri="{FF2B5EF4-FFF2-40B4-BE49-F238E27FC236}">
                <a16:creationId xmlns:a16="http://schemas.microsoft.com/office/drawing/2014/main" id="{6CD5022C-5DF8-4A6B-A0BF-C2C93B05C8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1938" y="643467"/>
            <a:ext cx="5788123"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Visuel%20GPTL%20Bellecour">
            <a:extLst>
              <a:ext uri="{FF2B5EF4-FFF2-40B4-BE49-F238E27FC236}">
                <a16:creationId xmlns:a16="http://schemas.microsoft.com/office/drawing/2014/main" id="{1F298E7F-D794-4C77-BBC3-9A6ED9A536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0066" y="801793"/>
            <a:ext cx="3832012" cy="524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GPTL-2008-Affiche">
            <a:extLst>
              <a:ext uri="{FF2B5EF4-FFF2-40B4-BE49-F238E27FC236}">
                <a16:creationId xmlns:a16="http://schemas.microsoft.com/office/drawing/2014/main" id="{450B6642-82A9-4BEA-8BEE-AE8FA2E614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10508" y="801793"/>
            <a:ext cx="3556422" cy="524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Affiche%20GPTL%202009">
            <a:extLst>
              <a:ext uri="{FF2B5EF4-FFF2-40B4-BE49-F238E27FC236}">
                <a16:creationId xmlns:a16="http://schemas.microsoft.com/office/drawing/2014/main" id="{CAFE5543-720E-4646-B522-B14AF3AC11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3240" y="640080"/>
            <a:ext cx="3624413" cy="5252773"/>
          </a:xfrm>
          <a:prstGeom prst="rect">
            <a:avLst/>
          </a:prstGeom>
          <a:noFill/>
          <a:ln w="12700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69635" name="Picture 7" descr="zone-pub_1">
            <a:extLst>
              <a:ext uri="{FF2B5EF4-FFF2-40B4-BE49-F238E27FC236}">
                <a16:creationId xmlns:a16="http://schemas.microsoft.com/office/drawing/2014/main" id="{1E144D00-6EFF-42E9-974C-6A5206018D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6" y="1056484"/>
            <a:ext cx="5303959" cy="4419965"/>
          </a:xfrm>
          <a:prstGeom prst="rect">
            <a:avLst/>
          </a:prstGeom>
          <a:noFill/>
          <a:ln w="127000" cap="sq">
            <a:solidFill>
              <a:srgbClr val="FFFFFF"/>
            </a:solidFill>
            <a:miter lim="800000"/>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10" name="Rectangle 12800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29BEDD1A-EFC5-D609-EF12-8C2FB68AD9C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69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8002" name="Rectangle 2">
            <a:extLst>
              <a:ext uri="{FF2B5EF4-FFF2-40B4-BE49-F238E27FC236}">
                <a16:creationId xmlns:a16="http://schemas.microsoft.com/office/drawing/2014/main" id="{3D02A41C-213E-4217-9E42-31BE824D55D1}"/>
              </a:ext>
            </a:extLst>
          </p:cNvPr>
          <p:cNvSpPr>
            <a:spLocks noGrp="1" noRot="1" noChangeArrowheads="1"/>
          </p:cNvSpPr>
          <p:nvPr>
            <p:ph type="title"/>
          </p:nvPr>
        </p:nvSpPr>
        <p:spPr>
          <a:xfrm>
            <a:off x="838200" y="365125"/>
            <a:ext cx="10515600" cy="1325563"/>
          </a:xfrm>
        </p:spPr>
        <p:txBody>
          <a:bodyPr>
            <a:normAutofit/>
          </a:bodyPr>
          <a:lstStyle/>
          <a:p>
            <a:pPr eaLnBrk="1" hangingPunct="1">
              <a:defRPr/>
            </a:pPr>
            <a:r>
              <a:rPr lang="fr-FR">
                <a:solidFill>
                  <a:srgbClr val="FFFFFF"/>
                </a:solidFill>
              </a:rPr>
              <a:t>GPTL</a:t>
            </a:r>
          </a:p>
        </p:txBody>
      </p:sp>
      <p:graphicFrame>
        <p:nvGraphicFramePr>
          <p:cNvPr id="128005" name="Rectangle 3">
            <a:extLst>
              <a:ext uri="{FF2B5EF4-FFF2-40B4-BE49-F238E27FC236}">
                <a16:creationId xmlns:a16="http://schemas.microsoft.com/office/drawing/2014/main" id="{27316D44-23BE-4E8E-B39F-C39975022C89}"/>
              </a:ext>
            </a:extLst>
          </p:cNvPr>
          <p:cNvGraphicFramePr/>
          <p:nvPr>
            <p:extLst>
              <p:ext uri="{D42A27DB-BD31-4B8C-83A1-F6EECF244321}">
                <p14:modId xmlns:p14="http://schemas.microsoft.com/office/powerpoint/2010/main" val="16264107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CD20DD62-7F41-45B5-96D7-C4BE97C10B8A}"/>
              </a:ext>
            </a:extLst>
          </p:cNvPr>
          <p:cNvSpPr>
            <a:spLocks noGrp="1" noRot="1" noChangeArrowheads="1"/>
          </p:cNvSpPr>
          <p:nvPr>
            <p:ph type="title" sz="quarter"/>
          </p:nvPr>
        </p:nvSpPr>
        <p:spPr>
          <a:xfrm>
            <a:off x="1981200" y="274638"/>
            <a:ext cx="8229600" cy="615950"/>
          </a:xfrm>
        </p:spPr>
        <p:txBody>
          <a:bodyPr>
            <a:normAutofit fontScale="90000"/>
          </a:bodyPr>
          <a:lstStyle/>
          <a:p>
            <a:pPr eaLnBrk="1" hangingPunct="1">
              <a:defRPr/>
            </a:pPr>
            <a:r>
              <a:rPr lang="fr-FR" sz="4000" dirty="0">
                <a:solidFill>
                  <a:schemeClr val="tx1"/>
                </a:solidFill>
              </a:rPr>
              <a:t>Stratégie partenariale du GPTL</a:t>
            </a:r>
          </a:p>
        </p:txBody>
      </p:sp>
      <p:graphicFrame>
        <p:nvGraphicFramePr>
          <p:cNvPr id="71683" name="Object 3">
            <a:extLst>
              <a:ext uri="{FF2B5EF4-FFF2-40B4-BE49-F238E27FC236}">
                <a16:creationId xmlns:a16="http://schemas.microsoft.com/office/drawing/2014/main" id="{0741BC53-74B6-4961-9328-820D51DAA77B}"/>
              </a:ext>
            </a:extLst>
          </p:cNvPr>
          <p:cNvGraphicFramePr>
            <a:graphicFrameLocks noGrp="1" noChangeAspect="1"/>
          </p:cNvGraphicFramePr>
          <p:nvPr>
            <p:ph sz="quarter" idx="1"/>
          </p:nvPr>
        </p:nvGraphicFramePr>
        <p:xfrm>
          <a:off x="1847850" y="3429000"/>
          <a:ext cx="2303463" cy="1976438"/>
        </p:xfrm>
        <a:graphic>
          <a:graphicData uri="http://schemas.openxmlformats.org/presentationml/2006/ole">
            <mc:AlternateContent xmlns:mc="http://schemas.openxmlformats.org/markup-compatibility/2006">
              <mc:Choice xmlns:v="urn:schemas-microsoft-com:vml" Requires="v">
                <p:oleObj name="Image" r:id="rId2" imgW="2158730" imgH="1853315" progId="Photoshop.Image.8">
                  <p:embed/>
                </p:oleObj>
              </mc:Choice>
              <mc:Fallback>
                <p:oleObj name="Image" r:id="rId2" imgW="2158730" imgH="1853315" progId="Photoshop.Image.8">
                  <p:embed/>
                  <p:pic>
                    <p:nvPicPr>
                      <p:cNvPr id="71683" name="Object 3">
                        <a:extLst>
                          <a:ext uri="{FF2B5EF4-FFF2-40B4-BE49-F238E27FC236}">
                            <a16:creationId xmlns:a16="http://schemas.microsoft.com/office/drawing/2014/main" id="{0741BC53-74B6-4961-9328-820D51DAA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429000"/>
                        <a:ext cx="2303463"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4">
            <a:extLst>
              <a:ext uri="{FF2B5EF4-FFF2-40B4-BE49-F238E27FC236}">
                <a16:creationId xmlns:a16="http://schemas.microsoft.com/office/drawing/2014/main" id="{601F437D-755B-4724-96F1-DECC785FF70C}"/>
              </a:ext>
            </a:extLst>
          </p:cNvPr>
          <p:cNvGraphicFramePr>
            <a:graphicFrameLocks noGrp="1" noChangeAspect="1"/>
          </p:cNvGraphicFramePr>
          <p:nvPr>
            <p:ph sz="quarter" idx="2"/>
          </p:nvPr>
        </p:nvGraphicFramePr>
        <p:xfrm>
          <a:off x="8113713" y="3571875"/>
          <a:ext cx="2092325" cy="1849438"/>
        </p:xfrm>
        <a:graphic>
          <a:graphicData uri="http://schemas.openxmlformats.org/presentationml/2006/ole">
            <mc:AlternateContent xmlns:mc="http://schemas.openxmlformats.org/markup-compatibility/2006">
              <mc:Choice xmlns:v="urn:schemas-microsoft-com:vml" Requires="v">
                <p:oleObj name="Image" r:id="rId4" imgW="2095238" imgH="1853315" progId="Photoshop.Image.8">
                  <p:embed/>
                </p:oleObj>
              </mc:Choice>
              <mc:Fallback>
                <p:oleObj name="Image" r:id="rId4" imgW="2095238" imgH="1853315" progId="Photoshop.Image.8">
                  <p:embed/>
                  <p:pic>
                    <p:nvPicPr>
                      <p:cNvPr id="71684" name="Object 4">
                        <a:extLst>
                          <a:ext uri="{FF2B5EF4-FFF2-40B4-BE49-F238E27FC236}">
                            <a16:creationId xmlns:a16="http://schemas.microsoft.com/office/drawing/2014/main" id="{601F437D-755B-4724-96F1-DECC785FF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713" y="3571875"/>
                        <a:ext cx="2092325"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5" name="Object 5">
            <a:extLst>
              <a:ext uri="{FF2B5EF4-FFF2-40B4-BE49-F238E27FC236}">
                <a16:creationId xmlns:a16="http://schemas.microsoft.com/office/drawing/2014/main" id="{7571DE93-0B00-479E-894F-3AFEB43ADFAD}"/>
              </a:ext>
            </a:extLst>
          </p:cNvPr>
          <p:cNvGraphicFramePr>
            <a:graphicFrameLocks noChangeAspect="1"/>
          </p:cNvGraphicFramePr>
          <p:nvPr/>
        </p:nvGraphicFramePr>
        <p:xfrm>
          <a:off x="5159375" y="4797426"/>
          <a:ext cx="1981200" cy="1852613"/>
        </p:xfrm>
        <a:graphic>
          <a:graphicData uri="http://schemas.openxmlformats.org/presentationml/2006/ole">
            <mc:AlternateContent xmlns:mc="http://schemas.openxmlformats.org/markup-compatibility/2006">
              <mc:Choice xmlns:v="urn:schemas-microsoft-com:vml" Requires="v">
                <p:oleObj name="Image" r:id="rId6" imgW="1980952" imgH="1853315" progId="Photoshop.Image.8">
                  <p:embed/>
                </p:oleObj>
              </mc:Choice>
              <mc:Fallback>
                <p:oleObj name="Image" r:id="rId6" imgW="1980952" imgH="1853315" progId="Photoshop.Image.8">
                  <p:embed/>
                  <p:pic>
                    <p:nvPicPr>
                      <p:cNvPr id="71685" name="Object 5">
                        <a:extLst>
                          <a:ext uri="{FF2B5EF4-FFF2-40B4-BE49-F238E27FC236}">
                            <a16:creationId xmlns:a16="http://schemas.microsoft.com/office/drawing/2014/main" id="{7571DE93-0B00-479E-894F-3AFEB43ADF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4797426"/>
                        <a:ext cx="19812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6" name="Oval 6">
            <a:extLst>
              <a:ext uri="{FF2B5EF4-FFF2-40B4-BE49-F238E27FC236}">
                <a16:creationId xmlns:a16="http://schemas.microsoft.com/office/drawing/2014/main" id="{F0356641-D14F-4520-92F6-360E877A5E26}"/>
              </a:ext>
            </a:extLst>
          </p:cNvPr>
          <p:cNvSpPr>
            <a:spLocks noChangeArrowheads="1"/>
          </p:cNvSpPr>
          <p:nvPr/>
        </p:nvSpPr>
        <p:spPr bwMode="auto">
          <a:xfrm>
            <a:off x="5232401" y="2781300"/>
            <a:ext cx="2016125" cy="1728788"/>
          </a:xfrm>
          <a:prstGeom prst="ellipse">
            <a:avLst/>
          </a:prstGeom>
          <a:solidFill>
            <a:schemeClr val="hlink"/>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solidFill>
                  <a:schemeClr val="bg2"/>
                </a:solidFill>
                <a:latin typeface="Verdana" panose="020B0604030504040204" pitchFamily="34" charset="0"/>
              </a:rPr>
              <a:t>Stratégie </a:t>
            </a:r>
          </a:p>
          <a:p>
            <a:pPr algn="ctr" eaLnBrk="1" hangingPunct="1">
              <a:spcBef>
                <a:spcPct val="0"/>
              </a:spcBef>
              <a:buClrTx/>
              <a:buSzTx/>
              <a:buFontTx/>
              <a:buNone/>
            </a:pPr>
            <a:r>
              <a:rPr lang="fr-FR" altLang="fr-FR" sz="1800" b="1">
                <a:solidFill>
                  <a:schemeClr val="bg2"/>
                </a:solidFill>
                <a:latin typeface="Verdana" panose="020B0604030504040204" pitchFamily="34" charset="0"/>
              </a:rPr>
              <a:t>des </a:t>
            </a:r>
          </a:p>
          <a:p>
            <a:pPr algn="ctr" eaLnBrk="1" hangingPunct="1">
              <a:spcBef>
                <a:spcPct val="0"/>
              </a:spcBef>
              <a:buClrTx/>
              <a:buSzTx/>
              <a:buFontTx/>
              <a:buNone/>
            </a:pPr>
            <a:r>
              <a:rPr lang="fr-FR" altLang="fr-FR" sz="1800" b="1">
                <a:solidFill>
                  <a:schemeClr val="bg2"/>
                </a:solidFill>
                <a:latin typeface="Verdana" panose="020B0604030504040204" pitchFamily="34" charset="0"/>
              </a:rPr>
              <a:t>« 5 balles »</a:t>
            </a:r>
          </a:p>
          <a:p>
            <a:pPr algn="ctr" eaLnBrk="1" hangingPunct="1">
              <a:spcBef>
                <a:spcPct val="0"/>
              </a:spcBef>
              <a:buClrTx/>
              <a:buSzTx/>
              <a:buFontTx/>
              <a:buNone/>
            </a:pPr>
            <a:endParaRPr lang="fr-FR" altLang="fr-FR" sz="1800" b="1">
              <a:solidFill>
                <a:schemeClr val="bg2"/>
              </a:solidFill>
              <a:latin typeface="Verdana" panose="020B0604030504040204" pitchFamily="34" charset="0"/>
            </a:endParaRPr>
          </a:p>
        </p:txBody>
      </p:sp>
      <p:sp>
        <p:nvSpPr>
          <p:cNvPr id="71687" name="Line 7">
            <a:extLst>
              <a:ext uri="{FF2B5EF4-FFF2-40B4-BE49-F238E27FC236}">
                <a16:creationId xmlns:a16="http://schemas.microsoft.com/office/drawing/2014/main" id="{69C97EA2-E54C-4FE0-9C88-E9AC2E1516DB}"/>
              </a:ext>
            </a:extLst>
          </p:cNvPr>
          <p:cNvSpPr>
            <a:spLocks noChangeShapeType="1"/>
          </p:cNvSpPr>
          <p:nvPr/>
        </p:nvSpPr>
        <p:spPr bwMode="auto">
          <a:xfrm flipH="1">
            <a:off x="3935414" y="3860800"/>
            <a:ext cx="1296987"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88" name="Line 8">
            <a:extLst>
              <a:ext uri="{FF2B5EF4-FFF2-40B4-BE49-F238E27FC236}">
                <a16:creationId xmlns:a16="http://schemas.microsoft.com/office/drawing/2014/main" id="{17EC7C53-7CDD-4912-9E09-B56811AEC077}"/>
              </a:ext>
            </a:extLst>
          </p:cNvPr>
          <p:cNvSpPr>
            <a:spLocks noChangeShapeType="1"/>
          </p:cNvSpPr>
          <p:nvPr/>
        </p:nvSpPr>
        <p:spPr bwMode="auto">
          <a:xfrm>
            <a:off x="7248526" y="3716339"/>
            <a:ext cx="1008063" cy="5048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89" name="Line 9">
            <a:extLst>
              <a:ext uri="{FF2B5EF4-FFF2-40B4-BE49-F238E27FC236}">
                <a16:creationId xmlns:a16="http://schemas.microsoft.com/office/drawing/2014/main" id="{0990E245-776C-41F3-9445-4141A60EEA8E}"/>
              </a:ext>
            </a:extLst>
          </p:cNvPr>
          <p:cNvSpPr>
            <a:spLocks noChangeShapeType="1"/>
          </p:cNvSpPr>
          <p:nvPr/>
        </p:nvSpPr>
        <p:spPr bwMode="auto">
          <a:xfrm>
            <a:off x="6167438" y="4508501"/>
            <a:ext cx="0" cy="3603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0" name="Line 10">
            <a:extLst>
              <a:ext uri="{FF2B5EF4-FFF2-40B4-BE49-F238E27FC236}">
                <a16:creationId xmlns:a16="http://schemas.microsoft.com/office/drawing/2014/main" id="{EAEFB39A-88BE-4602-85CE-79630CDEA2E7}"/>
              </a:ext>
            </a:extLst>
          </p:cNvPr>
          <p:cNvSpPr>
            <a:spLocks noChangeShapeType="1"/>
          </p:cNvSpPr>
          <p:nvPr/>
        </p:nvSpPr>
        <p:spPr bwMode="auto">
          <a:xfrm flipH="1" flipV="1">
            <a:off x="5087938" y="2420939"/>
            <a:ext cx="647700" cy="5032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1" name="Line 11">
            <a:extLst>
              <a:ext uri="{FF2B5EF4-FFF2-40B4-BE49-F238E27FC236}">
                <a16:creationId xmlns:a16="http://schemas.microsoft.com/office/drawing/2014/main" id="{5A890277-9398-4688-87D5-91659AC08158}"/>
              </a:ext>
            </a:extLst>
          </p:cNvPr>
          <p:cNvSpPr>
            <a:spLocks noChangeShapeType="1"/>
          </p:cNvSpPr>
          <p:nvPr/>
        </p:nvSpPr>
        <p:spPr bwMode="auto">
          <a:xfrm flipV="1">
            <a:off x="6816725" y="2349501"/>
            <a:ext cx="647700" cy="5746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2" name="Text Box 12">
            <a:extLst>
              <a:ext uri="{FF2B5EF4-FFF2-40B4-BE49-F238E27FC236}">
                <a16:creationId xmlns:a16="http://schemas.microsoft.com/office/drawing/2014/main" id="{C4736FEA-C0E5-43AD-BD2A-93F23FA3CD42}"/>
              </a:ext>
            </a:extLst>
          </p:cNvPr>
          <p:cNvSpPr txBox="1">
            <a:spLocks noChangeArrowheads="1"/>
          </p:cNvSpPr>
          <p:nvPr/>
        </p:nvSpPr>
        <p:spPr bwMode="auto">
          <a:xfrm>
            <a:off x="1524000" y="1628776"/>
            <a:ext cx="20510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latin typeface="Verdana" panose="020B0604030504040204" pitchFamily="34" charset="0"/>
              </a:rPr>
              <a:t>SFR 2003</a:t>
            </a:r>
          </a:p>
          <a:p>
            <a:pPr eaLnBrk="1" hangingPunct="1">
              <a:spcBef>
                <a:spcPct val="50000"/>
              </a:spcBef>
              <a:buClrTx/>
              <a:buSzTx/>
              <a:buFontTx/>
              <a:buNone/>
            </a:pPr>
            <a:r>
              <a:rPr lang="fr-FR" altLang="fr-FR" sz="1600" b="1">
                <a:latin typeface="Verdana" panose="020B0604030504040204" pitchFamily="34" charset="0"/>
              </a:rPr>
              <a:t>ARKEMA 2006</a:t>
            </a:r>
          </a:p>
        </p:txBody>
      </p:sp>
      <p:sp>
        <p:nvSpPr>
          <p:cNvPr id="71693" name="Text Box 13">
            <a:extLst>
              <a:ext uri="{FF2B5EF4-FFF2-40B4-BE49-F238E27FC236}">
                <a16:creationId xmlns:a16="http://schemas.microsoft.com/office/drawing/2014/main" id="{0C75B0BA-5ECB-4BD5-BC45-C84E46659F10}"/>
              </a:ext>
            </a:extLst>
          </p:cNvPr>
          <p:cNvSpPr txBox="1">
            <a:spLocks noChangeArrowheads="1"/>
          </p:cNvSpPr>
          <p:nvPr/>
        </p:nvSpPr>
        <p:spPr bwMode="auto">
          <a:xfrm>
            <a:off x="8651876" y="5949950"/>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solidFill>
                  <a:schemeClr val="bg1"/>
                </a:solidFill>
                <a:latin typeface="Verdana" panose="020B0604030504040204" pitchFamily="34" charset="0"/>
              </a:rPr>
              <a:t>Beghin Say 2005</a:t>
            </a:r>
          </a:p>
        </p:txBody>
      </p:sp>
      <p:sp>
        <p:nvSpPr>
          <p:cNvPr id="71694" name="Text Box 14">
            <a:extLst>
              <a:ext uri="{FF2B5EF4-FFF2-40B4-BE49-F238E27FC236}">
                <a16:creationId xmlns:a16="http://schemas.microsoft.com/office/drawing/2014/main" id="{4860AB0D-8C6E-4B17-923D-90C3DF78444D}"/>
              </a:ext>
            </a:extLst>
          </p:cNvPr>
          <p:cNvSpPr txBox="1">
            <a:spLocks noChangeArrowheads="1"/>
          </p:cNvSpPr>
          <p:nvPr/>
        </p:nvSpPr>
        <p:spPr bwMode="auto">
          <a:xfrm>
            <a:off x="2640014" y="6021388"/>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r" eaLnBrk="1" hangingPunct="1">
              <a:spcBef>
                <a:spcPct val="50000"/>
              </a:spcBef>
              <a:buClrTx/>
              <a:buSzTx/>
              <a:buFontTx/>
              <a:buNone/>
            </a:pPr>
            <a:r>
              <a:rPr lang="fr-FR" altLang="fr-FR" sz="1800" b="1">
                <a:solidFill>
                  <a:schemeClr val="bg1"/>
                </a:solidFill>
                <a:latin typeface="Verdana" panose="020B0604030504040204" pitchFamily="34" charset="0"/>
              </a:rPr>
              <a:t>PERRIER 2004</a:t>
            </a:r>
          </a:p>
        </p:txBody>
      </p:sp>
      <p:sp>
        <p:nvSpPr>
          <p:cNvPr id="71695" name="Text Box 15">
            <a:extLst>
              <a:ext uri="{FF2B5EF4-FFF2-40B4-BE49-F238E27FC236}">
                <a16:creationId xmlns:a16="http://schemas.microsoft.com/office/drawing/2014/main" id="{4086C634-C453-417D-A6E3-B650389C7CA3}"/>
              </a:ext>
            </a:extLst>
          </p:cNvPr>
          <p:cNvSpPr txBox="1">
            <a:spLocks noChangeArrowheads="1"/>
          </p:cNvSpPr>
          <p:nvPr/>
        </p:nvSpPr>
        <p:spPr bwMode="auto">
          <a:xfrm>
            <a:off x="1774825" y="551656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a:latin typeface="Verdana" panose="020B0604030504040204" pitchFamily="34" charset="0"/>
              </a:rPr>
              <a:t>Historique</a:t>
            </a:r>
          </a:p>
        </p:txBody>
      </p:sp>
      <p:pic>
        <p:nvPicPr>
          <p:cNvPr id="71696" name="Picture 16" descr="ALT">
            <a:hlinkClick r:id="rId8"/>
            <a:extLst>
              <a:ext uri="{FF2B5EF4-FFF2-40B4-BE49-F238E27FC236}">
                <a16:creationId xmlns:a16="http://schemas.microsoft.com/office/drawing/2014/main" id="{463C4A04-4C9E-4185-979E-93B0BB519C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050" y="1052513"/>
            <a:ext cx="17287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17" descr="BNP Paribas">
            <a:hlinkClick r:id="rId10"/>
            <a:extLst>
              <a:ext uri="{FF2B5EF4-FFF2-40B4-BE49-F238E27FC236}">
                <a16:creationId xmlns:a16="http://schemas.microsoft.com/office/drawing/2014/main" id="{D8229C57-4083-4ECB-A6CF-904FB961BD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9963" y="981076"/>
            <a:ext cx="1655762"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8" name="Text Box 18">
            <a:extLst>
              <a:ext uri="{FF2B5EF4-FFF2-40B4-BE49-F238E27FC236}">
                <a16:creationId xmlns:a16="http://schemas.microsoft.com/office/drawing/2014/main" id="{99A69CE3-C767-423C-BB89-1E31F57BA501}"/>
              </a:ext>
            </a:extLst>
          </p:cNvPr>
          <p:cNvSpPr txBox="1">
            <a:spLocks noChangeArrowheads="1"/>
          </p:cNvSpPr>
          <p:nvPr/>
        </p:nvSpPr>
        <p:spPr bwMode="auto">
          <a:xfrm>
            <a:off x="8832850" y="1773239"/>
            <a:ext cx="1835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latin typeface="Verdana" panose="020B0604030504040204" pitchFamily="34" charset="0"/>
              </a:rPr>
              <a:t>Banque Rhône Alpes 2006</a:t>
            </a:r>
            <a:endParaRPr lang="fr-FR" altLang="fr-FR" sz="1600" b="1">
              <a:latin typeface="Verdana" panose="020B060403050404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19AAAC53-F705-4C97-84C7-2F1F05148CBF}"/>
              </a:ext>
            </a:extLst>
          </p:cNvPr>
          <p:cNvSpPr>
            <a:spLocks noChangeArrowheads="1"/>
          </p:cNvSpPr>
          <p:nvPr/>
        </p:nvSpPr>
        <p:spPr bwMode="auto">
          <a:xfrm>
            <a:off x="1981200" y="277814"/>
            <a:ext cx="822960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a:effectLst>
                  <a:outerShdw blurRad="38100" dist="38100" dir="2700000" algn="tl">
                    <a:srgbClr val="000000"/>
                  </a:outerShdw>
                </a:effectLst>
              </a:rPr>
              <a:t>GPTL</a:t>
            </a:r>
          </a:p>
        </p:txBody>
      </p:sp>
      <p:sp>
        <p:nvSpPr>
          <p:cNvPr id="72707" name="Text Box 3">
            <a:extLst>
              <a:ext uri="{FF2B5EF4-FFF2-40B4-BE49-F238E27FC236}">
                <a16:creationId xmlns:a16="http://schemas.microsoft.com/office/drawing/2014/main" id="{3865D18F-E4F1-473C-9DD2-44E85E86E8FB}"/>
              </a:ext>
            </a:extLst>
          </p:cNvPr>
          <p:cNvSpPr txBox="1">
            <a:spLocks noChangeArrowheads="1"/>
          </p:cNvSpPr>
          <p:nvPr/>
        </p:nvSpPr>
        <p:spPr bwMode="auto">
          <a:xfrm>
            <a:off x="5715001" y="3879851"/>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physiques</a:t>
            </a:r>
          </a:p>
        </p:txBody>
      </p:sp>
      <p:sp>
        <p:nvSpPr>
          <p:cNvPr id="72708" name="Text Box 4">
            <a:extLst>
              <a:ext uri="{FF2B5EF4-FFF2-40B4-BE49-F238E27FC236}">
                <a16:creationId xmlns:a16="http://schemas.microsoft.com/office/drawing/2014/main" id="{14D7E65E-5C61-4D8B-80B2-3FD2E1D67006}"/>
              </a:ext>
            </a:extLst>
          </p:cNvPr>
          <p:cNvSpPr txBox="1">
            <a:spLocks noChangeArrowheads="1"/>
          </p:cNvSpPr>
          <p:nvPr/>
        </p:nvSpPr>
        <p:spPr bwMode="auto">
          <a:xfrm>
            <a:off x="5715001" y="2000251"/>
            <a:ext cx="2098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de réputation</a:t>
            </a:r>
          </a:p>
        </p:txBody>
      </p:sp>
      <p:sp>
        <p:nvSpPr>
          <p:cNvPr id="72709" name="Text Box 5">
            <a:extLst>
              <a:ext uri="{FF2B5EF4-FFF2-40B4-BE49-F238E27FC236}">
                <a16:creationId xmlns:a16="http://schemas.microsoft.com/office/drawing/2014/main" id="{375F52DB-B278-4A6D-84A2-7BFBB7A84CA2}"/>
              </a:ext>
            </a:extLst>
          </p:cNvPr>
          <p:cNvSpPr txBox="1">
            <a:spLocks noChangeArrowheads="1"/>
          </p:cNvSpPr>
          <p:nvPr/>
        </p:nvSpPr>
        <p:spPr bwMode="auto">
          <a:xfrm>
            <a:off x="5715001" y="2941639"/>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partenariales</a:t>
            </a:r>
          </a:p>
        </p:txBody>
      </p:sp>
      <p:sp>
        <p:nvSpPr>
          <p:cNvPr id="72710" name="Text Box 6">
            <a:extLst>
              <a:ext uri="{FF2B5EF4-FFF2-40B4-BE49-F238E27FC236}">
                <a16:creationId xmlns:a16="http://schemas.microsoft.com/office/drawing/2014/main" id="{AF4A1F7B-F236-41C5-801A-BB936B21BEDC}"/>
              </a:ext>
            </a:extLst>
          </p:cNvPr>
          <p:cNvSpPr txBox="1">
            <a:spLocks noChangeArrowheads="1"/>
          </p:cNvSpPr>
          <p:nvPr/>
        </p:nvSpPr>
        <p:spPr bwMode="auto">
          <a:xfrm>
            <a:off x="2495550" y="3213101"/>
            <a:ext cx="1881188" cy="652463"/>
          </a:xfrm>
          <a:prstGeom prst="rect">
            <a:avLst/>
          </a:prstGeom>
          <a:solidFill>
            <a:srgbClr val="FFCC99">
              <a:alpha val="30196"/>
            </a:srgbClr>
          </a:solidFill>
          <a:ln w="57150">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relationnelles</a:t>
            </a:r>
          </a:p>
          <a:p>
            <a:pPr eaLnBrk="1" hangingPunct="1">
              <a:spcBef>
                <a:spcPct val="0"/>
              </a:spcBef>
              <a:buClrTx/>
              <a:buSzTx/>
              <a:buFontTx/>
              <a:buNone/>
            </a:pPr>
            <a:endParaRPr lang="fr-FR" altLang="fr-FR" sz="1400" b="1">
              <a:latin typeface="Verdana" panose="020B0604030504040204" pitchFamily="34" charset="0"/>
            </a:endParaRPr>
          </a:p>
        </p:txBody>
      </p:sp>
      <p:sp>
        <p:nvSpPr>
          <p:cNvPr id="72711" name="Text Box 7">
            <a:extLst>
              <a:ext uri="{FF2B5EF4-FFF2-40B4-BE49-F238E27FC236}">
                <a16:creationId xmlns:a16="http://schemas.microsoft.com/office/drawing/2014/main" id="{DF6C2D76-C332-4DDA-8B57-03BCE7712192}"/>
              </a:ext>
            </a:extLst>
          </p:cNvPr>
          <p:cNvSpPr txBox="1">
            <a:spLocks noChangeArrowheads="1"/>
          </p:cNvSpPr>
          <p:nvPr/>
        </p:nvSpPr>
        <p:spPr bwMode="auto">
          <a:xfrm>
            <a:off x="4568825" y="5891213"/>
            <a:ext cx="3244850" cy="565150"/>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800" b="1">
              <a:latin typeface="Verdana" panose="020B0604030504040204" pitchFamily="34" charset="0"/>
            </a:endParaRPr>
          </a:p>
          <a:p>
            <a:pPr algn="ctr" eaLnBrk="1" hangingPunct="1">
              <a:spcBef>
                <a:spcPct val="0"/>
              </a:spcBef>
              <a:buClrTx/>
              <a:buSzTx/>
              <a:buFontTx/>
              <a:buNone/>
            </a:pPr>
            <a:r>
              <a:rPr lang="fr-FR" altLang="fr-FR" sz="1400" b="1">
                <a:latin typeface="Verdana" panose="020B0604030504040204" pitchFamily="34" charset="0"/>
              </a:rPr>
              <a:t>Capacités organisationnelles</a:t>
            </a:r>
          </a:p>
        </p:txBody>
      </p:sp>
      <p:sp>
        <p:nvSpPr>
          <p:cNvPr id="72712" name="Text Box 8">
            <a:extLst>
              <a:ext uri="{FF2B5EF4-FFF2-40B4-BE49-F238E27FC236}">
                <a16:creationId xmlns:a16="http://schemas.microsoft.com/office/drawing/2014/main" id="{228A872F-5442-4781-8D42-689E98EA90B2}"/>
              </a:ext>
            </a:extLst>
          </p:cNvPr>
          <p:cNvSpPr txBox="1">
            <a:spLocks noChangeArrowheads="1"/>
          </p:cNvSpPr>
          <p:nvPr/>
        </p:nvSpPr>
        <p:spPr bwMode="auto">
          <a:xfrm>
            <a:off x="4759326" y="1196976"/>
            <a:ext cx="1717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Réputation</a:t>
            </a:r>
          </a:p>
          <a:p>
            <a:pPr algn="ctr" eaLnBrk="1" hangingPunct="1">
              <a:spcBef>
                <a:spcPct val="0"/>
              </a:spcBef>
              <a:buClrTx/>
              <a:buSzTx/>
              <a:buFontTx/>
              <a:buNone/>
            </a:pPr>
            <a:r>
              <a:rPr lang="fr-FR" altLang="fr-FR" sz="1400" b="1">
                <a:latin typeface="Verdana" panose="020B0604030504040204" pitchFamily="34" charset="0"/>
              </a:rPr>
              <a:t>Corporate</a:t>
            </a:r>
          </a:p>
        </p:txBody>
      </p:sp>
      <p:sp>
        <p:nvSpPr>
          <p:cNvPr id="72713" name="Text Box 9">
            <a:extLst>
              <a:ext uri="{FF2B5EF4-FFF2-40B4-BE49-F238E27FC236}">
                <a16:creationId xmlns:a16="http://schemas.microsoft.com/office/drawing/2014/main" id="{105638F2-0DAF-40EB-A544-8ACFC5C6E121}"/>
              </a:ext>
            </a:extLst>
          </p:cNvPr>
          <p:cNvSpPr txBox="1">
            <a:spLocks noChangeArrowheads="1"/>
          </p:cNvSpPr>
          <p:nvPr/>
        </p:nvSpPr>
        <p:spPr bwMode="auto">
          <a:xfrm>
            <a:off x="7050088" y="1196976"/>
            <a:ext cx="1909762"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Réputation sportive</a:t>
            </a:r>
          </a:p>
        </p:txBody>
      </p:sp>
      <p:sp>
        <p:nvSpPr>
          <p:cNvPr id="72714" name="Text Box 10">
            <a:extLst>
              <a:ext uri="{FF2B5EF4-FFF2-40B4-BE49-F238E27FC236}">
                <a16:creationId xmlns:a16="http://schemas.microsoft.com/office/drawing/2014/main" id="{02BE7B34-F43B-43DF-B89C-1FDD1274A5CE}"/>
              </a:ext>
            </a:extLst>
          </p:cNvPr>
          <p:cNvSpPr txBox="1">
            <a:spLocks noChangeArrowheads="1"/>
          </p:cNvSpPr>
          <p:nvPr/>
        </p:nvSpPr>
        <p:spPr bwMode="auto">
          <a:xfrm>
            <a:off x="2085976" y="5219701"/>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Compétences relationnelles</a:t>
            </a:r>
          </a:p>
        </p:txBody>
      </p:sp>
      <p:sp>
        <p:nvSpPr>
          <p:cNvPr id="130059" name="Text Box 11">
            <a:extLst>
              <a:ext uri="{FF2B5EF4-FFF2-40B4-BE49-F238E27FC236}">
                <a16:creationId xmlns:a16="http://schemas.microsoft.com/office/drawing/2014/main" id="{358C5537-AA3C-43B6-AE9E-B7E30D926F68}"/>
              </a:ext>
            </a:extLst>
          </p:cNvPr>
          <p:cNvSpPr txBox="1">
            <a:spLocks noChangeArrowheads="1"/>
          </p:cNvSpPr>
          <p:nvPr/>
        </p:nvSpPr>
        <p:spPr bwMode="auto">
          <a:xfrm>
            <a:off x="4943476" y="5229226"/>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Reconnaissance ou célébrité </a:t>
            </a:r>
          </a:p>
          <a:p>
            <a:pPr eaLnBrk="1" hangingPunct="1">
              <a:spcBef>
                <a:spcPct val="0"/>
              </a:spcBef>
              <a:buClrTx/>
              <a:buSzTx/>
              <a:buFontTx/>
              <a:buNone/>
            </a:pPr>
            <a:endParaRPr lang="fr-FR" altLang="fr-FR" sz="1400" b="1">
              <a:latin typeface="Verdana" panose="020B0604030504040204" pitchFamily="34" charset="0"/>
            </a:endParaRPr>
          </a:p>
        </p:txBody>
      </p:sp>
      <p:sp>
        <p:nvSpPr>
          <p:cNvPr id="130060" name="Text Box 12">
            <a:extLst>
              <a:ext uri="{FF2B5EF4-FFF2-40B4-BE49-F238E27FC236}">
                <a16:creationId xmlns:a16="http://schemas.microsoft.com/office/drawing/2014/main" id="{F2C65C7F-27D2-489F-A9A2-FE05B252656D}"/>
              </a:ext>
            </a:extLst>
          </p:cNvPr>
          <p:cNvSpPr txBox="1">
            <a:spLocks noChangeArrowheads="1"/>
          </p:cNvSpPr>
          <p:nvPr/>
        </p:nvSpPr>
        <p:spPr bwMode="auto">
          <a:xfrm>
            <a:off x="8005763" y="5219701"/>
            <a:ext cx="2290762"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Aptitude à la sérendipité</a:t>
            </a:r>
          </a:p>
          <a:p>
            <a:pPr eaLnBrk="1" hangingPunct="1">
              <a:spcBef>
                <a:spcPct val="0"/>
              </a:spcBef>
              <a:buClrTx/>
              <a:buSzTx/>
              <a:buFontTx/>
              <a:buNone/>
            </a:pPr>
            <a:endParaRPr lang="fr-FR" altLang="fr-FR" sz="1400" b="1">
              <a:latin typeface="Verdana" panose="020B0604030504040204" pitchFamily="34" charset="0"/>
            </a:endParaRPr>
          </a:p>
        </p:txBody>
      </p:sp>
      <p:sp>
        <p:nvSpPr>
          <p:cNvPr id="72717" name="Rectangle 13">
            <a:extLst>
              <a:ext uri="{FF2B5EF4-FFF2-40B4-BE49-F238E27FC236}">
                <a16:creationId xmlns:a16="http://schemas.microsoft.com/office/drawing/2014/main" id="{1E4D2205-8624-4995-B63E-B9D8AC6CF7AD}"/>
              </a:ext>
            </a:extLst>
          </p:cNvPr>
          <p:cNvSpPr>
            <a:spLocks noChangeArrowheads="1"/>
          </p:cNvSpPr>
          <p:nvPr/>
        </p:nvSpPr>
        <p:spPr bwMode="auto">
          <a:xfrm>
            <a:off x="1703389" y="4941888"/>
            <a:ext cx="8785225" cy="16446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72718" name="Line 14">
            <a:extLst>
              <a:ext uri="{FF2B5EF4-FFF2-40B4-BE49-F238E27FC236}">
                <a16:creationId xmlns:a16="http://schemas.microsoft.com/office/drawing/2014/main" id="{E0F9C553-52CD-47B1-B5C0-F38E6D95E6B0}"/>
              </a:ext>
            </a:extLst>
          </p:cNvPr>
          <p:cNvSpPr>
            <a:spLocks noChangeShapeType="1"/>
          </p:cNvSpPr>
          <p:nvPr/>
        </p:nvSpPr>
        <p:spPr bwMode="auto">
          <a:xfrm flipH="1" flipV="1">
            <a:off x="4376739" y="5756275"/>
            <a:ext cx="192087"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2719" name="Line 15">
            <a:extLst>
              <a:ext uri="{FF2B5EF4-FFF2-40B4-BE49-F238E27FC236}">
                <a16:creationId xmlns:a16="http://schemas.microsoft.com/office/drawing/2014/main" id="{E14C6F39-56C1-4049-909A-9CA151E57C07}"/>
              </a:ext>
            </a:extLst>
          </p:cNvPr>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2720" name="Line 16">
            <a:extLst>
              <a:ext uri="{FF2B5EF4-FFF2-40B4-BE49-F238E27FC236}">
                <a16:creationId xmlns:a16="http://schemas.microsoft.com/office/drawing/2014/main" id="{70A42770-BF38-4EC5-9081-C4485ECDA7EC}"/>
              </a:ext>
            </a:extLst>
          </p:cNvPr>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2721" name="Line 17">
            <a:extLst>
              <a:ext uri="{FF2B5EF4-FFF2-40B4-BE49-F238E27FC236}">
                <a16:creationId xmlns:a16="http://schemas.microsoft.com/office/drawing/2014/main" id="{D6D10076-BB51-4C94-BC9D-ED3734F60F02}"/>
              </a:ext>
            </a:extLst>
          </p:cNvPr>
          <p:cNvSpPr>
            <a:spLocks noChangeShapeType="1"/>
          </p:cNvSpPr>
          <p:nvPr/>
        </p:nvSpPr>
        <p:spPr bwMode="auto">
          <a:xfrm flipV="1">
            <a:off x="3432176" y="3860800"/>
            <a:ext cx="9525" cy="13589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2" name="Line 18">
            <a:extLst>
              <a:ext uri="{FF2B5EF4-FFF2-40B4-BE49-F238E27FC236}">
                <a16:creationId xmlns:a16="http://schemas.microsoft.com/office/drawing/2014/main" id="{0D085E09-C98C-4A58-A684-46944857F7A2}"/>
              </a:ext>
            </a:extLst>
          </p:cNvPr>
          <p:cNvSpPr>
            <a:spLocks noChangeShapeType="1"/>
          </p:cNvSpPr>
          <p:nvPr/>
        </p:nvSpPr>
        <p:spPr bwMode="auto">
          <a:xfrm flipV="1">
            <a:off x="4949825"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3" name="Line 19">
            <a:extLst>
              <a:ext uri="{FF2B5EF4-FFF2-40B4-BE49-F238E27FC236}">
                <a16:creationId xmlns:a16="http://schemas.microsoft.com/office/drawing/2014/main" id="{78915415-C07F-4419-81E7-BEA6E8FBC502}"/>
              </a:ext>
            </a:extLst>
          </p:cNvPr>
          <p:cNvSpPr>
            <a:spLocks noChangeShapeType="1"/>
          </p:cNvSpPr>
          <p:nvPr/>
        </p:nvSpPr>
        <p:spPr bwMode="auto">
          <a:xfrm flipV="1">
            <a:off x="8196263"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4" name="Line 20">
            <a:extLst>
              <a:ext uri="{FF2B5EF4-FFF2-40B4-BE49-F238E27FC236}">
                <a16:creationId xmlns:a16="http://schemas.microsoft.com/office/drawing/2014/main" id="{094A14D3-D519-4AFC-B701-CA0A32CA96ED}"/>
              </a:ext>
            </a:extLst>
          </p:cNvPr>
          <p:cNvSpPr>
            <a:spLocks noChangeShapeType="1"/>
          </p:cNvSpPr>
          <p:nvPr/>
        </p:nvSpPr>
        <p:spPr bwMode="auto">
          <a:xfrm flipH="1" flipV="1">
            <a:off x="4376739" y="3879850"/>
            <a:ext cx="573087" cy="133985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5" name="Line 21">
            <a:extLst>
              <a:ext uri="{FF2B5EF4-FFF2-40B4-BE49-F238E27FC236}">
                <a16:creationId xmlns:a16="http://schemas.microsoft.com/office/drawing/2014/main" id="{420E7AA2-E197-4EDA-B3A4-72ABB7CF2203}"/>
              </a:ext>
            </a:extLst>
          </p:cNvPr>
          <p:cNvSpPr>
            <a:spLocks noChangeShapeType="1"/>
          </p:cNvSpPr>
          <p:nvPr/>
        </p:nvSpPr>
        <p:spPr bwMode="auto">
          <a:xfrm flipV="1">
            <a:off x="4367214" y="3208338"/>
            <a:ext cx="1347787" cy="22066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6" name="Line 22">
            <a:extLst>
              <a:ext uri="{FF2B5EF4-FFF2-40B4-BE49-F238E27FC236}">
                <a16:creationId xmlns:a16="http://schemas.microsoft.com/office/drawing/2014/main" id="{8F2EA48F-4023-41C4-87AE-E4D3098279AD}"/>
              </a:ext>
            </a:extLst>
          </p:cNvPr>
          <p:cNvSpPr>
            <a:spLocks noChangeShapeType="1"/>
          </p:cNvSpPr>
          <p:nvPr/>
        </p:nvSpPr>
        <p:spPr bwMode="auto">
          <a:xfrm>
            <a:off x="6477001" y="2536826"/>
            <a:ext cx="3175"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7" name="Line 23">
            <a:extLst>
              <a:ext uri="{FF2B5EF4-FFF2-40B4-BE49-F238E27FC236}">
                <a16:creationId xmlns:a16="http://schemas.microsoft.com/office/drawing/2014/main" id="{55BC26E8-9C58-4075-8074-76C30E6AE0ED}"/>
              </a:ext>
            </a:extLst>
          </p:cNvPr>
          <p:cNvSpPr>
            <a:spLocks noChangeShapeType="1"/>
          </p:cNvSpPr>
          <p:nvPr/>
        </p:nvSpPr>
        <p:spPr bwMode="auto">
          <a:xfrm>
            <a:off x="6477001" y="3478214"/>
            <a:ext cx="3175"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8" name="Line 24">
            <a:extLst>
              <a:ext uri="{FF2B5EF4-FFF2-40B4-BE49-F238E27FC236}">
                <a16:creationId xmlns:a16="http://schemas.microsoft.com/office/drawing/2014/main" id="{46DFCD5A-C83D-48D9-B07E-AAAA927BF038}"/>
              </a:ext>
            </a:extLst>
          </p:cNvPr>
          <p:cNvSpPr>
            <a:spLocks noChangeShapeType="1"/>
          </p:cNvSpPr>
          <p:nvPr/>
        </p:nvSpPr>
        <p:spPr bwMode="auto">
          <a:xfrm>
            <a:off x="5715000" y="1733550"/>
            <a:ext cx="762000"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9" name="Line 25">
            <a:extLst>
              <a:ext uri="{FF2B5EF4-FFF2-40B4-BE49-F238E27FC236}">
                <a16:creationId xmlns:a16="http://schemas.microsoft.com/office/drawing/2014/main" id="{0DBCF6EA-ABE7-444A-91E4-A225AFA3E2AB}"/>
              </a:ext>
            </a:extLst>
          </p:cNvPr>
          <p:cNvSpPr>
            <a:spLocks noChangeShapeType="1"/>
          </p:cNvSpPr>
          <p:nvPr/>
        </p:nvSpPr>
        <p:spPr bwMode="auto">
          <a:xfrm flipH="1">
            <a:off x="7240589" y="1733550"/>
            <a:ext cx="573087"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0" name="Line 26">
            <a:extLst>
              <a:ext uri="{FF2B5EF4-FFF2-40B4-BE49-F238E27FC236}">
                <a16:creationId xmlns:a16="http://schemas.microsoft.com/office/drawing/2014/main" id="{32A4D8F1-5397-485E-9489-D3DABA08A4AA}"/>
              </a:ext>
            </a:extLst>
          </p:cNvPr>
          <p:cNvSpPr>
            <a:spLocks noChangeShapeType="1"/>
          </p:cNvSpPr>
          <p:nvPr/>
        </p:nvSpPr>
        <p:spPr bwMode="auto">
          <a:xfrm flipV="1">
            <a:off x="7050088" y="2536826"/>
            <a:ext cx="0"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1" name="Line 27">
            <a:extLst>
              <a:ext uri="{FF2B5EF4-FFF2-40B4-BE49-F238E27FC236}">
                <a16:creationId xmlns:a16="http://schemas.microsoft.com/office/drawing/2014/main" id="{93D34B17-CC5F-4C96-A935-AA0D07E89578}"/>
              </a:ext>
            </a:extLst>
          </p:cNvPr>
          <p:cNvSpPr>
            <a:spLocks noChangeShapeType="1"/>
          </p:cNvSpPr>
          <p:nvPr/>
        </p:nvSpPr>
        <p:spPr bwMode="auto">
          <a:xfrm flipV="1">
            <a:off x="7050088" y="3478214"/>
            <a:ext cx="0"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2" name="Line 28">
            <a:extLst>
              <a:ext uri="{FF2B5EF4-FFF2-40B4-BE49-F238E27FC236}">
                <a16:creationId xmlns:a16="http://schemas.microsoft.com/office/drawing/2014/main" id="{56D9047A-C208-43B8-A870-CC96AD0F416D}"/>
              </a:ext>
            </a:extLst>
          </p:cNvPr>
          <p:cNvSpPr>
            <a:spLocks noChangeShapeType="1"/>
          </p:cNvSpPr>
          <p:nvPr/>
        </p:nvSpPr>
        <p:spPr bwMode="auto">
          <a:xfrm>
            <a:off x="4367214" y="3500439"/>
            <a:ext cx="1368425" cy="504825"/>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3" name="Line 29">
            <a:extLst>
              <a:ext uri="{FF2B5EF4-FFF2-40B4-BE49-F238E27FC236}">
                <a16:creationId xmlns:a16="http://schemas.microsoft.com/office/drawing/2014/main" id="{A23E642E-2B23-487B-9393-A62CEAAA3E6A}"/>
              </a:ext>
            </a:extLst>
          </p:cNvPr>
          <p:cNvSpPr>
            <a:spLocks noChangeShapeType="1"/>
          </p:cNvSpPr>
          <p:nvPr/>
        </p:nvSpPr>
        <p:spPr bwMode="auto">
          <a:xfrm flipV="1">
            <a:off x="3503614" y="2135188"/>
            <a:ext cx="2211387" cy="107791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4" name="Line 30">
            <a:extLst>
              <a:ext uri="{FF2B5EF4-FFF2-40B4-BE49-F238E27FC236}">
                <a16:creationId xmlns:a16="http://schemas.microsoft.com/office/drawing/2014/main" id="{CA89CEF1-649E-412F-B734-C94AD7212D07}"/>
              </a:ext>
            </a:extLst>
          </p:cNvPr>
          <p:cNvSpPr>
            <a:spLocks noChangeShapeType="1"/>
          </p:cNvSpPr>
          <p:nvPr/>
        </p:nvSpPr>
        <p:spPr bwMode="auto">
          <a:xfrm flipH="1">
            <a:off x="3863976" y="2270126"/>
            <a:ext cx="1851025" cy="942975"/>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5" name="Line 31">
            <a:extLst>
              <a:ext uri="{FF2B5EF4-FFF2-40B4-BE49-F238E27FC236}">
                <a16:creationId xmlns:a16="http://schemas.microsoft.com/office/drawing/2014/main" id="{2CC58627-71EF-4FF7-BD7A-EBC5A58B0429}"/>
              </a:ext>
            </a:extLst>
          </p:cNvPr>
          <p:cNvSpPr>
            <a:spLocks noChangeShapeType="1"/>
          </p:cNvSpPr>
          <p:nvPr/>
        </p:nvSpPr>
        <p:spPr bwMode="auto">
          <a:xfrm flipH="1">
            <a:off x="4367214" y="3073400"/>
            <a:ext cx="1347787" cy="211138"/>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36" name="Line 32">
            <a:extLst>
              <a:ext uri="{FF2B5EF4-FFF2-40B4-BE49-F238E27FC236}">
                <a16:creationId xmlns:a16="http://schemas.microsoft.com/office/drawing/2014/main" id="{68BFF9F9-0053-4168-A23C-672A42E4DF14}"/>
              </a:ext>
            </a:extLst>
          </p:cNvPr>
          <p:cNvSpPr>
            <a:spLocks noChangeShapeType="1"/>
          </p:cNvSpPr>
          <p:nvPr/>
        </p:nvSpPr>
        <p:spPr bwMode="auto">
          <a:xfrm flipH="1" flipV="1">
            <a:off x="4367214" y="3644900"/>
            <a:ext cx="1347787" cy="501650"/>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130081" name="Text Box 33">
            <a:extLst>
              <a:ext uri="{FF2B5EF4-FFF2-40B4-BE49-F238E27FC236}">
                <a16:creationId xmlns:a16="http://schemas.microsoft.com/office/drawing/2014/main" id="{B9724B64-29AA-4DA1-B934-8563D4A8F0E0}"/>
              </a:ext>
            </a:extLst>
          </p:cNvPr>
          <p:cNvSpPr txBox="1">
            <a:spLocks noChangeArrowheads="1"/>
          </p:cNvSpPr>
          <p:nvPr/>
        </p:nvSpPr>
        <p:spPr bwMode="auto">
          <a:xfrm>
            <a:off x="4943475" y="5229226"/>
            <a:ext cx="3816350"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Apprentissage </a:t>
            </a:r>
          </a:p>
          <a:p>
            <a:pPr eaLnBrk="1" hangingPunct="1">
              <a:spcBef>
                <a:spcPct val="0"/>
              </a:spcBef>
              <a:buClrTx/>
              <a:buSzTx/>
              <a:buFontTx/>
              <a:buNone/>
            </a:pPr>
            <a:endParaRPr lang="fr-FR" altLang="fr-FR" sz="1400" b="1">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30059"/>
                                        </p:tgtEl>
                                      </p:cBhvr>
                                    </p:animEffect>
                                    <p:set>
                                      <p:cBhvr>
                                        <p:cTn id="7" dur="1" fill="hold">
                                          <p:stCondLst>
                                            <p:cond delay="499"/>
                                          </p:stCondLst>
                                        </p:cTn>
                                        <p:tgtEl>
                                          <p:spTgt spid="130059"/>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30060"/>
                                        </p:tgtEl>
                                      </p:cBhvr>
                                    </p:animEffect>
                                    <p:set>
                                      <p:cBhvr>
                                        <p:cTn id="10" dur="1" fill="hold">
                                          <p:stCondLst>
                                            <p:cond delay="499"/>
                                          </p:stCondLst>
                                        </p:cTn>
                                        <p:tgtEl>
                                          <p:spTgt spid="130060"/>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30081"/>
                                        </p:tgtEl>
                                        <p:attrNameLst>
                                          <p:attrName>style.visibility</p:attrName>
                                        </p:attrNameLst>
                                      </p:cBhvr>
                                      <p:to>
                                        <p:strVal val="visible"/>
                                      </p:to>
                                    </p:set>
                                    <p:animEffect transition="in" filter="diamond(in)">
                                      <p:cBhvr>
                                        <p:cTn id="15" dur="2000"/>
                                        <p:tgtEl>
                                          <p:spTgt spid="130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9" grpId="0" animBg="1"/>
      <p:bldP spid="130060" grpId="0" animBg="1"/>
      <p:bldP spid="13008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49A9DB1-75E2-4924-9DB2-FBA0F4C0212B}"/>
              </a:ext>
            </a:extLst>
          </p:cNvPr>
          <p:cNvSpPr>
            <a:spLocks noChangeArrowheads="1"/>
          </p:cNvSpPr>
          <p:nvPr/>
        </p:nvSpPr>
        <p:spPr bwMode="auto">
          <a:xfrm>
            <a:off x="1992313"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a:effectLst>
                  <a:outerShdw blurRad="38100" dist="38100" dir="2700000" algn="tl">
                    <a:srgbClr val="000000"/>
                  </a:outerShdw>
                </a:effectLst>
              </a:rPr>
              <a:t>« Cascade de ressources »</a:t>
            </a:r>
          </a:p>
        </p:txBody>
      </p:sp>
      <p:pic>
        <p:nvPicPr>
          <p:cNvPr id="73731" name="Picture 3" descr="Sans titre-1 copie">
            <a:extLst>
              <a:ext uri="{FF2B5EF4-FFF2-40B4-BE49-F238E27FC236}">
                <a16:creationId xmlns:a16="http://schemas.microsoft.com/office/drawing/2014/main" id="{09AB3187-31B5-4758-870E-64BA56D7E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Sans titre-1 copie">
            <a:extLst>
              <a:ext uri="{FF2B5EF4-FFF2-40B4-BE49-F238E27FC236}">
                <a16:creationId xmlns:a16="http://schemas.microsoft.com/office/drawing/2014/main" id="{6FE695FD-7A0E-4FC9-AA17-49957326C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3" name="Group 5">
            <a:extLst>
              <a:ext uri="{FF2B5EF4-FFF2-40B4-BE49-F238E27FC236}">
                <a16:creationId xmlns:a16="http://schemas.microsoft.com/office/drawing/2014/main" id="{6359F0F6-DA07-46B8-A553-A2AA711ECE1A}"/>
              </a:ext>
            </a:extLst>
          </p:cNvPr>
          <p:cNvGrpSpPr>
            <a:grpSpLocks/>
          </p:cNvGrpSpPr>
          <p:nvPr/>
        </p:nvGrpSpPr>
        <p:grpSpPr bwMode="auto">
          <a:xfrm>
            <a:off x="2352676" y="5334000"/>
            <a:ext cx="6919913" cy="1257300"/>
            <a:chOff x="2342" y="6919"/>
            <a:chExt cx="6912" cy="1584"/>
          </a:xfrm>
        </p:grpSpPr>
        <p:sp>
          <p:nvSpPr>
            <p:cNvPr id="73784" name="Line 6">
              <a:extLst>
                <a:ext uri="{FF2B5EF4-FFF2-40B4-BE49-F238E27FC236}">
                  <a16:creationId xmlns:a16="http://schemas.microsoft.com/office/drawing/2014/main" id="{45DF1F60-0A21-4674-9396-FCDE653DC248}"/>
                </a:ext>
              </a:extLst>
            </p:cNvPr>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5" name="Line 7">
              <a:extLst>
                <a:ext uri="{FF2B5EF4-FFF2-40B4-BE49-F238E27FC236}">
                  <a16:creationId xmlns:a16="http://schemas.microsoft.com/office/drawing/2014/main" id="{01ABE66F-9E4A-4430-AE25-7C444D45CBA3}"/>
                </a:ext>
              </a:extLst>
            </p:cNvPr>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6" name="Line 8">
              <a:extLst>
                <a:ext uri="{FF2B5EF4-FFF2-40B4-BE49-F238E27FC236}">
                  <a16:creationId xmlns:a16="http://schemas.microsoft.com/office/drawing/2014/main" id="{2B8FAD75-11A2-428D-A0F8-718B18B959BC}"/>
                </a:ext>
              </a:extLst>
            </p:cNvPr>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4" name="Group 9">
            <a:extLst>
              <a:ext uri="{FF2B5EF4-FFF2-40B4-BE49-F238E27FC236}">
                <a16:creationId xmlns:a16="http://schemas.microsoft.com/office/drawing/2014/main" id="{8FEB55A9-7F4A-4B28-BD81-AD153D50641D}"/>
              </a:ext>
            </a:extLst>
          </p:cNvPr>
          <p:cNvGrpSpPr>
            <a:grpSpLocks/>
          </p:cNvGrpSpPr>
          <p:nvPr/>
        </p:nvGrpSpPr>
        <p:grpSpPr bwMode="auto">
          <a:xfrm>
            <a:off x="3938589" y="1104900"/>
            <a:ext cx="1298575" cy="800100"/>
            <a:chOff x="4070" y="7"/>
            <a:chExt cx="1296" cy="1008"/>
          </a:xfrm>
        </p:grpSpPr>
        <p:sp>
          <p:nvSpPr>
            <p:cNvPr id="73781" name="Line 10">
              <a:extLst>
                <a:ext uri="{FF2B5EF4-FFF2-40B4-BE49-F238E27FC236}">
                  <a16:creationId xmlns:a16="http://schemas.microsoft.com/office/drawing/2014/main" id="{038357C4-9ED6-4D1A-9595-1E4D098A0924}"/>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2" name="Line 11">
              <a:extLst>
                <a:ext uri="{FF2B5EF4-FFF2-40B4-BE49-F238E27FC236}">
                  <a16:creationId xmlns:a16="http://schemas.microsoft.com/office/drawing/2014/main" id="{778610C6-8AE0-4309-BC0B-DAF78CE1E7E3}"/>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3" name="Line 12">
              <a:extLst>
                <a:ext uri="{FF2B5EF4-FFF2-40B4-BE49-F238E27FC236}">
                  <a16:creationId xmlns:a16="http://schemas.microsoft.com/office/drawing/2014/main" id="{13BDEFFE-E4E3-4D49-9E32-ADF786846D62}"/>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5" name="Group 13">
            <a:extLst>
              <a:ext uri="{FF2B5EF4-FFF2-40B4-BE49-F238E27FC236}">
                <a16:creationId xmlns:a16="http://schemas.microsoft.com/office/drawing/2014/main" id="{8D04307D-1970-4027-B2CD-06633FD029E5}"/>
              </a:ext>
            </a:extLst>
          </p:cNvPr>
          <p:cNvGrpSpPr>
            <a:grpSpLocks/>
          </p:cNvGrpSpPr>
          <p:nvPr/>
        </p:nvGrpSpPr>
        <p:grpSpPr bwMode="auto">
          <a:xfrm rot="20355126">
            <a:off x="4948239" y="2133600"/>
            <a:ext cx="1296987" cy="800100"/>
            <a:chOff x="4070" y="7"/>
            <a:chExt cx="1296" cy="1008"/>
          </a:xfrm>
        </p:grpSpPr>
        <p:sp>
          <p:nvSpPr>
            <p:cNvPr id="73778" name="Line 14">
              <a:extLst>
                <a:ext uri="{FF2B5EF4-FFF2-40B4-BE49-F238E27FC236}">
                  <a16:creationId xmlns:a16="http://schemas.microsoft.com/office/drawing/2014/main" id="{7C800D83-6F87-42B4-AF51-53324E702A7C}"/>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9" name="Line 15">
              <a:extLst>
                <a:ext uri="{FF2B5EF4-FFF2-40B4-BE49-F238E27FC236}">
                  <a16:creationId xmlns:a16="http://schemas.microsoft.com/office/drawing/2014/main" id="{7F7DF741-294A-428C-B87C-A9EED9B8009E}"/>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0" name="Line 16">
              <a:extLst>
                <a:ext uri="{FF2B5EF4-FFF2-40B4-BE49-F238E27FC236}">
                  <a16:creationId xmlns:a16="http://schemas.microsoft.com/office/drawing/2014/main" id="{BE867F71-6EC0-424B-89A8-FAC4B2E123A3}"/>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6" name="Group 17">
            <a:extLst>
              <a:ext uri="{FF2B5EF4-FFF2-40B4-BE49-F238E27FC236}">
                <a16:creationId xmlns:a16="http://schemas.microsoft.com/office/drawing/2014/main" id="{C5960470-1576-47F3-8AC1-97CD32CD3239}"/>
              </a:ext>
            </a:extLst>
          </p:cNvPr>
          <p:cNvGrpSpPr>
            <a:grpSpLocks/>
          </p:cNvGrpSpPr>
          <p:nvPr/>
        </p:nvGrpSpPr>
        <p:grpSpPr bwMode="auto">
          <a:xfrm rot="19834919">
            <a:off x="5811839" y="3276600"/>
            <a:ext cx="1298575" cy="800100"/>
            <a:chOff x="4070" y="7"/>
            <a:chExt cx="1296" cy="1008"/>
          </a:xfrm>
        </p:grpSpPr>
        <p:sp>
          <p:nvSpPr>
            <p:cNvPr id="73775" name="Line 18">
              <a:extLst>
                <a:ext uri="{FF2B5EF4-FFF2-40B4-BE49-F238E27FC236}">
                  <a16:creationId xmlns:a16="http://schemas.microsoft.com/office/drawing/2014/main" id="{5DC15E7E-FF84-4F55-87F8-CD158CC788C5}"/>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6" name="Line 19">
              <a:extLst>
                <a:ext uri="{FF2B5EF4-FFF2-40B4-BE49-F238E27FC236}">
                  <a16:creationId xmlns:a16="http://schemas.microsoft.com/office/drawing/2014/main" id="{79DD4D8F-FD49-4F8A-8581-6A61BDE6BD21}"/>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7" name="Line 20">
              <a:extLst>
                <a:ext uri="{FF2B5EF4-FFF2-40B4-BE49-F238E27FC236}">
                  <a16:creationId xmlns:a16="http://schemas.microsoft.com/office/drawing/2014/main" id="{781D8B25-2D59-41B3-9782-13048C7DA46A}"/>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7" name="Group 21">
            <a:extLst>
              <a:ext uri="{FF2B5EF4-FFF2-40B4-BE49-F238E27FC236}">
                <a16:creationId xmlns:a16="http://schemas.microsoft.com/office/drawing/2014/main" id="{2004E15A-DFD9-4A24-919C-5C25D9EC5303}"/>
              </a:ext>
            </a:extLst>
          </p:cNvPr>
          <p:cNvGrpSpPr>
            <a:grpSpLocks/>
          </p:cNvGrpSpPr>
          <p:nvPr/>
        </p:nvGrpSpPr>
        <p:grpSpPr bwMode="auto">
          <a:xfrm rot="20355126">
            <a:off x="6532564" y="4419600"/>
            <a:ext cx="1298575" cy="800100"/>
            <a:chOff x="4070" y="7"/>
            <a:chExt cx="1296" cy="1008"/>
          </a:xfrm>
        </p:grpSpPr>
        <p:sp>
          <p:nvSpPr>
            <p:cNvPr id="73772" name="Line 22">
              <a:extLst>
                <a:ext uri="{FF2B5EF4-FFF2-40B4-BE49-F238E27FC236}">
                  <a16:creationId xmlns:a16="http://schemas.microsoft.com/office/drawing/2014/main" id="{72C7B19C-C9FA-44E9-B937-C5B13AE039BE}"/>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3" name="Line 23">
              <a:extLst>
                <a:ext uri="{FF2B5EF4-FFF2-40B4-BE49-F238E27FC236}">
                  <a16:creationId xmlns:a16="http://schemas.microsoft.com/office/drawing/2014/main" id="{97273517-4FAF-43E8-8EB5-7E986ACB46D8}"/>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4" name="Line 24">
              <a:extLst>
                <a:ext uri="{FF2B5EF4-FFF2-40B4-BE49-F238E27FC236}">
                  <a16:creationId xmlns:a16="http://schemas.microsoft.com/office/drawing/2014/main" id="{2150A4A9-8950-4067-AD44-77634A04A1E4}"/>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73738" name="Rectangle 25">
            <a:extLst>
              <a:ext uri="{FF2B5EF4-FFF2-40B4-BE49-F238E27FC236}">
                <a16:creationId xmlns:a16="http://schemas.microsoft.com/office/drawing/2014/main" id="{223C45B2-086D-4FD8-8747-0B74F925CBB9}"/>
              </a:ext>
            </a:extLst>
          </p:cNvPr>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73739" name="Line 26">
            <a:extLst>
              <a:ext uri="{FF2B5EF4-FFF2-40B4-BE49-F238E27FC236}">
                <a16:creationId xmlns:a16="http://schemas.microsoft.com/office/drawing/2014/main" id="{24104403-07D1-4B2C-BF17-69292A92FE38}"/>
              </a:ext>
            </a:extLst>
          </p:cNvPr>
          <p:cNvSpPr>
            <a:spLocks noChangeShapeType="1"/>
          </p:cNvSpPr>
          <p:nvPr/>
        </p:nvSpPr>
        <p:spPr bwMode="auto">
          <a:xfrm flipV="1">
            <a:off x="2566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40" name="Line 27">
            <a:extLst>
              <a:ext uri="{FF2B5EF4-FFF2-40B4-BE49-F238E27FC236}">
                <a16:creationId xmlns:a16="http://schemas.microsoft.com/office/drawing/2014/main" id="{FAFBFAFD-B225-4251-A476-B5834E340514}"/>
              </a:ext>
            </a:extLst>
          </p:cNvPr>
          <p:cNvSpPr>
            <a:spLocks noChangeShapeType="1"/>
          </p:cNvSpPr>
          <p:nvPr/>
        </p:nvSpPr>
        <p:spPr bwMode="auto">
          <a:xfrm flipH="1" flipV="1">
            <a:off x="2424114" y="5084764"/>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1100" name="Freeform 28">
            <a:extLst>
              <a:ext uri="{FF2B5EF4-FFF2-40B4-BE49-F238E27FC236}">
                <a16:creationId xmlns:a16="http://schemas.microsoft.com/office/drawing/2014/main" id="{E4D0CB04-DEF7-4189-ACE0-1DC4A13658DB}"/>
              </a:ext>
            </a:extLst>
          </p:cNvPr>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3742" name="AutoShape 29">
            <a:extLst>
              <a:ext uri="{FF2B5EF4-FFF2-40B4-BE49-F238E27FC236}">
                <a16:creationId xmlns:a16="http://schemas.microsoft.com/office/drawing/2014/main" id="{CB43C234-3B34-4128-A56C-170904123E3E}"/>
              </a:ext>
            </a:extLst>
          </p:cNvPr>
          <p:cNvSpPr>
            <a:spLocks noChangeArrowheads="1"/>
          </p:cNvSpPr>
          <p:nvPr/>
        </p:nvSpPr>
        <p:spPr bwMode="auto">
          <a:xfrm>
            <a:off x="3071814" y="1557339"/>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73743" name="Line 30">
            <a:extLst>
              <a:ext uri="{FF2B5EF4-FFF2-40B4-BE49-F238E27FC236}">
                <a16:creationId xmlns:a16="http://schemas.microsoft.com/office/drawing/2014/main" id="{CDCCD117-FE83-4394-8FF1-430CB77233A9}"/>
              </a:ext>
            </a:extLst>
          </p:cNvPr>
          <p:cNvSpPr>
            <a:spLocks noChangeShapeType="1"/>
          </p:cNvSpPr>
          <p:nvPr/>
        </p:nvSpPr>
        <p:spPr bwMode="auto">
          <a:xfrm>
            <a:off x="2352676"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73744" name="Rectangle 31">
            <a:extLst>
              <a:ext uri="{FF2B5EF4-FFF2-40B4-BE49-F238E27FC236}">
                <a16:creationId xmlns:a16="http://schemas.microsoft.com/office/drawing/2014/main" id="{612A7FB8-9F18-4341-8054-6D573AB7C4C1}"/>
              </a:ext>
            </a:extLst>
          </p:cNvPr>
          <p:cNvSpPr>
            <a:spLocks noChangeArrowheads="1"/>
          </p:cNvSpPr>
          <p:nvPr/>
        </p:nvSpPr>
        <p:spPr bwMode="auto">
          <a:xfrm>
            <a:off x="2279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131104" name="Text Box 32">
            <a:extLst>
              <a:ext uri="{FF2B5EF4-FFF2-40B4-BE49-F238E27FC236}">
                <a16:creationId xmlns:a16="http://schemas.microsoft.com/office/drawing/2014/main" id="{C7D112B7-9E29-48C8-B2AC-2E2D90242861}"/>
              </a:ext>
            </a:extLst>
          </p:cNvPr>
          <p:cNvSpPr txBox="1">
            <a:spLocks noChangeArrowheads="1"/>
          </p:cNvSpPr>
          <p:nvPr/>
        </p:nvSpPr>
        <p:spPr bwMode="auto">
          <a:xfrm>
            <a:off x="7680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rPr>
              <a:t>Stock de ressources (mélange)</a:t>
            </a:r>
            <a:endParaRPr lang="fr-FR" altLang="fr-FR" sz="1600">
              <a:latin typeface="Verdana" panose="020B0604030504040204" pitchFamily="34" charset="0"/>
            </a:endParaRPr>
          </a:p>
        </p:txBody>
      </p:sp>
      <p:sp>
        <p:nvSpPr>
          <p:cNvPr id="131105" name="Text Box 33">
            <a:extLst>
              <a:ext uri="{FF2B5EF4-FFF2-40B4-BE49-F238E27FC236}">
                <a16:creationId xmlns:a16="http://schemas.microsoft.com/office/drawing/2014/main" id="{44110C1A-1623-4C0E-8A94-4499E5646708}"/>
              </a:ext>
            </a:extLst>
          </p:cNvPr>
          <p:cNvSpPr txBox="1">
            <a:spLocks noChangeArrowheads="1"/>
          </p:cNvSpPr>
          <p:nvPr/>
        </p:nvSpPr>
        <p:spPr bwMode="auto">
          <a:xfrm>
            <a:off x="4151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Relationnelles</a:t>
            </a:r>
          </a:p>
          <a:p>
            <a:pPr algn="ctr" eaLnBrk="1" hangingPunct="1">
              <a:spcBef>
                <a:spcPct val="0"/>
              </a:spcBef>
              <a:buClrTx/>
              <a:buSzTx/>
              <a:buFontTx/>
              <a:buNone/>
            </a:pPr>
            <a:r>
              <a:rPr lang="fr-FR" altLang="fr-FR" sz="1400" b="1">
                <a:latin typeface="Verdana" panose="020B0604030504040204" pitchFamily="34" charset="0"/>
              </a:rPr>
              <a:t>« Pivots »</a:t>
            </a:r>
          </a:p>
        </p:txBody>
      </p:sp>
      <p:sp>
        <p:nvSpPr>
          <p:cNvPr id="131106" name="Text Box 34">
            <a:extLst>
              <a:ext uri="{FF2B5EF4-FFF2-40B4-BE49-F238E27FC236}">
                <a16:creationId xmlns:a16="http://schemas.microsoft.com/office/drawing/2014/main" id="{6365595B-B1B0-4D94-8453-8DBFA613DA24}"/>
              </a:ext>
            </a:extLst>
          </p:cNvPr>
          <p:cNvSpPr txBox="1">
            <a:spLocks noChangeArrowheads="1"/>
          </p:cNvSpPr>
          <p:nvPr/>
        </p:nvSpPr>
        <p:spPr bwMode="auto">
          <a:xfrm>
            <a:off x="5303839"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a:t>
            </a:r>
          </a:p>
          <a:p>
            <a:pPr algn="ctr" eaLnBrk="1" hangingPunct="1">
              <a:spcBef>
                <a:spcPct val="0"/>
              </a:spcBef>
              <a:buClrTx/>
              <a:buSzTx/>
              <a:buFontTx/>
              <a:buNone/>
            </a:pPr>
            <a:r>
              <a:rPr lang="fr-FR" altLang="fr-FR" sz="1400" b="1">
                <a:latin typeface="Verdana" panose="020B0604030504040204" pitchFamily="34" charset="0"/>
              </a:rPr>
              <a:t>Partenariales</a:t>
            </a:r>
          </a:p>
        </p:txBody>
      </p:sp>
      <p:sp>
        <p:nvSpPr>
          <p:cNvPr id="131107" name="Freeform 35">
            <a:extLst>
              <a:ext uri="{FF2B5EF4-FFF2-40B4-BE49-F238E27FC236}">
                <a16:creationId xmlns:a16="http://schemas.microsoft.com/office/drawing/2014/main" id="{2ADAEF0A-F0F6-486A-B1A0-351FB6481135}"/>
              </a:ext>
            </a:extLst>
          </p:cNvPr>
          <p:cNvSpPr>
            <a:spLocks/>
          </p:cNvSpPr>
          <p:nvPr/>
        </p:nvSpPr>
        <p:spPr bwMode="auto">
          <a:xfrm>
            <a:off x="2208214" y="1700214"/>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1108" name="Text Box 36">
            <a:extLst>
              <a:ext uri="{FF2B5EF4-FFF2-40B4-BE49-F238E27FC236}">
                <a16:creationId xmlns:a16="http://schemas.microsoft.com/office/drawing/2014/main" id="{04D82678-B1B9-4300-97BD-C4EFE1FE9337}"/>
              </a:ext>
            </a:extLst>
          </p:cNvPr>
          <p:cNvSpPr txBox="1">
            <a:spLocks noChangeArrowheads="1"/>
          </p:cNvSpPr>
          <p:nvPr/>
        </p:nvSpPr>
        <p:spPr bwMode="auto">
          <a:xfrm>
            <a:off x="62563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de physiques</a:t>
            </a:r>
          </a:p>
        </p:txBody>
      </p:sp>
      <p:sp>
        <p:nvSpPr>
          <p:cNvPr id="131109" name="Text Box 37">
            <a:extLst>
              <a:ext uri="{FF2B5EF4-FFF2-40B4-BE49-F238E27FC236}">
                <a16:creationId xmlns:a16="http://schemas.microsoft.com/office/drawing/2014/main" id="{33FAA647-66AD-45E0-BA3C-41A84A9459A1}"/>
              </a:ext>
            </a:extLst>
          </p:cNvPr>
          <p:cNvSpPr txBox="1">
            <a:spLocks noChangeArrowheads="1"/>
          </p:cNvSpPr>
          <p:nvPr/>
        </p:nvSpPr>
        <p:spPr bwMode="auto">
          <a:xfrm>
            <a:off x="6859589"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de réputation</a:t>
            </a:r>
          </a:p>
        </p:txBody>
      </p:sp>
      <p:sp>
        <p:nvSpPr>
          <p:cNvPr id="131110" name="AutoShape 38">
            <a:extLst>
              <a:ext uri="{FF2B5EF4-FFF2-40B4-BE49-F238E27FC236}">
                <a16:creationId xmlns:a16="http://schemas.microsoft.com/office/drawing/2014/main" id="{D71F5474-F207-4C1C-9594-4A9D4FE6ED6F}"/>
              </a:ext>
            </a:extLst>
          </p:cNvPr>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Arial" panose="020B0604020202020204" pitchFamily="34" charset="0"/>
              </a:rPr>
              <a:t>Capacités Organisationnelles</a:t>
            </a:r>
          </a:p>
          <a:p>
            <a:pPr algn="ctr" eaLnBrk="1" hangingPunct="1">
              <a:spcBef>
                <a:spcPct val="0"/>
              </a:spcBef>
              <a:buClrTx/>
              <a:buSzTx/>
              <a:buFontTx/>
              <a:buNone/>
            </a:pPr>
            <a:r>
              <a:rPr lang="fr-FR" altLang="fr-FR" sz="1800" b="1">
                <a:latin typeface="Arial" panose="020B0604020202020204" pitchFamily="34" charset="0"/>
              </a:rPr>
              <a:t>(apprentissage)</a:t>
            </a:r>
          </a:p>
        </p:txBody>
      </p:sp>
      <p:sp>
        <p:nvSpPr>
          <p:cNvPr id="131111" name="Freeform 39">
            <a:extLst>
              <a:ext uri="{FF2B5EF4-FFF2-40B4-BE49-F238E27FC236}">
                <a16:creationId xmlns:a16="http://schemas.microsoft.com/office/drawing/2014/main" id="{E4C0ECE0-183D-486E-B56D-6D50813633E1}"/>
              </a:ext>
            </a:extLst>
          </p:cNvPr>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1112" name="Freeform 40">
            <a:extLst>
              <a:ext uri="{FF2B5EF4-FFF2-40B4-BE49-F238E27FC236}">
                <a16:creationId xmlns:a16="http://schemas.microsoft.com/office/drawing/2014/main" id="{6D1903F6-7638-44C9-B61D-301DD2B498F0}"/>
              </a:ext>
            </a:extLst>
          </p:cNvPr>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13" name="Freeform 41">
            <a:extLst>
              <a:ext uri="{FF2B5EF4-FFF2-40B4-BE49-F238E27FC236}">
                <a16:creationId xmlns:a16="http://schemas.microsoft.com/office/drawing/2014/main" id="{B341D558-0E39-4ABF-90D0-6E0F6AD301AD}"/>
              </a:ext>
            </a:extLst>
          </p:cNvPr>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14" name="Freeform 42">
            <a:extLst>
              <a:ext uri="{FF2B5EF4-FFF2-40B4-BE49-F238E27FC236}">
                <a16:creationId xmlns:a16="http://schemas.microsoft.com/office/drawing/2014/main" id="{275AADA3-4BBC-490C-8C09-CA1EAB29B276}"/>
              </a:ext>
            </a:extLst>
          </p:cNvPr>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15" name="Freeform 43">
            <a:extLst>
              <a:ext uri="{FF2B5EF4-FFF2-40B4-BE49-F238E27FC236}">
                <a16:creationId xmlns:a16="http://schemas.microsoft.com/office/drawing/2014/main" id="{48926C10-D36B-4134-97EF-315F7688F901}"/>
              </a:ext>
            </a:extLst>
          </p:cNvPr>
          <p:cNvSpPr>
            <a:spLocks/>
          </p:cNvSpPr>
          <p:nvPr/>
        </p:nvSpPr>
        <p:spPr bwMode="auto">
          <a:xfrm>
            <a:off x="4835526" y="2636839"/>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16" name="Freeform 44">
            <a:extLst>
              <a:ext uri="{FF2B5EF4-FFF2-40B4-BE49-F238E27FC236}">
                <a16:creationId xmlns:a16="http://schemas.microsoft.com/office/drawing/2014/main" id="{7FAFB302-7DCA-4078-99CE-17CEAC1E7541}"/>
              </a:ext>
            </a:extLst>
          </p:cNvPr>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17" name="Freeform 45">
            <a:extLst>
              <a:ext uri="{FF2B5EF4-FFF2-40B4-BE49-F238E27FC236}">
                <a16:creationId xmlns:a16="http://schemas.microsoft.com/office/drawing/2014/main" id="{0262B9BF-E0D7-4787-89A1-6ED8C61919EB}"/>
              </a:ext>
            </a:extLst>
          </p:cNvPr>
          <p:cNvSpPr>
            <a:spLocks/>
          </p:cNvSpPr>
          <p:nvPr/>
        </p:nvSpPr>
        <p:spPr bwMode="auto">
          <a:xfrm>
            <a:off x="6011864" y="2708276"/>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73759" name="Picture 46" descr="Sans titre-1 copie">
            <a:extLst>
              <a:ext uri="{FF2B5EF4-FFF2-40B4-BE49-F238E27FC236}">
                <a16:creationId xmlns:a16="http://schemas.microsoft.com/office/drawing/2014/main" id="{83F7F1F0-54AF-494B-895A-C59BAEA60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0" name="Picture 47" descr="Sans titre-1 copie">
            <a:extLst>
              <a:ext uri="{FF2B5EF4-FFF2-40B4-BE49-F238E27FC236}">
                <a16:creationId xmlns:a16="http://schemas.microsoft.com/office/drawing/2014/main" id="{162E7CA6-C446-4D98-A8D4-CFA4F4FC6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1" name="Line 48">
            <a:extLst>
              <a:ext uri="{FF2B5EF4-FFF2-40B4-BE49-F238E27FC236}">
                <a16:creationId xmlns:a16="http://schemas.microsoft.com/office/drawing/2014/main" id="{C289256C-42AA-45A1-977F-E4CCC0AFD040}"/>
              </a:ext>
            </a:extLst>
          </p:cNvPr>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62" name="Line 49">
            <a:extLst>
              <a:ext uri="{FF2B5EF4-FFF2-40B4-BE49-F238E27FC236}">
                <a16:creationId xmlns:a16="http://schemas.microsoft.com/office/drawing/2014/main" id="{B9C2C4AE-EFFC-4EF8-98E5-E297BA779411}"/>
              </a:ext>
            </a:extLst>
          </p:cNvPr>
          <p:cNvSpPr>
            <a:spLocks noChangeShapeType="1"/>
          </p:cNvSpPr>
          <p:nvPr/>
        </p:nvSpPr>
        <p:spPr bwMode="auto">
          <a:xfrm>
            <a:off x="2495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1122" name="Text Box 50">
            <a:extLst>
              <a:ext uri="{FF2B5EF4-FFF2-40B4-BE49-F238E27FC236}">
                <a16:creationId xmlns:a16="http://schemas.microsoft.com/office/drawing/2014/main" id="{FE075076-074E-42B0-9D34-FAF7EE9B98FD}"/>
              </a:ext>
            </a:extLst>
          </p:cNvPr>
          <p:cNvSpPr txBox="1">
            <a:spLocks noChangeArrowheads="1"/>
          </p:cNvSpPr>
          <p:nvPr/>
        </p:nvSpPr>
        <p:spPr bwMode="auto">
          <a:xfrm>
            <a:off x="4079876" y="5803901"/>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latin typeface="Arial" panose="020B0604020202020204" pitchFamily="34" charset="0"/>
              </a:rPr>
              <a:t>Capacités dynamiques</a:t>
            </a:r>
          </a:p>
          <a:p>
            <a:pPr eaLnBrk="1" hangingPunct="1">
              <a:spcBef>
                <a:spcPct val="50000"/>
              </a:spcBef>
              <a:buClrTx/>
              <a:buSzTx/>
              <a:buFontTx/>
              <a:buNone/>
            </a:pPr>
            <a:r>
              <a:rPr lang="fr-FR" altLang="fr-FR" sz="1800" b="1">
                <a:latin typeface="Arial" panose="020B0604020202020204" pitchFamily="34" charset="0"/>
              </a:rPr>
              <a:t>« Bricolage ou sérendipité »</a:t>
            </a:r>
          </a:p>
        </p:txBody>
      </p:sp>
      <p:sp>
        <p:nvSpPr>
          <p:cNvPr id="131123" name="Line 51">
            <a:extLst>
              <a:ext uri="{FF2B5EF4-FFF2-40B4-BE49-F238E27FC236}">
                <a16:creationId xmlns:a16="http://schemas.microsoft.com/office/drawing/2014/main" id="{C4A9855D-6763-4925-A8C3-5122A4312EB2}"/>
              </a:ext>
            </a:extLst>
          </p:cNvPr>
          <p:cNvSpPr>
            <a:spLocks noChangeShapeType="1"/>
          </p:cNvSpPr>
          <p:nvPr/>
        </p:nvSpPr>
        <p:spPr bwMode="auto">
          <a:xfrm>
            <a:off x="2424114"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24" name="Freeform 52">
            <a:extLst>
              <a:ext uri="{FF2B5EF4-FFF2-40B4-BE49-F238E27FC236}">
                <a16:creationId xmlns:a16="http://schemas.microsoft.com/office/drawing/2014/main" id="{DEB5C2B9-030F-4C8D-B38E-E2BC92BCF42D}"/>
              </a:ext>
            </a:extLst>
          </p:cNvPr>
          <p:cNvSpPr>
            <a:spLocks/>
          </p:cNvSpPr>
          <p:nvPr/>
        </p:nvSpPr>
        <p:spPr bwMode="auto">
          <a:xfrm>
            <a:off x="2676525" y="1700214"/>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25" name="Line 53">
            <a:extLst>
              <a:ext uri="{FF2B5EF4-FFF2-40B4-BE49-F238E27FC236}">
                <a16:creationId xmlns:a16="http://schemas.microsoft.com/office/drawing/2014/main" id="{1E28C80F-92F4-467D-A029-136E0F063F11}"/>
              </a:ext>
            </a:extLst>
          </p:cNvPr>
          <p:cNvSpPr>
            <a:spLocks noChangeShapeType="1"/>
          </p:cNvSpPr>
          <p:nvPr/>
        </p:nvSpPr>
        <p:spPr bwMode="auto">
          <a:xfrm>
            <a:off x="2495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1126" name="Line 54">
            <a:extLst>
              <a:ext uri="{FF2B5EF4-FFF2-40B4-BE49-F238E27FC236}">
                <a16:creationId xmlns:a16="http://schemas.microsoft.com/office/drawing/2014/main" id="{A9C09479-D144-4F1B-AF5D-AFCB043ACD5F}"/>
              </a:ext>
            </a:extLst>
          </p:cNvPr>
          <p:cNvSpPr>
            <a:spLocks noChangeShapeType="1"/>
          </p:cNvSpPr>
          <p:nvPr/>
        </p:nvSpPr>
        <p:spPr bwMode="auto">
          <a:xfrm>
            <a:off x="2566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68" name="Freeform 55">
            <a:extLst>
              <a:ext uri="{FF2B5EF4-FFF2-40B4-BE49-F238E27FC236}">
                <a16:creationId xmlns:a16="http://schemas.microsoft.com/office/drawing/2014/main" id="{FFE1E63C-7917-4F0B-BD36-DA6E3BE0A320}"/>
              </a:ext>
            </a:extLst>
          </p:cNvPr>
          <p:cNvSpPr>
            <a:spLocks/>
          </p:cNvSpPr>
          <p:nvPr/>
        </p:nvSpPr>
        <p:spPr bwMode="auto">
          <a:xfrm>
            <a:off x="4008439"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69" name="Freeform 56">
            <a:extLst>
              <a:ext uri="{FF2B5EF4-FFF2-40B4-BE49-F238E27FC236}">
                <a16:creationId xmlns:a16="http://schemas.microsoft.com/office/drawing/2014/main" id="{52288C68-D613-42D7-88EF-959E46FF5AA9}"/>
              </a:ext>
            </a:extLst>
          </p:cNvPr>
          <p:cNvSpPr>
            <a:spLocks/>
          </p:cNvSpPr>
          <p:nvPr/>
        </p:nvSpPr>
        <p:spPr bwMode="auto">
          <a:xfrm>
            <a:off x="5087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70" name="Freeform 57">
            <a:extLst>
              <a:ext uri="{FF2B5EF4-FFF2-40B4-BE49-F238E27FC236}">
                <a16:creationId xmlns:a16="http://schemas.microsoft.com/office/drawing/2014/main" id="{5BF55DF9-4A79-4926-88BF-C0E16ECDCB32}"/>
              </a:ext>
            </a:extLst>
          </p:cNvPr>
          <p:cNvSpPr>
            <a:spLocks/>
          </p:cNvSpPr>
          <p:nvPr/>
        </p:nvSpPr>
        <p:spPr bwMode="auto">
          <a:xfrm>
            <a:off x="5951538" y="3500439"/>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71" name="Freeform 58">
            <a:extLst>
              <a:ext uri="{FF2B5EF4-FFF2-40B4-BE49-F238E27FC236}">
                <a16:creationId xmlns:a16="http://schemas.microsoft.com/office/drawing/2014/main" id="{5624F3EC-F81A-4863-A746-8EBE567587DF}"/>
              </a:ext>
            </a:extLst>
          </p:cNvPr>
          <p:cNvSpPr>
            <a:spLocks/>
          </p:cNvSpPr>
          <p:nvPr/>
        </p:nvSpPr>
        <p:spPr bwMode="auto">
          <a:xfrm>
            <a:off x="6672263" y="4724401"/>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31074"/>
                                        </p:tgtEl>
                                      </p:cBhvr>
                                    </p:animEffect>
                                    <p:set>
                                      <p:cBhvr>
                                        <p:cTn id="7" dur="1" fill="hold">
                                          <p:stCondLst>
                                            <p:cond delay="499"/>
                                          </p:stCondLst>
                                        </p:cTn>
                                        <p:tgtEl>
                                          <p:spTgt spid="13107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1105"/>
                                        </p:tgtEl>
                                        <p:attrNameLst>
                                          <p:attrName>style.visibility</p:attrName>
                                        </p:attrNameLst>
                                      </p:cBhvr>
                                      <p:to>
                                        <p:strVal val="visible"/>
                                      </p:to>
                                    </p:set>
                                    <p:animEffect transition="in" filter="strips(downLeft)">
                                      <p:cBhvr>
                                        <p:cTn id="12" dur="500"/>
                                        <p:tgtEl>
                                          <p:spTgt spid="131105"/>
                                        </p:tgtEl>
                                      </p:cBhvr>
                                    </p:animEffect>
                                  </p:childTnLst>
                                </p:cTn>
                              </p:par>
                            </p:childTnLst>
                          </p:cTn>
                        </p:par>
                        <p:par>
                          <p:cTn id="13" fill="hold" nodeType="afterGroup">
                            <p:stCondLst>
                              <p:cond delay="500"/>
                            </p:stCondLst>
                            <p:childTnLst>
                              <p:par>
                                <p:cTn id="14" presetID="17" presetClass="entr" presetSubtype="1" fill="hold" nodeType="afterEffect">
                                  <p:stCondLst>
                                    <p:cond delay="0"/>
                                  </p:stCondLst>
                                  <p:childTnLst>
                                    <p:set>
                                      <p:cBhvr>
                                        <p:cTn id="15" dur="1" fill="hold">
                                          <p:stCondLst>
                                            <p:cond delay="0"/>
                                          </p:stCondLst>
                                        </p:cTn>
                                        <p:tgtEl>
                                          <p:spTgt spid="131100"/>
                                        </p:tgtEl>
                                        <p:attrNameLst>
                                          <p:attrName>style.visibility</p:attrName>
                                        </p:attrNameLst>
                                      </p:cBhvr>
                                      <p:to>
                                        <p:strVal val="visible"/>
                                      </p:to>
                                    </p:set>
                                    <p:anim calcmode="lin" valueType="num">
                                      <p:cBhvr>
                                        <p:cTn id="16" dur="500" fill="hold"/>
                                        <p:tgtEl>
                                          <p:spTgt spid="131100"/>
                                        </p:tgtEl>
                                        <p:attrNameLst>
                                          <p:attrName>ppt_x</p:attrName>
                                        </p:attrNameLst>
                                      </p:cBhvr>
                                      <p:tavLst>
                                        <p:tav tm="0">
                                          <p:val>
                                            <p:strVal val="#ppt_x"/>
                                          </p:val>
                                        </p:tav>
                                        <p:tav tm="100000">
                                          <p:val>
                                            <p:strVal val="#ppt_x"/>
                                          </p:val>
                                        </p:tav>
                                      </p:tavLst>
                                    </p:anim>
                                    <p:anim calcmode="lin" valueType="num">
                                      <p:cBhvr>
                                        <p:cTn id="17" dur="500" fill="hold"/>
                                        <p:tgtEl>
                                          <p:spTgt spid="131100"/>
                                        </p:tgtEl>
                                        <p:attrNameLst>
                                          <p:attrName>ppt_y</p:attrName>
                                        </p:attrNameLst>
                                      </p:cBhvr>
                                      <p:tavLst>
                                        <p:tav tm="0">
                                          <p:val>
                                            <p:strVal val="#ppt_y-#ppt_h/2"/>
                                          </p:val>
                                        </p:tav>
                                        <p:tav tm="100000">
                                          <p:val>
                                            <p:strVal val="#ppt_y"/>
                                          </p:val>
                                        </p:tav>
                                      </p:tavLst>
                                    </p:anim>
                                    <p:anim calcmode="lin" valueType="num">
                                      <p:cBhvr>
                                        <p:cTn id="18" dur="500" fill="hold"/>
                                        <p:tgtEl>
                                          <p:spTgt spid="131100"/>
                                        </p:tgtEl>
                                        <p:attrNameLst>
                                          <p:attrName>ppt_w</p:attrName>
                                        </p:attrNameLst>
                                      </p:cBhvr>
                                      <p:tavLst>
                                        <p:tav tm="0">
                                          <p:val>
                                            <p:strVal val="#ppt_w"/>
                                          </p:val>
                                        </p:tav>
                                        <p:tav tm="100000">
                                          <p:val>
                                            <p:strVal val="#ppt_w"/>
                                          </p:val>
                                        </p:tav>
                                      </p:tavLst>
                                    </p:anim>
                                    <p:anim calcmode="lin" valueType="num">
                                      <p:cBhvr>
                                        <p:cTn id="19" dur="500" fill="hold"/>
                                        <p:tgtEl>
                                          <p:spTgt spid="131100"/>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31106"/>
                                        </p:tgtEl>
                                        <p:attrNameLst>
                                          <p:attrName>style.visibility</p:attrName>
                                        </p:attrNameLst>
                                      </p:cBhvr>
                                      <p:to>
                                        <p:strVal val="visible"/>
                                      </p:to>
                                    </p:set>
                                    <p:animEffect transition="in" filter="strips(downLeft)">
                                      <p:cBhvr>
                                        <p:cTn id="24" dur="500"/>
                                        <p:tgtEl>
                                          <p:spTgt spid="131106"/>
                                        </p:tgtEl>
                                      </p:cBhvr>
                                    </p:animEffect>
                                  </p:childTnLst>
                                </p:cTn>
                              </p:par>
                            </p:childTnLst>
                          </p:cTn>
                        </p:par>
                        <p:par>
                          <p:cTn id="25" fill="hold" nodeType="afterGroup">
                            <p:stCondLst>
                              <p:cond delay="500"/>
                            </p:stCondLst>
                            <p:childTnLst>
                              <p:par>
                                <p:cTn id="26" presetID="17" presetClass="entr" presetSubtype="1" fill="hold" nodeType="afterEffect">
                                  <p:stCondLst>
                                    <p:cond delay="0"/>
                                  </p:stCondLst>
                                  <p:childTnLst>
                                    <p:set>
                                      <p:cBhvr>
                                        <p:cTn id="27" dur="1" fill="hold">
                                          <p:stCondLst>
                                            <p:cond delay="0"/>
                                          </p:stCondLst>
                                        </p:cTn>
                                        <p:tgtEl>
                                          <p:spTgt spid="131112"/>
                                        </p:tgtEl>
                                        <p:attrNameLst>
                                          <p:attrName>style.visibility</p:attrName>
                                        </p:attrNameLst>
                                      </p:cBhvr>
                                      <p:to>
                                        <p:strVal val="visible"/>
                                      </p:to>
                                    </p:set>
                                    <p:anim calcmode="lin" valueType="num">
                                      <p:cBhvr>
                                        <p:cTn id="28" dur="500" fill="hold"/>
                                        <p:tgtEl>
                                          <p:spTgt spid="131112"/>
                                        </p:tgtEl>
                                        <p:attrNameLst>
                                          <p:attrName>ppt_x</p:attrName>
                                        </p:attrNameLst>
                                      </p:cBhvr>
                                      <p:tavLst>
                                        <p:tav tm="0">
                                          <p:val>
                                            <p:strVal val="#ppt_x"/>
                                          </p:val>
                                        </p:tav>
                                        <p:tav tm="100000">
                                          <p:val>
                                            <p:strVal val="#ppt_x"/>
                                          </p:val>
                                        </p:tav>
                                      </p:tavLst>
                                    </p:anim>
                                    <p:anim calcmode="lin" valueType="num">
                                      <p:cBhvr>
                                        <p:cTn id="29" dur="500" fill="hold"/>
                                        <p:tgtEl>
                                          <p:spTgt spid="131112"/>
                                        </p:tgtEl>
                                        <p:attrNameLst>
                                          <p:attrName>ppt_y</p:attrName>
                                        </p:attrNameLst>
                                      </p:cBhvr>
                                      <p:tavLst>
                                        <p:tav tm="0">
                                          <p:val>
                                            <p:strVal val="#ppt_y-#ppt_h/2"/>
                                          </p:val>
                                        </p:tav>
                                        <p:tav tm="100000">
                                          <p:val>
                                            <p:strVal val="#ppt_y"/>
                                          </p:val>
                                        </p:tav>
                                      </p:tavLst>
                                    </p:anim>
                                    <p:anim calcmode="lin" valueType="num">
                                      <p:cBhvr>
                                        <p:cTn id="30" dur="500" fill="hold"/>
                                        <p:tgtEl>
                                          <p:spTgt spid="131112"/>
                                        </p:tgtEl>
                                        <p:attrNameLst>
                                          <p:attrName>ppt_w</p:attrName>
                                        </p:attrNameLst>
                                      </p:cBhvr>
                                      <p:tavLst>
                                        <p:tav tm="0">
                                          <p:val>
                                            <p:strVal val="#ppt_w"/>
                                          </p:val>
                                        </p:tav>
                                        <p:tav tm="100000">
                                          <p:val>
                                            <p:strVal val="#ppt_w"/>
                                          </p:val>
                                        </p:tav>
                                      </p:tavLst>
                                    </p:anim>
                                    <p:anim calcmode="lin" valueType="num">
                                      <p:cBhvr>
                                        <p:cTn id="31" dur="500" fill="hold"/>
                                        <p:tgtEl>
                                          <p:spTgt spid="13111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31108"/>
                                        </p:tgtEl>
                                        <p:attrNameLst>
                                          <p:attrName>style.visibility</p:attrName>
                                        </p:attrNameLst>
                                      </p:cBhvr>
                                      <p:to>
                                        <p:strVal val="visible"/>
                                      </p:to>
                                    </p:set>
                                    <p:animEffect transition="in" filter="strips(downLeft)">
                                      <p:cBhvr>
                                        <p:cTn id="36" dur="500"/>
                                        <p:tgtEl>
                                          <p:spTgt spid="13110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nodeType="clickEffect">
                                  <p:stCondLst>
                                    <p:cond delay="0"/>
                                  </p:stCondLst>
                                  <p:childTnLst>
                                    <p:set>
                                      <p:cBhvr>
                                        <p:cTn id="40" dur="1" fill="hold">
                                          <p:stCondLst>
                                            <p:cond delay="0"/>
                                          </p:stCondLst>
                                        </p:cTn>
                                        <p:tgtEl>
                                          <p:spTgt spid="131113"/>
                                        </p:tgtEl>
                                        <p:attrNameLst>
                                          <p:attrName>style.visibility</p:attrName>
                                        </p:attrNameLst>
                                      </p:cBhvr>
                                      <p:to>
                                        <p:strVal val="visible"/>
                                      </p:to>
                                    </p:set>
                                    <p:anim calcmode="lin" valueType="num">
                                      <p:cBhvr>
                                        <p:cTn id="41" dur="500" fill="hold"/>
                                        <p:tgtEl>
                                          <p:spTgt spid="131113"/>
                                        </p:tgtEl>
                                        <p:attrNameLst>
                                          <p:attrName>ppt_x</p:attrName>
                                        </p:attrNameLst>
                                      </p:cBhvr>
                                      <p:tavLst>
                                        <p:tav tm="0">
                                          <p:val>
                                            <p:strVal val="#ppt_x"/>
                                          </p:val>
                                        </p:tav>
                                        <p:tav tm="100000">
                                          <p:val>
                                            <p:strVal val="#ppt_x"/>
                                          </p:val>
                                        </p:tav>
                                      </p:tavLst>
                                    </p:anim>
                                    <p:anim calcmode="lin" valueType="num">
                                      <p:cBhvr>
                                        <p:cTn id="42" dur="500" fill="hold"/>
                                        <p:tgtEl>
                                          <p:spTgt spid="131113"/>
                                        </p:tgtEl>
                                        <p:attrNameLst>
                                          <p:attrName>ppt_y</p:attrName>
                                        </p:attrNameLst>
                                      </p:cBhvr>
                                      <p:tavLst>
                                        <p:tav tm="0">
                                          <p:val>
                                            <p:strVal val="#ppt_y-#ppt_h/2"/>
                                          </p:val>
                                        </p:tav>
                                        <p:tav tm="100000">
                                          <p:val>
                                            <p:strVal val="#ppt_y"/>
                                          </p:val>
                                        </p:tav>
                                      </p:tavLst>
                                    </p:anim>
                                    <p:anim calcmode="lin" valueType="num">
                                      <p:cBhvr>
                                        <p:cTn id="43" dur="500" fill="hold"/>
                                        <p:tgtEl>
                                          <p:spTgt spid="131113"/>
                                        </p:tgtEl>
                                        <p:attrNameLst>
                                          <p:attrName>ppt_w</p:attrName>
                                        </p:attrNameLst>
                                      </p:cBhvr>
                                      <p:tavLst>
                                        <p:tav tm="0">
                                          <p:val>
                                            <p:strVal val="#ppt_w"/>
                                          </p:val>
                                        </p:tav>
                                        <p:tav tm="100000">
                                          <p:val>
                                            <p:strVal val="#ppt_w"/>
                                          </p:val>
                                        </p:tav>
                                      </p:tavLst>
                                    </p:anim>
                                    <p:anim calcmode="lin" valueType="num">
                                      <p:cBhvr>
                                        <p:cTn id="44" dur="500" fill="hold"/>
                                        <p:tgtEl>
                                          <p:spTgt spid="13111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31109"/>
                                        </p:tgtEl>
                                        <p:attrNameLst>
                                          <p:attrName>style.visibility</p:attrName>
                                        </p:attrNameLst>
                                      </p:cBhvr>
                                      <p:to>
                                        <p:strVal val="visible"/>
                                      </p:to>
                                    </p:set>
                                    <p:animEffect transition="in" filter="strips(downLeft)">
                                      <p:cBhvr>
                                        <p:cTn id="49" dur="500"/>
                                        <p:tgtEl>
                                          <p:spTgt spid="131109"/>
                                        </p:tgtEl>
                                      </p:cBhvr>
                                    </p:animEffect>
                                  </p:childTnLst>
                                </p:cTn>
                              </p:par>
                            </p:childTnLst>
                          </p:cTn>
                        </p:par>
                        <p:par>
                          <p:cTn id="50" fill="hold" nodeType="afterGroup">
                            <p:stCondLst>
                              <p:cond delay="500"/>
                            </p:stCondLst>
                            <p:childTnLst>
                              <p:par>
                                <p:cTn id="51" presetID="17" presetClass="entr" presetSubtype="1" fill="hold" nodeType="afterEffect">
                                  <p:stCondLst>
                                    <p:cond delay="0"/>
                                  </p:stCondLst>
                                  <p:childTnLst>
                                    <p:set>
                                      <p:cBhvr>
                                        <p:cTn id="52" dur="1" fill="hold">
                                          <p:stCondLst>
                                            <p:cond delay="0"/>
                                          </p:stCondLst>
                                        </p:cTn>
                                        <p:tgtEl>
                                          <p:spTgt spid="131111"/>
                                        </p:tgtEl>
                                        <p:attrNameLst>
                                          <p:attrName>style.visibility</p:attrName>
                                        </p:attrNameLst>
                                      </p:cBhvr>
                                      <p:to>
                                        <p:strVal val="visible"/>
                                      </p:to>
                                    </p:set>
                                    <p:anim calcmode="lin" valueType="num">
                                      <p:cBhvr>
                                        <p:cTn id="53" dur="500" fill="hold"/>
                                        <p:tgtEl>
                                          <p:spTgt spid="131111"/>
                                        </p:tgtEl>
                                        <p:attrNameLst>
                                          <p:attrName>ppt_x</p:attrName>
                                        </p:attrNameLst>
                                      </p:cBhvr>
                                      <p:tavLst>
                                        <p:tav tm="0">
                                          <p:val>
                                            <p:strVal val="#ppt_x"/>
                                          </p:val>
                                        </p:tav>
                                        <p:tav tm="100000">
                                          <p:val>
                                            <p:strVal val="#ppt_x"/>
                                          </p:val>
                                        </p:tav>
                                      </p:tavLst>
                                    </p:anim>
                                    <p:anim calcmode="lin" valueType="num">
                                      <p:cBhvr>
                                        <p:cTn id="54" dur="500" fill="hold"/>
                                        <p:tgtEl>
                                          <p:spTgt spid="131111"/>
                                        </p:tgtEl>
                                        <p:attrNameLst>
                                          <p:attrName>ppt_y</p:attrName>
                                        </p:attrNameLst>
                                      </p:cBhvr>
                                      <p:tavLst>
                                        <p:tav tm="0">
                                          <p:val>
                                            <p:strVal val="#ppt_y-#ppt_h/2"/>
                                          </p:val>
                                        </p:tav>
                                        <p:tav tm="100000">
                                          <p:val>
                                            <p:strVal val="#ppt_y"/>
                                          </p:val>
                                        </p:tav>
                                      </p:tavLst>
                                    </p:anim>
                                    <p:anim calcmode="lin" valueType="num">
                                      <p:cBhvr>
                                        <p:cTn id="55" dur="500" fill="hold"/>
                                        <p:tgtEl>
                                          <p:spTgt spid="131111"/>
                                        </p:tgtEl>
                                        <p:attrNameLst>
                                          <p:attrName>ppt_w</p:attrName>
                                        </p:attrNameLst>
                                      </p:cBhvr>
                                      <p:tavLst>
                                        <p:tav tm="0">
                                          <p:val>
                                            <p:strVal val="#ppt_w"/>
                                          </p:val>
                                        </p:tav>
                                        <p:tav tm="100000">
                                          <p:val>
                                            <p:strVal val="#ppt_w"/>
                                          </p:val>
                                        </p:tav>
                                      </p:tavLst>
                                    </p:anim>
                                    <p:anim calcmode="lin" valueType="num">
                                      <p:cBhvr>
                                        <p:cTn id="56" dur="500" fill="hold"/>
                                        <p:tgtEl>
                                          <p:spTgt spid="13111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3110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131110"/>
                                        </p:tgtEl>
                                        <p:attrNameLst>
                                          <p:attrName>style.visibility</p:attrName>
                                        </p:attrNameLst>
                                      </p:cBhvr>
                                      <p:to>
                                        <p:strVal val="visible"/>
                                      </p:to>
                                    </p:set>
                                    <p:animEffect transition="in" filter="strips(downLeft)">
                                      <p:cBhvr>
                                        <p:cTn id="64" dur="500"/>
                                        <p:tgtEl>
                                          <p:spTgt spid="1311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nodeType="clickEffect">
                                  <p:stCondLst>
                                    <p:cond delay="0"/>
                                  </p:stCondLst>
                                  <p:childTnLst>
                                    <p:set>
                                      <p:cBhvr>
                                        <p:cTn id="68" dur="1" fill="hold">
                                          <p:stCondLst>
                                            <p:cond delay="0"/>
                                          </p:stCondLst>
                                        </p:cTn>
                                        <p:tgtEl>
                                          <p:spTgt spid="131114"/>
                                        </p:tgtEl>
                                        <p:attrNameLst>
                                          <p:attrName>style.visibility</p:attrName>
                                        </p:attrNameLst>
                                      </p:cBhvr>
                                      <p:to>
                                        <p:strVal val="visible"/>
                                      </p:to>
                                    </p:set>
                                    <p:animEffect transition="in" filter="strips(downLeft)">
                                      <p:cBhvr>
                                        <p:cTn id="69" dur="500"/>
                                        <p:tgtEl>
                                          <p:spTgt spid="131114"/>
                                        </p:tgtEl>
                                      </p:cBhvr>
                                    </p:animEffect>
                                  </p:childTnLst>
                                </p:cTn>
                              </p:par>
                            </p:childTnLst>
                          </p:cTn>
                        </p:par>
                        <p:par>
                          <p:cTn id="70" fill="hold" nodeType="afterGroup">
                            <p:stCondLst>
                              <p:cond delay="500"/>
                            </p:stCondLst>
                            <p:childTnLst>
                              <p:par>
                                <p:cTn id="71" presetID="18" presetClass="entr" presetSubtype="12" fill="hold" nodeType="afterEffect">
                                  <p:stCondLst>
                                    <p:cond delay="0"/>
                                  </p:stCondLst>
                                  <p:childTnLst>
                                    <p:set>
                                      <p:cBhvr>
                                        <p:cTn id="72" dur="1" fill="hold">
                                          <p:stCondLst>
                                            <p:cond delay="0"/>
                                          </p:stCondLst>
                                        </p:cTn>
                                        <p:tgtEl>
                                          <p:spTgt spid="131115"/>
                                        </p:tgtEl>
                                        <p:attrNameLst>
                                          <p:attrName>style.visibility</p:attrName>
                                        </p:attrNameLst>
                                      </p:cBhvr>
                                      <p:to>
                                        <p:strVal val="visible"/>
                                      </p:to>
                                    </p:set>
                                    <p:animEffect transition="in" filter="strips(downLeft)">
                                      <p:cBhvr>
                                        <p:cTn id="73" dur="500"/>
                                        <p:tgtEl>
                                          <p:spTgt spid="131115"/>
                                        </p:tgtEl>
                                      </p:cBhvr>
                                    </p:animEffect>
                                  </p:childTnLst>
                                </p:cTn>
                              </p:par>
                            </p:childTnLst>
                          </p:cTn>
                        </p:par>
                        <p:par>
                          <p:cTn id="74" fill="hold" nodeType="afterGroup">
                            <p:stCondLst>
                              <p:cond delay="1000"/>
                            </p:stCondLst>
                            <p:childTnLst>
                              <p:par>
                                <p:cTn id="75" presetID="18" presetClass="entr" presetSubtype="12" fill="hold" nodeType="afterEffect">
                                  <p:stCondLst>
                                    <p:cond delay="0"/>
                                  </p:stCondLst>
                                  <p:childTnLst>
                                    <p:set>
                                      <p:cBhvr>
                                        <p:cTn id="76" dur="1" fill="hold">
                                          <p:stCondLst>
                                            <p:cond delay="0"/>
                                          </p:stCondLst>
                                        </p:cTn>
                                        <p:tgtEl>
                                          <p:spTgt spid="131116"/>
                                        </p:tgtEl>
                                        <p:attrNameLst>
                                          <p:attrName>style.visibility</p:attrName>
                                        </p:attrNameLst>
                                      </p:cBhvr>
                                      <p:to>
                                        <p:strVal val="visible"/>
                                      </p:to>
                                    </p:set>
                                    <p:animEffect transition="in" filter="strips(downLeft)">
                                      <p:cBhvr>
                                        <p:cTn id="77" dur="500"/>
                                        <p:tgtEl>
                                          <p:spTgt spid="131116"/>
                                        </p:tgtEl>
                                      </p:cBhvr>
                                    </p:animEffect>
                                  </p:childTnLst>
                                </p:cTn>
                              </p:par>
                            </p:childTnLst>
                          </p:cTn>
                        </p:par>
                        <p:par>
                          <p:cTn id="78" fill="hold" nodeType="afterGroup">
                            <p:stCondLst>
                              <p:cond delay="1500"/>
                            </p:stCondLst>
                            <p:childTnLst>
                              <p:par>
                                <p:cTn id="79" presetID="18" presetClass="entr" presetSubtype="12" fill="hold" nodeType="afterEffect">
                                  <p:stCondLst>
                                    <p:cond delay="0"/>
                                  </p:stCondLst>
                                  <p:childTnLst>
                                    <p:set>
                                      <p:cBhvr>
                                        <p:cTn id="80" dur="1" fill="hold">
                                          <p:stCondLst>
                                            <p:cond delay="0"/>
                                          </p:stCondLst>
                                        </p:cTn>
                                        <p:tgtEl>
                                          <p:spTgt spid="131117"/>
                                        </p:tgtEl>
                                        <p:attrNameLst>
                                          <p:attrName>style.visibility</p:attrName>
                                        </p:attrNameLst>
                                      </p:cBhvr>
                                      <p:to>
                                        <p:strVal val="visible"/>
                                      </p:to>
                                    </p:set>
                                    <p:animEffect transition="in" filter="strips(downLeft)">
                                      <p:cBhvr>
                                        <p:cTn id="81" dur="500"/>
                                        <p:tgtEl>
                                          <p:spTgt spid="13111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31122"/>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nodeType="clickEffect">
                                  <p:stCondLst>
                                    <p:cond delay="0"/>
                                  </p:stCondLst>
                                  <p:childTnLst>
                                    <p:set>
                                      <p:cBhvr>
                                        <p:cTn id="89" dur="1" fill="hold">
                                          <p:stCondLst>
                                            <p:cond delay="0"/>
                                          </p:stCondLst>
                                        </p:cTn>
                                        <p:tgtEl>
                                          <p:spTgt spid="131107"/>
                                        </p:tgtEl>
                                        <p:attrNameLst>
                                          <p:attrName>style.visibility</p:attrName>
                                        </p:attrNameLst>
                                      </p:cBhvr>
                                      <p:to>
                                        <p:strVal val="visible"/>
                                      </p:to>
                                    </p:set>
                                    <p:animEffect transition="in" filter="wheel(4)">
                                      <p:cBhvr>
                                        <p:cTn id="90" dur="2000"/>
                                        <p:tgtEl>
                                          <p:spTgt spid="131107"/>
                                        </p:tgtEl>
                                      </p:cBhvr>
                                    </p:animEffect>
                                  </p:childTnLst>
                                </p:cTn>
                              </p:par>
                            </p:childTnLst>
                          </p:cTn>
                        </p:par>
                        <p:par>
                          <p:cTn id="91" fill="hold" nodeType="afterGroup">
                            <p:stCondLst>
                              <p:cond delay="2000"/>
                            </p:stCondLst>
                            <p:childTnLst>
                              <p:par>
                                <p:cTn id="92" presetID="18" presetClass="entr" presetSubtype="6" fill="hold" nodeType="afterEffect">
                                  <p:stCondLst>
                                    <p:cond delay="0"/>
                                  </p:stCondLst>
                                  <p:childTnLst>
                                    <p:set>
                                      <p:cBhvr>
                                        <p:cTn id="93" dur="1" fill="hold">
                                          <p:stCondLst>
                                            <p:cond delay="0"/>
                                          </p:stCondLst>
                                        </p:cTn>
                                        <p:tgtEl>
                                          <p:spTgt spid="131123"/>
                                        </p:tgtEl>
                                        <p:attrNameLst>
                                          <p:attrName>style.visibility</p:attrName>
                                        </p:attrNameLst>
                                      </p:cBhvr>
                                      <p:to>
                                        <p:strVal val="visible"/>
                                      </p:to>
                                    </p:set>
                                    <p:animEffect transition="in" filter="strips(downRight)">
                                      <p:cBhvr>
                                        <p:cTn id="94" dur="500"/>
                                        <p:tgtEl>
                                          <p:spTgt spid="131123"/>
                                        </p:tgtEl>
                                      </p:cBhvr>
                                    </p:animEffect>
                                  </p:childTnLst>
                                </p:cTn>
                              </p:par>
                              <p:par>
                                <p:cTn id="95" presetID="18" presetClass="entr" presetSubtype="6" fill="hold" nodeType="withEffect">
                                  <p:stCondLst>
                                    <p:cond delay="0"/>
                                  </p:stCondLst>
                                  <p:childTnLst>
                                    <p:set>
                                      <p:cBhvr>
                                        <p:cTn id="96" dur="1" fill="hold">
                                          <p:stCondLst>
                                            <p:cond delay="0"/>
                                          </p:stCondLst>
                                        </p:cTn>
                                        <p:tgtEl>
                                          <p:spTgt spid="131125"/>
                                        </p:tgtEl>
                                        <p:attrNameLst>
                                          <p:attrName>style.visibility</p:attrName>
                                        </p:attrNameLst>
                                      </p:cBhvr>
                                      <p:to>
                                        <p:strVal val="visible"/>
                                      </p:to>
                                    </p:set>
                                    <p:animEffect transition="in" filter="strips(downRight)">
                                      <p:cBhvr>
                                        <p:cTn id="97" dur="500"/>
                                        <p:tgtEl>
                                          <p:spTgt spid="131125"/>
                                        </p:tgtEl>
                                      </p:cBhvr>
                                    </p:animEffect>
                                  </p:childTnLst>
                                </p:cTn>
                              </p:par>
                              <p:par>
                                <p:cTn id="98" presetID="18" presetClass="entr" presetSubtype="6" fill="hold" nodeType="withEffect">
                                  <p:stCondLst>
                                    <p:cond delay="0"/>
                                  </p:stCondLst>
                                  <p:childTnLst>
                                    <p:set>
                                      <p:cBhvr>
                                        <p:cTn id="99" dur="1" fill="hold">
                                          <p:stCondLst>
                                            <p:cond delay="0"/>
                                          </p:stCondLst>
                                        </p:cTn>
                                        <p:tgtEl>
                                          <p:spTgt spid="131126"/>
                                        </p:tgtEl>
                                        <p:attrNameLst>
                                          <p:attrName>style.visibility</p:attrName>
                                        </p:attrNameLst>
                                      </p:cBhvr>
                                      <p:to>
                                        <p:strVal val="visible"/>
                                      </p:to>
                                    </p:set>
                                    <p:animEffect transition="in" filter="strips(downRight)">
                                      <p:cBhvr>
                                        <p:cTn id="100" dur="500"/>
                                        <p:tgtEl>
                                          <p:spTgt spid="131126"/>
                                        </p:tgtEl>
                                      </p:cBhvr>
                                    </p:animEffect>
                                  </p:childTnLst>
                                </p:cTn>
                              </p:par>
                              <p:par>
                                <p:cTn id="101" presetID="18" presetClass="entr" presetSubtype="6" fill="hold" nodeType="withEffect">
                                  <p:stCondLst>
                                    <p:cond delay="0"/>
                                  </p:stCondLst>
                                  <p:childTnLst>
                                    <p:set>
                                      <p:cBhvr>
                                        <p:cTn id="102" dur="1" fill="hold">
                                          <p:stCondLst>
                                            <p:cond delay="0"/>
                                          </p:stCondLst>
                                        </p:cTn>
                                        <p:tgtEl>
                                          <p:spTgt spid="131124"/>
                                        </p:tgtEl>
                                        <p:attrNameLst>
                                          <p:attrName>style.visibility</p:attrName>
                                        </p:attrNameLst>
                                      </p:cBhvr>
                                      <p:to>
                                        <p:strVal val="visible"/>
                                      </p:to>
                                    </p:set>
                                    <p:animEffect transition="in" filter="strips(downRight)">
                                      <p:cBhvr>
                                        <p:cTn id="103" dur="500"/>
                                        <p:tgtEl>
                                          <p:spTgt spid="13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P spid="131104" grpId="0"/>
      <p:bldP spid="131105" grpId="0"/>
      <p:bldP spid="131106" grpId="0"/>
      <p:bldP spid="131108" grpId="0"/>
      <p:bldP spid="131109" grpId="0"/>
      <p:bldP spid="131110" grpId="0" animBg="1"/>
      <p:bldP spid="1311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EE35D84A-7266-44F2-BAA8-4D9970C0F468}"/>
              </a:ext>
            </a:extLst>
          </p:cNvPr>
          <p:cNvSpPr>
            <a:spLocks noGrp="1" noRot="1" noChangeArrowheads="1"/>
          </p:cNvSpPr>
          <p:nvPr>
            <p:ph type="title"/>
          </p:nvPr>
        </p:nvSpPr>
        <p:spPr/>
        <p:txBody>
          <a:bodyPr/>
          <a:lstStyle/>
          <a:p>
            <a:pPr eaLnBrk="1" hangingPunct="1">
              <a:defRPr/>
            </a:pPr>
            <a:r>
              <a:rPr lang="fr-FR"/>
              <a:t>Business Model / RBV GPTL</a:t>
            </a:r>
          </a:p>
        </p:txBody>
      </p:sp>
      <p:sp>
        <p:nvSpPr>
          <p:cNvPr id="74755" name="AutoShape 3">
            <a:extLst>
              <a:ext uri="{FF2B5EF4-FFF2-40B4-BE49-F238E27FC236}">
                <a16:creationId xmlns:a16="http://schemas.microsoft.com/office/drawing/2014/main" id="{045ED2D6-E49B-4496-8164-C49B71332C8E}"/>
              </a:ext>
            </a:extLst>
          </p:cNvPr>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74756" name="Text Box 4">
            <a:extLst>
              <a:ext uri="{FF2B5EF4-FFF2-40B4-BE49-F238E27FC236}">
                <a16:creationId xmlns:a16="http://schemas.microsoft.com/office/drawing/2014/main" id="{C0DA4D77-930D-4B29-88DE-66B3C5031C26}"/>
              </a:ext>
            </a:extLst>
          </p:cNvPr>
          <p:cNvSpPr txBox="1">
            <a:spLocks noChangeArrowheads="1"/>
          </p:cNvSpPr>
          <p:nvPr/>
        </p:nvSpPr>
        <p:spPr bwMode="auto">
          <a:xfrm>
            <a:off x="2027239" y="2997201"/>
            <a:ext cx="1800225" cy="720725"/>
          </a:xfrm>
          <a:prstGeom prst="rect">
            <a:avLst/>
          </a:prstGeom>
          <a:solidFill>
            <a:srgbClr val="FF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Réputation</a:t>
            </a:r>
          </a:p>
          <a:p>
            <a:pPr eaLnBrk="1" hangingPunct="1">
              <a:spcBef>
                <a:spcPct val="0"/>
              </a:spcBef>
              <a:buClrTx/>
              <a:buSzTx/>
              <a:buFontTx/>
              <a:buNone/>
            </a:pPr>
            <a:endParaRPr lang="fr-FR" altLang="fr-FR" sz="1600" b="1"/>
          </a:p>
        </p:txBody>
      </p:sp>
      <p:sp>
        <p:nvSpPr>
          <p:cNvPr id="74757" name="Text Box 5">
            <a:extLst>
              <a:ext uri="{FF2B5EF4-FFF2-40B4-BE49-F238E27FC236}">
                <a16:creationId xmlns:a16="http://schemas.microsoft.com/office/drawing/2014/main" id="{7FFDA85B-1FC6-454D-8B31-1E0DE8D2BF8C}"/>
              </a:ext>
            </a:extLst>
          </p:cNvPr>
          <p:cNvSpPr txBox="1">
            <a:spLocks noChangeArrowheads="1"/>
          </p:cNvSpPr>
          <p:nvPr/>
        </p:nvSpPr>
        <p:spPr bwMode="auto">
          <a:xfrm>
            <a:off x="4546601"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dirty="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dirty="0">
                <a:solidFill>
                  <a:schemeClr val="bg1"/>
                </a:solidFill>
                <a:latin typeface="Times New Roman" panose="02020603050405020304" pitchFamily="18" charset="0"/>
              </a:rPr>
              <a:t>Capital Social</a:t>
            </a:r>
          </a:p>
          <a:p>
            <a:pPr eaLnBrk="1" hangingPunct="1">
              <a:spcBef>
                <a:spcPct val="0"/>
              </a:spcBef>
              <a:buClrTx/>
              <a:buSzTx/>
              <a:buFontTx/>
              <a:buNone/>
            </a:pPr>
            <a:endParaRPr lang="fr-FR" altLang="fr-FR" sz="1600" b="1" dirty="0">
              <a:solidFill>
                <a:schemeClr val="bg1"/>
              </a:solidFill>
            </a:endParaRPr>
          </a:p>
        </p:txBody>
      </p:sp>
      <p:sp>
        <p:nvSpPr>
          <p:cNvPr id="74758" name="Text Box 6">
            <a:extLst>
              <a:ext uri="{FF2B5EF4-FFF2-40B4-BE49-F238E27FC236}">
                <a16:creationId xmlns:a16="http://schemas.microsoft.com/office/drawing/2014/main" id="{837C92C9-B51F-41EC-8552-A9352997C821}"/>
              </a:ext>
            </a:extLst>
          </p:cNvPr>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dirty="0">
              <a:latin typeface="Times New Roman" panose="02020603050405020304" pitchFamily="18" charset="0"/>
            </a:endParaRPr>
          </a:p>
          <a:p>
            <a:pPr algn="ctr" eaLnBrk="1" hangingPunct="1">
              <a:spcBef>
                <a:spcPct val="0"/>
              </a:spcBef>
              <a:buClrTx/>
              <a:buSzTx/>
              <a:buFontTx/>
              <a:buNone/>
            </a:pPr>
            <a:r>
              <a:rPr lang="fr-FR" altLang="fr-FR" sz="1600" b="1" dirty="0">
                <a:latin typeface="Times New Roman" panose="02020603050405020304" pitchFamily="18" charset="0"/>
              </a:rPr>
              <a:t>Partenariats</a:t>
            </a:r>
          </a:p>
          <a:p>
            <a:pPr eaLnBrk="1" hangingPunct="1">
              <a:spcBef>
                <a:spcPct val="0"/>
              </a:spcBef>
              <a:buClrTx/>
              <a:buSzTx/>
              <a:buFontTx/>
              <a:buNone/>
            </a:pPr>
            <a:endParaRPr lang="fr-FR" altLang="fr-FR" sz="1600" b="1" dirty="0"/>
          </a:p>
        </p:txBody>
      </p:sp>
      <p:sp>
        <p:nvSpPr>
          <p:cNvPr id="74759" name="Text Box 7">
            <a:extLst>
              <a:ext uri="{FF2B5EF4-FFF2-40B4-BE49-F238E27FC236}">
                <a16:creationId xmlns:a16="http://schemas.microsoft.com/office/drawing/2014/main" id="{48F732D7-61D7-4F73-AAA3-34E73B680393}"/>
              </a:ext>
            </a:extLst>
          </p:cNvPr>
          <p:cNvSpPr txBox="1">
            <a:spLocks noChangeArrowheads="1"/>
          </p:cNvSpPr>
          <p:nvPr/>
        </p:nvSpPr>
        <p:spPr bwMode="auto">
          <a:xfrm>
            <a:off x="7067551" y="4076701"/>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Ressources Physiques</a:t>
            </a:r>
          </a:p>
          <a:p>
            <a:pPr eaLnBrk="1" hangingPunct="1">
              <a:spcBef>
                <a:spcPct val="0"/>
              </a:spcBef>
              <a:buClrTx/>
              <a:buSzTx/>
              <a:buFontTx/>
              <a:buNone/>
            </a:pPr>
            <a:endParaRPr lang="fr-FR" altLang="fr-FR" sz="1600" b="1">
              <a:solidFill>
                <a:schemeClr val="bg1"/>
              </a:solidFill>
            </a:endParaRPr>
          </a:p>
        </p:txBody>
      </p:sp>
      <p:sp>
        <p:nvSpPr>
          <p:cNvPr id="74760" name="Line 8">
            <a:extLst>
              <a:ext uri="{FF2B5EF4-FFF2-40B4-BE49-F238E27FC236}">
                <a16:creationId xmlns:a16="http://schemas.microsoft.com/office/drawing/2014/main" id="{1E771C49-5988-430E-AFD4-8DE854FE5AB4}"/>
              </a:ext>
            </a:extLst>
          </p:cNvPr>
          <p:cNvSpPr>
            <a:spLocks noChangeShapeType="1"/>
          </p:cNvSpPr>
          <p:nvPr/>
        </p:nvSpPr>
        <p:spPr bwMode="auto">
          <a:xfrm flipH="1">
            <a:off x="3827464" y="3357564"/>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61" name="Line 9">
            <a:extLst>
              <a:ext uri="{FF2B5EF4-FFF2-40B4-BE49-F238E27FC236}">
                <a16:creationId xmlns:a16="http://schemas.microsoft.com/office/drawing/2014/main" id="{2754F107-607F-4C16-A5F6-0261DE977F6C}"/>
              </a:ext>
            </a:extLst>
          </p:cNvPr>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62" name="Line 10">
            <a:extLst>
              <a:ext uri="{FF2B5EF4-FFF2-40B4-BE49-F238E27FC236}">
                <a16:creationId xmlns:a16="http://schemas.microsoft.com/office/drawing/2014/main" id="{C4D8FDAC-E9C9-41AA-BC48-8FF59651FCA0}"/>
              </a:ext>
            </a:extLst>
          </p:cNvPr>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63" name="Oval 11">
            <a:extLst>
              <a:ext uri="{FF2B5EF4-FFF2-40B4-BE49-F238E27FC236}">
                <a16:creationId xmlns:a16="http://schemas.microsoft.com/office/drawing/2014/main" id="{0C1D48A8-E3D6-42D2-98C5-F6F83BDEDC76}"/>
              </a:ext>
            </a:extLst>
          </p:cNvPr>
          <p:cNvSpPr>
            <a:spLocks noChangeArrowheads="1"/>
          </p:cNvSpPr>
          <p:nvPr/>
        </p:nvSpPr>
        <p:spPr bwMode="auto">
          <a:xfrm>
            <a:off x="3216275" y="4076701"/>
            <a:ext cx="1690688" cy="720725"/>
          </a:xfrm>
          <a:prstGeom prst="ellipse">
            <a:avLst/>
          </a:prstGeom>
          <a:solidFill>
            <a:srgbClr val="FF0000"/>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solidFill>
                  <a:schemeClr val="bg1"/>
                </a:solidFill>
              </a:rPr>
              <a:t>Réseaux</a:t>
            </a:r>
            <a:r>
              <a:rPr lang="fr-FR" altLang="fr-FR" sz="1400" b="1"/>
              <a:t> </a:t>
            </a:r>
            <a:r>
              <a:rPr lang="fr-FR" altLang="fr-FR" sz="1400" b="1">
                <a:solidFill>
                  <a:schemeClr val="bg1"/>
                </a:solidFill>
              </a:rPr>
              <a:t>Relationnels</a:t>
            </a:r>
          </a:p>
        </p:txBody>
      </p:sp>
      <p:sp>
        <p:nvSpPr>
          <p:cNvPr id="74764" name="Line 12">
            <a:extLst>
              <a:ext uri="{FF2B5EF4-FFF2-40B4-BE49-F238E27FC236}">
                <a16:creationId xmlns:a16="http://schemas.microsoft.com/office/drawing/2014/main" id="{1F6D3605-1329-4728-96DB-43C8B83B8399}"/>
              </a:ext>
            </a:extLst>
          </p:cNvPr>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4765" name="AutoShape 13">
            <a:extLst>
              <a:ext uri="{FF2B5EF4-FFF2-40B4-BE49-F238E27FC236}">
                <a16:creationId xmlns:a16="http://schemas.microsoft.com/office/drawing/2014/main" id="{A7DA51F8-3A0D-4424-8222-D318A5C387EB}"/>
              </a:ext>
            </a:extLst>
          </p:cNvPr>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t>Aménagement infrastructures RP</a:t>
            </a:r>
          </a:p>
        </p:txBody>
      </p:sp>
      <p:sp>
        <p:nvSpPr>
          <p:cNvPr id="74766" name="Line 14">
            <a:extLst>
              <a:ext uri="{FF2B5EF4-FFF2-40B4-BE49-F238E27FC236}">
                <a16:creationId xmlns:a16="http://schemas.microsoft.com/office/drawing/2014/main" id="{9BFFDAF2-94E5-4EA2-AB90-B3FC525AAA3D}"/>
              </a:ext>
            </a:extLst>
          </p:cNvPr>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4767" name="AutoShape 15">
            <a:extLst>
              <a:ext uri="{FF2B5EF4-FFF2-40B4-BE49-F238E27FC236}">
                <a16:creationId xmlns:a16="http://schemas.microsoft.com/office/drawing/2014/main" id="{0C1B69D0-9A35-49FC-8237-6B7929F5946A}"/>
              </a:ext>
            </a:extLst>
          </p:cNvPr>
          <p:cNvSpPr>
            <a:spLocks noChangeArrowheads="1"/>
          </p:cNvSpPr>
          <p:nvPr/>
        </p:nvSpPr>
        <p:spPr bwMode="auto">
          <a:xfrm>
            <a:off x="5267325" y="1557339"/>
            <a:ext cx="1620838" cy="719137"/>
          </a:xfrm>
          <a:prstGeom prst="roundRect">
            <a:avLst>
              <a:gd name="adj" fmla="val 16667"/>
            </a:avLst>
          </a:prstGeom>
          <a:solidFill>
            <a:srgbClr val="FFFFFF"/>
          </a:solidFill>
          <a:ln w="9525">
            <a:solidFill>
              <a:srgbClr val="FFFF99"/>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Times New Roman" panose="02020603050405020304" pitchFamily="18" charset="0"/>
              </a:rPr>
              <a:t>Gestion de la relation - client</a:t>
            </a:r>
            <a:endParaRPr lang="fr-FR" altLang="fr-FR" sz="1400" b="1"/>
          </a:p>
        </p:txBody>
      </p:sp>
      <p:sp>
        <p:nvSpPr>
          <p:cNvPr id="74768" name="Line 16">
            <a:extLst>
              <a:ext uri="{FF2B5EF4-FFF2-40B4-BE49-F238E27FC236}">
                <a16:creationId xmlns:a16="http://schemas.microsoft.com/office/drawing/2014/main" id="{72B3984E-A2BD-45C4-B4DC-C47E7FF86F29}"/>
              </a:ext>
            </a:extLst>
          </p:cNvPr>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4769" name="Line 17">
            <a:extLst>
              <a:ext uri="{FF2B5EF4-FFF2-40B4-BE49-F238E27FC236}">
                <a16:creationId xmlns:a16="http://schemas.microsoft.com/office/drawing/2014/main" id="{84ED8FEB-A379-4C83-9F0E-90070D64AC91}"/>
              </a:ext>
            </a:extLst>
          </p:cNvPr>
          <p:cNvSpPr>
            <a:spLocks noChangeShapeType="1"/>
          </p:cNvSpPr>
          <p:nvPr/>
        </p:nvSpPr>
        <p:spPr bwMode="auto">
          <a:xfrm>
            <a:off x="7788275" y="4797426"/>
            <a:ext cx="0" cy="360363"/>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4770" name="Line 18">
            <a:extLst>
              <a:ext uri="{FF2B5EF4-FFF2-40B4-BE49-F238E27FC236}">
                <a16:creationId xmlns:a16="http://schemas.microsoft.com/office/drawing/2014/main" id="{EA2259CE-8084-46B4-A560-7911323D8010}"/>
              </a:ext>
            </a:extLst>
          </p:cNvPr>
          <p:cNvSpPr>
            <a:spLocks noChangeShapeType="1"/>
          </p:cNvSpPr>
          <p:nvPr/>
        </p:nvSpPr>
        <p:spPr bwMode="auto">
          <a:xfrm flipH="1">
            <a:off x="2746375" y="5157789"/>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4771" name="Line 19">
            <a:extLst>
              <a:ext uri="{FF2B5EF4-FFF2-40B4-BE49-F238E27FC236}">
                <a16:creationId xmlns:a16="http://schemas.microsoft.com/office/drawing/2014/main" id="{E3FB3651-3595-4472-898C-AE963A20E0F1}"/>
              </a:ext>
            </a:extLst>
          </p:cNvPr>
          <p:cNvSpPr>
            <a:spLocks noChangeShapeType="1"/>
          </p:cNvSpPr>
          <p:nvPr/>
        </p:nvSpPr>
        <p:spPr bwMode="auto">
          <a:xfrm flipV="1">
            <a:off x="2746375" y="3717926"/>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72" name="Line 20">
            <a:extLst>
              <a:ext uri="{FF2B5EF4-FFF2-40B4-BE49-F238E27FC236}">
                <a16:creationId xmlns:a16="http://schemas.microsoft.com/office/drawing/2014/main" id="{BA9095E4-8C28-4509-BAD0-961862D83128}"/>
              </a:ext>
            </a:extLst>
          </p:cNvPr>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73" name="Line 21">
            <a:extLst>
              <a:ext uri="{FF2B5EF4-FFF2-40B4-BE49-F238E27FC236}">
                <a16:creationId xmlns:a16="http://schemas.microsoft.com/office/drawing/2014/main" id="{B6AEBD99-B40C-4E70-9EA4-B5FA74C4869F}"/>
              </a:ext>
            </a:extLst>
          </p:cNvPr>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74" name="Line 22">
            <a:extLst>
              <a:ext uri="{FF2B5EF4-FFF2-40B4-BE49-F238E27FC236}">
                <a16:creationId xmlns:a16="http://schemas.microsoft.com/office/drawing/2014/main" id="{247B679A-90E0-47C5-A2F7-49B95FD1A935}"/>
              </a:ext>
            </a:extLst>
          </p:cNvPr>
          <p:cNvSpPr>
            <a:spLocks noChangeShapeType="1"/>
          </p:cNvSpPr>
          <p:nvPr/>
        </p:nvSpPr>
        <p:spPr bwMode="auto">
          <a:xfrm flipV="1">
            <a:off x="7788275" y="1196976"/>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4775" name="Line 23">
            <a:extLst>
              <a:ext uri="{FF2B5EF4-FFF2-40B4-BE49-F238E27FC236}">
                <a16:creationId xmlns:a16="http://schemas.microsoft.com/office/drawing/2014/main" id="{FF134D88-A52A-4EF9-800A-775527888D9C}"/>
              </a:ext>
            </a:extLst>
          </p:cNvPr>
          <p:cNvSpPr>
            <a:spLocks noChangeShapeType="1"/>
          </p:cNvSpPr>
          <p:nvPr/>
        </p:nvSpPr>
        <p:spPr bwMode="auto">
          <a:xfrm flipH="1">
            <a:off x="5087939" y="1196975"/>
            <a:ext cx="2700337" cy="1588"/>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4776" name="Line 24">
            <a:extLst>
              <a:ext uri="{FF2B5EF4-FFF2-40B4-BE49-F238E27FC236}">
                <a16:creationId xmlns:a16="http://schemas.microsoft.com/office/drawing/2014/main" id="{FAF66CEC-C5A2-49DF-9225-DE2E5E40E700}"/>
              </a:ext>
            </a:extLst>
          </p:cNvPr>
          <p:cNvSpPr>
            <a:spLocks noChangeShapeType="1"/>
          </p:cNvSpPr>
          <p:nvPr/>
        </p:nvSpPr>
        <p:spPr bwMode="auto">
          <a:xfrm>
            <a:off x="5087938" y="1196976"/>
            <a:ext cx="0" cy="1800225"/>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77" name="Rectangle 25">
            <a:extLst>
              <a:ext uri="{FF2B5EF4-FFF2-40B4-BE49-F238E27FC236}">
                <a16:creationId xmlns:a16="http://schemas.microsoft.com/office/drawing/2014/main" id="{38CD19AC-5431-45E1-9273-720A78C97C1A}"/>
              </a:ext>
            </a:extLst>
          </p:cNvPr>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74778" name="Line 26">
            <a:extLst>
              <a:ext uri="{FF2B5EF4-FFF2-40B4-BE49-F238E27FC236}">
                <a16:creationId xmlns:a16="http://schemas.microsoft.com/office/drawing/2014/main" id="{527F201F-6F11-4F4E-8BCD-F7EB90319196}"/>
              </a:ext>
            </a:extLst>
          </p:cNvPr>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79" name="Line 27">
            <a:extLst>
              <a:ext uri="{FF2B5EF4-FFF2-40B4-BE49-F238E27FC236}">
                <a16:creationId xmlns:a16="http://schemas.microsoft.com/office/drawing/2014/main" id="{5AF8FFD3-51AF-4EDC-87DF-2EBB2A83732E}"/>
              </a:ext>
            </a:extLst>
          </p:cNvPr>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4780" name="Line 28">
            <a:extLst>
              <a:ext uri="{FF2B5EF4-FFF2-40B4-BE49-F238E27FC236}">
                <a16:creationId xmlns:a16="http://schemas.microsoft.com/office/drawing/2014/main" id="{A5E54115-C867-4616-B446-A4A2A42AC07B}"/>
              </a:ext>
            </a:extLst>
          </p:cNvPr>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4781" name="Text Box 29">
            <a:extLst>
              <a:ext uri="{FF2B5EF4-FFF2-40B4-BE49-F238E27FC236}">
                <a16:creationId xmlns:a16="http://schemas.microsoft.com/office/drawing/2014/main" id="{854E4ADD-FC1F-4457-978D-DAAC3AB37921}"/>
              </a:ext>
            </a:extLst>
          </p:cNvPr>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Base de ressources</a:t>
            </a:r>
            <a:endParaRPr lang="fr-FR" altLang="fr-FR" sz="1400"/>
          </a:p>
        </p:txBody>
      </p:sp>
      <p:sp>
        <p:nvSpPr>
          <p:cNvPr id="74782" name="Text Box 30">
            <a:extLst>
              <a:ext uri="{FF2B5EF4-FFF2-40B4-BE49-F238E27FC236}">
                <a16:creationId xmlns:a16="http://schemas.microsoft.com/office/drawing/2014/main" id="{4B56E89D-F007-4C98-A353-A7E1D61995D5}"/>
              </a:ext>
            </a:extLst>
          </p:cNvPr>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Impact indirect</a:t>
            </a:r>
            <a:endParaRPr lang="fr-FR" altLang="fr-FR" sz="1400"/>
          </a:p>
        </p:txBody>
      </p:sp>
      <p:sp>
        <p:nvSpPr>
          <p:cNvPr id="74783" name="Oval 31">
            <a:extLst>
              <a:ext uri="{FF2B5EF4-FFF2-40B4-BE49-F238E27FC236}">
                <a16:creationId xmlns:a16="http://schemas.microsoft.com/office/drawing/2014/main" id="{C645ED04-7D6B-460B-B92B-400B9A16714F}"/>
              </a:ext>
            </a:extLst>
          </p:cNvPr>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74784" name="Text Box 32">
            <a:extLst>
              <a:ext uri="{FF2B5EF4-FFF2-40B4-BE49-F238E27FC236}">
                <a16:creationId xmlns:a16="http://schemas.microsoft.com/office/drawing/2014/main" id="{04193DD9-E1C4-48A3-BA4F-026933B40A71}"/>
              </a:ext>
            </a:extLst>
          </p:cNvPr>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Impact direct</a:t>
            </a:r>
            <a:endParaRPr lang="fr-FR" altLang="fr-FR" sz="1400"/>
          </a:p>
        </p:txBody>
      </p:sp>
      <p:sp>
        <p:nvSpPr>
          <p:cNvPr id="74785" name="Text Box 33">
            <a:extLst>
              <a:ext uri="{FF2B5EF4-FFF2-40B4-BE49-F238E27FC236}">
                <a16:creationId xmlns:a16="http://schemas.microsoft.com/office/drawing/2014/main" id="{A9219623-00A2-47A3-A0E1-FD4B6C093686}"/>
              </a:ext>
            </a:extLst>
          </p:cNvPr>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Déploiement</a:t>
            </a:r>
            <a:endParaRPr lang="fr-FR" altLang="fr-FR" sz="1400"/>
          </a:p>
        </p:txBody>
      </p:sp>
      <p:sp>
        <p:nvSpPr>
          <p:cNvPr id="74786" name="Text Box 34">
            <a:extLst>
              <a:ext uri="{FF2B5EF4-FFF2-40B4-BE49-F238E27FC236}">
                <a16:creationId xmlns:a16="http://schemas.microsoft.com/office/drawing/2014/main" id="{AD24656E-054C-405C-A475-3C0A06070AF8}"/>
              </a:ext>
            </a:extLst>
          </p:cNvPr>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Compétences distinctives</a:t>
            </a:r>
            <a:endParaRPr lang="fr-FR" altLang="fr-F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7" name="Rectangle 11264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a:extLst>
              <a:ext uri="{FF2B5EF4-FFF2-40B4-BE49-F238E27FC236}">
                <a16:creationId xmlns:a16="http://schemas.microsoft.com/office/drawing/2014/main" id="{61FAA4EC-D2A2-49CA-B914-61AE8B8E7138}"/>
              </a:ext>
            </a:extLst>
          </p:cNvPr>
          <p:cNvSpPr>
            <a:spLocks noGrp="1" noChangeArrowheads="1"/>
          </p:cNvSpPr>
          <p:nvPr>
            <p:ph type="title"/>
          </p:nvPr>
        </p:nvSpPr>
        <p:spPr>
          <a:xfrm>
            <a:off x="546351" y="433545"/>
            <a:ext cx="11139854" cy="930447"/>
          </a:xfrm>
        </p:spPr>
        <p:txBody>
          <a:bodyPr vert="horz" lIns="91440" tIns="45720" rIns="91440" bIns="45720" rtlCol="0" anchor="b">
            <a:normAutofit/>
          </a:bodyPr>
          <a:lstStyle/>
          <a:p>
            <a:pPr algn="ctr">
              <a:defRPr/>
            </a:pPr>
            <a:r>
              <a:rPr lang="en-US" sz="4200">
                <a:solidFill>
                  <a:srgbClr val="FFFFFF"/>
                </a:solidFill>
                <a:effectLst>
                  <a:outerShdw blurRad="38100" dist="38100" dir="2700000" algn="tl">
                    <a:srgbClr val="C0C0C0"/>
                  </a:outerShdw>
                </a:effectLst>
              </a:rPr>
              <a:t>Manager sa chance par les réseaux relationnels !</a:t>
            </a:r>
          </a:p>
        </p:txBody>
      </p:sp>
      <p:cxnSp>
        <p:nvCxnSpPr>
          <p:cNvPr id="112649" name="Straight Connector 11264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7892" name="Picture 7" descr="Logo-video-pour-site-copie">
            <a:extLst>
              <a:ext uri="{FF2B5EF4-FFF2-40B4-BE49-F238E27FC236}">
                <a16:creationId xmlns:a16="http://schemas.microsoft.com/office/drawing/2014/main" id="{FA47F99B-2452-4BA7-8726-67175558A8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79" r="1" b="12785"/>
          <a:stretch/>
        </p:blipFill>
        <p:spPr bwMode="auto">
          <a:xfrm>
            <a:off x="331567" y="2886071"/>
            <a:ext cx="5455917" cy="3079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51" name="Straight Connector 11265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7891" name="Picture 5" descr="comment-favoriser-chance_1mrnz_md2on">
            <a:extLst>
              <a:ext uri="{FF2B5EF4-FFF2-40B4-BE49-F238E27FC236}">
                <a16:creationId xmlns:a16="http://schemas.microsoft.com/office/drawing/2014/main" id="{01AA561D-A0D4-446F-95BF-BA89B99B66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9" b="-2"/>
          <a:stretch/>
        </p:blipFill>
        <p:spPr bwMode="auto">
          <a:xfrm>
            <a:off x="6445073" y="2886064"/>
            <a:ext cx="5455917" cy="3079145"/>
          </a:xfrm>
          <a:prstGeom prst="rect">
            <a:avLst/>
          </a:prstGeom>
          <a:solidFill>
            <a:srgbClr val="FFFFFF">
              <a:shade val="85000"/>
            </a:srgbClr>
          </a:solidFill>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10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CB8FB6DE-69F5-E1C7-24A9-A5FF3C9C30B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2105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2098" name="Rectangle 2">
            <a:extLst>
              <a:ext uri="{FF2B5EF4-FFF2-40B4-BE49-F238E27FC236}">
                <a16:creationId xmlns:a16="http://schemas.microsoft.com/office/drawing/2014/main" id="{FCD322E4-D60E-4ADF-8D6E-A40FE5B451DF}"/>
              </a:ext>
            </a:extLst>
          </p:cNvPr>
          <p:cNvSpPr>
            <a:spLocks noGrp="1" noRot="1" noChangeArrowheads="1"/>
          </p:cNvSpPr>
          <p:nvPr>
            <p:ph type="title"/>
          </p:nvPr>
        </p:nvSpPr>
        <p:spPr>
          <a:xfrm>
            <a:off x="841249" y="941832"/>
            <a:ext cx="10506456" cy="2057400"/>
          </a:xfrm>
        </p:spPr>
        <p:txBody>
          <a:bodyPr anchor="b">
            <a:normAutofit/>
          </a:bodyPr>
          <a:lstStyle/>
          <a:p>
            <a:pPr eaLnBrk="1" hangingPunct="1">
              <a:defRPr/>
            </a:pPr>
            <a:r>
              <a:rPr lang="fr-FR" sz="5000"/>
              <a:t>Constat : développement de l’événement</a:t>
            </a:r>
          </a:p>
        </p:txBody>
      </p:sp>
      <p:sp>
        <p:nvSpPr>
          <p:cNvPr id="132108" name="Rectangle 13210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2110" name="Rectangle 13210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2101" name="Rectangle 3">
            <a:extLst>
              <a:ext uri="{FF2B5EF4-FFF2-40B4-BE49-F238E27FC236}">
                <a16:creationId xmlns:a16="http://schemas.microsoft.com/office/drawing/2014/main" id="{D3B5D59F-71AD-4569-A4BB-93A25E5AAFDD}"/>
              </a:ext>
            </a:extLst>
          </p:cNvPr>
          <p:cNvGraphicFramePr/>
          <p:nvPr>
            <p:extLst>
              <p:ext uri="{D42A27DB-BD31-4B8C-83A1-F6EECF244321}">
                <p14:modId xmlns:p14="http://schemas.microsoft.com/office/powerpoint/2010/main" val="2903663911"/>
              </p:ext>
            </p:extLst>
          </p:nvPr>
        </p:nvGraphicFramePr>
        <p:xfrm>
          <a:off x="841248" y="3502152"/>
          <a:ext cx="10506456" cy="2670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194" name="Picture 2" descr="Grand Prix de Tennis de Lyon (GPTL) 2006">
            <a:extLst>
              <a:ext uri="{FF2B5EF4-FFF2-40B4-BE49-F238E27FC236}">
                <a16:creationId xmlns:a16="http://schemas.microsoft.com/office/drawing/2014/main" id="{409456A1-9EB7-D6CE-1F3C-8B9DF53DED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29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130" name="Freeform: Shape 13312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122" name="Rectangle 2">
            <a:extLst>
              <a:ext uri="{FF2B5EF4-FFF2-40B4-BE49-F238E27FC236}">
                <a16:creationId xmlns:a16="http://schemas.microsoft.com/office/drawing/2014/main" id="{B20A7D4C-02B4-4AD0-9C1B-FD2648EC3B20}"/>
              </a:ext>
            </a:extLst>
          </p:cNvPr>
          <p:cNvSpPr>
            <a:spLocks noGrp="1" noRot="1" noChangeArrowheads="1"/>
          </p:cNvSpPr>
          <p:nvPr>
            <p:ph type="title"/>
          </p:nvPr>
        </p:nvSpPr>
        <p:spPr>
          <a:xfrm>
            <a:off x="618062" y="4185749"/>
            <a:ext cx="9265771" cy="622836"/>
          </a:xfrm>
        </p:spPr>
        <p:txBody>
          <a:bodyPr>
            <a:normAutofit/>
          </a:bodyPr>
          <a:lstStyle/>
          <a:p>
            <a:pPr eaLnBrk="1" hangingPunct="1">
              <a:defRPr/>
            </a:pPr>
            <a:r>
              <a:rPr lang="fr-FR" sz="3600"/>
              <a:t>Inférences managériales</a:t>
            </a:r>
          </a:p>
        </p:txBody>
      </p:sp>
      <p:graphicFrame>
        <p:nvGraphicFramePr>
          <p:cNvPr id="133125" name="Rectangle 3">
            <a:extLst>
              <a:ext uri="{FF2B5EF4-FFF2-40B4-BE49-F238E27FC236}">
                <a16:creationId xmlns:a16="http://schemas.microsoft.com/office/drawing/2014/main" id="{2BAB4160-13A3-47C0-AC45-DC5D6F10AFA0}"/>
              </a:ext>
            </a:extLst>
          </p:cNvPr>
          <p:cNvGraphicFramePr/>
          <p:nvPr>
            <p:extLst>
              <p:ext uri="{D42A27DB-BD31-4B8C-83A1-F6EECF244321}">
                <p14:modId xmlns:p14="http://schemas.microsoft.com/office/powerpoint/2010/main" val="923342811"/>
              </p:ext>
            </p:extLst>
          </p:nvPr>
        </p:nvGraphicFramePr>
        <p:xfrm>
          <a:off x="618063" y="4856921"/>
          <a:ext cx="9565028" cy="124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431235514@22092008-104B">
            <a:extLst>
              <a:ext uri="{FF2B5EF4-FFF2-40B4-BE49-F238E27FC236}">
                <a16:creationId xmlns:a16="http://schemas.microsoft.com/office/drawing/2014/main" id="{59F4092D-E648-453D-ABF1-BD74B5A0A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025" y="2114727"/>
            <a:ext cx="39179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a:extLst>
              <a:ext uri="{FF2B5EF4-FFF2-40B4-BE49-F238E27FC236}">
                <a16:creationId xmlns:a16="http://schemas.microsoft.com/office/drawing/2014/main" id="{ED5622F1-81E1-4AE9-996C-E10458FFBA46}"/>
              </a:ext>
            </a:extLst>
          </p:cNvPr>
          <p:cNvSpPr txBox="1">
            <a:spLocks noChangeArrowheads="1"/>
          </p:cNvSpPr>
          <p:nvPr/>
        </p:nvSpPr>
        <p:spPr bwMode="auto">
          <a:xfrm>
            <a:off x="8290278" y="2114727"/>
            <a:ext cx="20891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9600" b="1"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856" name="Rectangle 78855">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8851" name="Picture 7">
            <a:extLst>
              <a:ext uri="{FF2B5EF4-FFF2-40B4-BE49-F238E27FC236}">
                <a16:creationId xmlns:a16="http://schemas.microsoft.com/office/drawing/2014/main" id="{940216A3-2388-4F03-860C-B8EE96FEAF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5454"/>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5" descr="AfficheTsonga">
            <a:extLst>
              <a:ext uri="{FF2B5EF4-FFF2-40B4-BE49-F238E27FC236}">
                <a16:creationId xmlns:a16="http://schemas.microsoft.com/office/drawing/2014/main" id="{FA2E4B60-6AFB-43AB-8390-6577A0C89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06"/>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251616-84E2-485B-9D0B-DAE9155CA84C}"/>
              </a:ext>
            </a:extLst>
          </p:cNvPr>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79875" name="Picture 8">
            <a:extLst>
              <a:ext uri="{FF2B5EF4-FFF2-40B4-BE49-F238E27FC236}">
                <a16:creationId xmlns:a16="http://schemas.microsoft.com/office/drawing/2014/main" id="{2AD358A8-8414-405D-8BE3-CF1778F4A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477838"/>
            <a:ext cx="3883025"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9">
            <a:extLst>
              <a:ext uri="{FF2B5EF4-FFF2-40B4-BE49-F238E27FC236}">
                <a16:creationId xmlns:a16="http://schemas.microsoft.com/office/drawing/2014/main" id="{A5B9C55D-205D-433F-A634-2CA171315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95250"/>
            <a:ext cx="3097212"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10">
            <a:extLst>
              <a:ext uri="{FF2B5EF4-FFF2-40B4-BE49-F238E27FC236}">
                <a16:creationId xmlns:a16="http://schemas.microsoft.com/office/drawing/2014/main" id="{F113B0C2-1055-472D-89DB-22E93D789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3922714"/>
            <a:ext cx="42243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3" name="Rectangle 80902">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05" name="Rectangle 80904">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07" name="Group 80906">
            <a:extLst>
              <a:ext uri="{FF2B5EF4-FFF2-40B4-BE49-F238E27FC236}">
                <a16:creationId xmlns:a16="http://schemas.microsoft.com/office/drawing/2014/main" id="{58454601-8C5B-41C4-8012-BF42AE4E1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80908" name="Oval 80907">
              <a:extLst>
                <a:ext uri="{FF2B5EF4-FFF2-40B4-BE49-F238E27FC236}">
                  <a16:creationId xmlns:a16="http://schemas.microsoft.com/office/drawing/2014/main" id="{7DC402C5-77D9-4E58-85B2-94FDC4305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09" name="Oval 80908">
              <a:extLst>
                <a:ext uri="{FF2B5EF4-FFF2-40B4-BE49-F238E27FC236}">
                  <a16:creationId xmlns:a16="http://schemas.microsoft.com/office/drawing/2014/main" id="{1D68ED91-A5B1-47B2-93BF-9A7136A89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0" name="Oval 80909">
              <a:extLst>
                <a:ext uri="{FF2B5EF4-FFF2-40B4-BE49-F238E27FC236}">
                  <a16:creationId xmlns:a16="http://schemas.microsoft.com/office/drawing/2014/main" id="{BE7D0AA1-7663-4AEB-906F-8C1983487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1" name="Oval 80910">
              <a:extLst>
                <a:ext uri="{FF2B5EF4-FFF2-40B4-BE49-F238E27FC236}">
                  <a16:creationId xmlns:a16="http://schemas.microsoft.com/office/drawing/2014/main" id="{FD0B5082-766B-4B9B-95AE-8345369B6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12" name="Oval 80911">
              <a:extLst>
                <a:ext uri="{FF2B5EF4-FFF2-40B4-BE49-F238E27FC236}">
                  <a16:creationId xmlns:a16="http://schemas.microsoft.com/office/drawing/2014/main" id="{C6EA71F2-5221-4164-8741-7AFF97E22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3" name="Oval 80912">
              <a:extLst>
                <a:ext uri="{FF2B5EF4-FFF2-40B4-BE49-F238E27FC236}">
                  <a16:creationId xmlns:a16="http://schemas.microsoft.com/office/drawing/2014/main" id="{A53567A6-853B-47EF-8846-22A1C04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915" name="Rectangle 80914">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7" name="Rectangle 80916">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19" name="Group 80918">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0920" name="Straight Connector 80919">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0921" name="Straight Connector 80920">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0922" name="Straight Connector 80921">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0923" name="Straight Connector 80922">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0898" name="Image 1">
            <a:extLst>
              <a:ext uri="{FF2B5EF4-FFF2-40B4-BE49-F238E27FC236}">
                <a16:creationId xmlns:a16="http://schemas.microsoft.com/office/drawing/2014/main" id="{20DF1EFF-3F89-477A-9346-9981963D965A}"/>
              </a:ext>
            </a:extLst>
          </p:cNvPr>
          <p:cNvPicPr>
            <a:picLocks noChangeAspect="1"/>
          </p:cNvPicPr>
          <p:nvPr/>
        </p:nvPicPr>
        <p:blipFill rotWithShape="1">
          <a:blip r:embed="rId2">
            <a:extLst>
              <a:ext uri="{28A0092B-C50C-407E-A947-70E740481C1C}">
                <a14:useLocalDpi xmlns:a14="http://schemas.microsoft.com/office/drawing/2010/main" val="0"/>
              </a:ext>
            </a:extLst>
          </a:blip>
          <a:srcRect t="1583" b="30330"/>
          <a:stretch/>
        </p:blipFill>
        <p:spPr bwMode="auto">
          <a:xfrm>
            <a:off x="746190" y="491900"/>
            <a:ext cx="10721907" cy="56635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25" name="Group 80924">
            <a:extLst>
              <a:ext uri="{FF2B5EF4-FFF2-40B4-BE49-F238E27FC236}">
                <a16:creationId xmlns:a16="http://schemas.microsoft.com/office/drawing/2014/main" id="{2993EE7D-6C2F-43A3-9C60-0C79DB9E52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80926" name="Straight Connector 80925">
              <a:extLst>
                <a:ext uri="{FF2B5EF4-FFF2-40B4-BE49-F238E27FC236}">
                  <a16:creationId xmlns:a16="http://schemas.microsoft.com/office/drawing/2014/main" id="{4F4095D5-6DE8-4CF4-8418-1C6822E164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927" name="Straight Connector 80926">
              <a:extLst>
                <a:ext uri="{FF2B5EF4-FFF2-40B4-BE49-F238E27FC236}">
                  <a16:creationId xmlns:a16="http://schemas.microsoft.com/office/drawing/2014/main" id="{33CD50F6-3A5C-4547-BD23-ACBD8E391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928" name="Straight Connector 80927">
              <a:extLst>
                <a:ext uri="{FF2B5EF4-FFF2-40B4-BE49-F238E27FC236}">
                  <a16:creationId xmlns:a16="http://schemas.microsoft.com/office/drawing/2014/main" id="{6912E168-78F1-4E05-A8A5-65F2BAF596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929" name="Straight Connector 80928">
              <a:extLst>
                <a:ext uri="{FF2B5EF4-FFF2-40B4-BE49-F238E27FC236}">
                  <a16:creationId xmlns:a16="http://schemas.microsoft.com/office/drawing/2014/main" id="{7315E977-7B29-4DD8-9B9E-C63D97DF30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8" name="Freeform: Shape 8195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22" name="Image 2">
            <a:extLst>
              <a:ext uri="{FF2B5EF4-FFF2-40B4-BE49-F238E27FC236}">
                <a16:creationId xmlns:a16="http://schemas.microsoft.com/office/drawing/2014/main" id="{DB06A7A2-105A-4457-ABEA-3290AC8354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 b="2517"/>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51" name="Rectangle 8295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3" name="Rectangle 8295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5" name="Rectangle 8295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946" name="Image 1">
            <a:extLst>
              <a:ext uri="{FF2B5EF4-FFF2-40B4-BE49-F238E27FC236}">
                <a16:creationId xmlns:a16="http://schemas.microsoft.com/office/drawing/2014/main" id="{BC5BABFC-2527-4851-98E5-D19E364EB7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8265" y="1123527"/>
            <a:ext cx="5935464" cy="46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Image 1">
            <a:extLst>
              <a:ext uri="{FF2B5EF4-FFF2-40B4-BE49-F238E27FC236}">
                <a16:creationId xmlns:a16="http://schemas.microsoft.com/office/drawing/2014/main" id="{5DEBCD18-A4A0-4361-A4D8-E7CFC2497C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2">
            <a:extLst>
              <a:ext uri="{FF2B5EF4-FFF2-40B4-BE49-F238E27FC236}">
                <a16:creationId xmlns:a16="http://schemas.microsoft.com/office/drawing/2014/main" id="{2E93D934-92C0-4818-8E54-FB3A7B83A7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a réussite une question de chance? I Philippe Gabilliet">
            <a:hlinkClick r:id="" action="ppaction://media"/>
            <a:extLst>
              <a:ext uri="{FF2B5EF4-FFF2-40B4-BE49-F238E27FC236}">
                <a16:creationId xmlns:a16="http://schemas.microsoft.com/office/drawing/2014/main" id="{DD42F939-5E85-4E4A-94B8-3CE3CAAD7E80}"/>
              </a:ext>
            </a:extLst>
          </p:cNvPr>
          <p:cNvPicPr>
            <a:picLocks noRot="1" noChangeAspect="1"/>
          </p:cNvPicPr>
          <p:nvPr>
            <a:videoFile r:link="rId1"/>
          </p:nvPr>
        </p:nvPicPr>
        <p:blipFill rotWithShape="1">
          <a:blip r:embed="rId3"/>
          <a:srcRect/>
          <a:stretch/>
        </p:blipFill>
        <p:spPr>
          <a:xfrm>
            <a:off x="20" y="10"/>
            <a:ext cx="12191980" cy="6857990"/>
          </a:xfrm>
          <a:prstGeom prst="rect">
            <a:avLst/>
          </a:prstGeom>
          <a:noFill/>
        </p:spPr>
      </p:pic>
    </p:spTree>
    <p:extLst>
      <p:ext uri="{BB962C8B-B14F-4D97-AF65-F5344CB8AC3E}">
        <p14:creationId xmlns:p14="http://schemas.microsoft.com/office/powerpoint/2010/main" val="38657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Image 1">
            <a:extLst>
              <a:ext uri="{FF2B5EF4-FFF2-40B4-BE49-F238E27FC236}">
                <a16:creationId xmlns:a16="http://schemas.microsoft.com/office/drawing/2014/main" id="{22C1A3C7-425B-4A7C-A9BC-FB066926D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65852" y="643467"/>
            <a:ext cx="986029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9" name="Rectangle 8704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4" name="ZoneTexte 3">
            <a:extLst>
              <a:ext uri="{FF2B5EF4-FFF2-40B4-BE49-F238E27FC236}">
                <a16:creationId xmlns:a16="http://schemas.microsoft.com/office/drawing/2014/main" id="{A7D5A9C7-E7AC-4551-AAC7-407CBD317ADE}"/>
              </a:ext>
            </a:extLst>
          </p:cNvPr>
          <p:cNvSpPr txBox="1">
            <a:spLocks noChangeArrowheads="1"/>
          </p:cNvSpPr>
          <p:nvPr/>
        </p:nvSpPr>
        <p:spPr bwMode="auto">
          <a:xfrm>
            <a:off x="546351" y="433545"/>
            <a:ext cx="11139854" cy="93044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a:lnSpc>
                <a:spcPct val="90000"/>
              </a:lnSpc>
              <a:spcBef>
                <a:spcPct val="0"/>
              </a:spcBef>
              <a:spcAft>
                <a:spcPts val="600"/>
              </a:spcAft>
              <a:buClrTx/>
              <a:buSzTx/>
              <a:buNone/>
            </a:pPr>
            <a:r>
              <a:rPr lang="en-US" altLang="fr-FR" sz="5000">
                <a:solidFill>
                  <a:srgbClr val="FFFFFF"/>
                </a:solidFill>
                <a:latin typeface="+mj-lt"/>
                <a:ea typeface="+mj-ea"/>
                <a:cs typeface="+mj-cs"/>
              </a:rPr>
              <a:t>Business Model Evolution &amp; Innovation ? </a:t>
            </a:r>
          </a:p>
        </p:txBody>
      </p:sp>
      <p:cxnSp>
        <p:nvCxnSpPr>
          <p:cNvPr id="87051" name="Straight Connector 8705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096E10EC-0470-442A-8ECD-E2DB15FF708F}"/>
              </a:ext>
            </a:extLst>
          </p:cNvPr>
          <p:cNvPicPr>
            <a:picLocks noChangeAspect="1"/>
          </p:cNvPicPr>
          <p:nvPr/>
        </p:nvPicPr>
        <p:blipFill>
          <a:blip r:embed="rId2"/>
          <a:stretch>
            <a:fillRect/>
          </a:stretch>
        </p:blipFill>
        <p:spPr>
          <a:xfrm>
            <a:off x="331567" y="2891160"/>
            <a:ext cx="5455917" cy="3068953"/>
          </a:xfrm>
          <a:prstGeom prst="rect">
            <a:avLst/>
          </a:prstGeom>
          <a:solidFill>
            <a:schemeClr val="tx1">
              <a:lumMod val="95000"/>
            </a:schemeClr>
          </a:solidFill>
        </p:spPr>
      </p:pic>
      <p:cxnSp>
        <p:nvCxnSpPr>
          <p:cNvPr id="87053" name="Straight Connector 8705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7043" name="Image 2">
            <a:extLst>
              <a:ext uri="{FF2B5EF4-FFF2-40B4-BE49-F238E27FC236}">
                <a16:creationId xmlns:a16="http://schemas.microsoft.com/office/drawing/2014/main" id="{E3165B5C-666F-482B-BD17-4DE736FA76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2897980"/>
            <a:ext cx="5455917" cy="3055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10;&#10;Description générée automatiquement">
            <a:extLst>
              <a:ext uri="{FF2B5EF4-FFF2-40B4-BE49-F238E27FC236}">
                <a16:creationId xmlns:a16="http://schemas.microsoft.com/office/drawing/2014/main" id="{8A10A054-F44A-42E3-8A4E-EBF69DBA220F}"/>
              </a:ext>
            </a:extLst>
          </p:cNvPr>
          <p:cNvPicPr>
            <a:picLocks noChangeAspect="1"/>
          </p:cNvPicPr>
          <p:nvPr/>
        </p:nvPicPr>
        <p:blipFill rotWithShape="1">
          <a:blip r:embed="rId2"/>
          <a:srcRect t="19"/>
          <a:stretch/>
        </p:blipFill>
        <p:spPr>
          <a:xfrm>
            <a:off x="20" y="10"/>
            <a:ext cx="12191980" cy="6857990"/>
          </a:xfrm>
          <a:prstGeom prst="rect">
            <a:avLst/>
          </a:prstGeom>
        </p:spPr>
      </p:pic>
    </p:spTree>
    <p:extLst>
      <p:ext uri="{BB962C8B-B14F-4D97-AF65-F5344CB8AC3E}">
        <p14:creationId xmlns:p14="http://schemas.microsoft.com/office/powerpoint/2010/main" val="749740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omme, jeu&#10;&#10;Description générée automatiquement">
            <a:extLst>
              <a:ext uri="{FF2B5EF4-FFF2-40B4-BE49-F238E27FC236}">
                <a16:creationId xmlns:a16="http://schemas.microsoft.com/office/drawing/2014/main" id="{2CE945DD-F7F9-4F27-A145-EDBC8B7BC87E}"/>
              </a:ext>
            </a:extLst>
          </p:cNvPr>
          <p:cNvPicPr>
            <a:picLocks noChangeAspect="1"/>
          </p:cNvPicPr>
          <p:nvPr/>
        </p:nvPicPr>
        <p:blipFill rotWithShape="1">
          <a:blip r:embed="rId2"/>
          <a:srcRect t="30153" b="28644"/>
          <a:stretch/>
        </p:blipFill>
        <p:spPr>
          <a:xfrm>
            <a:off x="20" y="10"/>
            <a:ext cx="12191980" cy="6857990"/>
          </a:xfrm>
          <a:prstGeom prst="rect">
            <a:avLst/>
          </a:prstGeom>
          <a:noFill/>
        </p:spPr>
      </p:pic>
    </p:spTree>
    <p:extLst>
      <p:ext uri="{BB962C8B-B14F-4D97-AF65-F5344CB8AC3E}">
        <p14:creationId xmlns:p14="http://schemas.microsoft.com/office/powerpoint/2010/main" val="1492669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PEN SUD DE FRANCE 2021 – Sud de France Arena">
            <a:extLst>
              <a:ext uri="{FF2B5EF4-FFF2-40B4-BE49-F238E27FC236}">
                <a16:creationId xmlns:a16="http://schemas.microsoft.com/office/drawing/2014/main" id="{E9360FD0-38BD-42F9-9400-DAB084B19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481672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SUD DE FRANCE – Sud de France Arena">
            <a:extLst>
              <a:ext uri="{FF2B5EF4-FFF2-40B4-BE49-F238E27FC236}">
                <a16:creationId xmlns:a16="http://schemas.microsoft.com/office/drawing/2014/main" id="{DE7A84D5-3A57-7513-11AF-2F6B7938AF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rgbClr val="FFFFFF"/>
          </a:solidFill>
        </p:spPr>
      </p:pic>
    </p:spTree>
    <p:extLst>
      <p:ext uri="{BB962C8B-B14F-4D97-AF65-F5344CB8AC3E}">
        <p14:creationId xmlns:p14="http://schemas.microsoft.com/office/powerpoint/2010/main" val="3855684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 SUD DE FRANCE - MONTPELLIER 2023 - Parc expo Montpellier">
            <a:extLst>
              <a:ext uri="{FF2B5EF4-FFF2-40B4-BE49-F238E27FC236}">
                <a16:creationId xmlns:a16="http://schemas.microsoft.com/office/drawing/2014/main" id="{AF37A7CE-08CC-E596-2B1D-A4402963B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C9C053B9-EB80-7FBA-7F03-8DB8B60CAEA1}"/>
              </a:ext>
            </a:extLst>
          </p:cNvPr>
          <p:cNvPicPr>
            <a:picLocks noChangeAspect="1"/>
          </p:cNvPicPr>
          <p:nvPr/>
        </p:nvPicPr>
        <p:blipFill>
          <a:blip r:embed="rId3"/>
          <a:stretch>
            <a:fillRect/>
          </a:stretch>
        </p:blipFill>
        <p:spPr>
          <a:xfrm>
            <a:off x="6809510" y="0"/>
            <a:ext cx="5338947" cy="4538745"/>
          </a:xfrm>
          <a:prstGeom prst="rect">
            <a:avLst/>
          </a:prstGeom>
        </p:spPr>
      </p:pic>
      <p:pic>
        <p:nvPicPr>
          <p:cNvPr id="5" name="Image 4">
            <a:extLst>
              <a:ext uri="{FF2B5EF4-FFF2-40B4-BE49-F238E27FC236}">
                <a16:creationId xmlns:a16="http://schemas.microsoft.com/office/drawing/2014/main" id="{FF2F429F-0AEF-D555-B503-89BB23EB78A5}"/>
              </a:ext>
            </a:extLst>
          </p:cNvPr>
          <p:cNvPicPr>
            <a:picLocks noChangeAspect="1"/>
          </p:cNvPicPr>
          <p:nvPr/>
        </p:nvPicPr>
        <p:blipFill>
          <a:blip r:embed="rId4"/>
          <a:stretch>
            <a:fillRect/>
          </a:stretch>
        </p:blipFill>
        <p:spPr>
          <a:xfrm>
            <a:off x="6809510" y="3168788"/>
            <a:ext cx="5236310" cy="3784823"/>
          </a:xfrm>
          <a:prstGeom prst="rect">
            <a:avLst/>
          </a:prstGeom>
        </p:spPr>
      </p:pic>
    </p:spTree>
    <p:extLst>
      <p:ext uri="{BB962C8B-B14F-4D97-AF65-F5344CB8AC3E}">
        <p14:creationId xmlns:p14="http://schemas.microsoft.com/office/powerpoint/2010/main" val="4025650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26" name="Rectangle 1372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4E9BC420-2CC7-AD7B-44EF-59513BFC0969}"/>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44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7218" name="Rectangle 2">
            <a:extLst>
              <a:ext uri="{FF2B5EF4-FFF2-40B4-BE49-F238E27FC236}">
                <a16:creationId xmlns:a16="http://schemas.microsoft.com/office/drawing/2014/main" id="{D672F20C-52FE-497B-A982-71870A70FE8B}"/>
              </a:ext>
            </a:extLst>
          </p:cNvPr>
          <p:cNvSpPr>
            <a:spLocks noGrp="1" noRot="1" noChangeArrowheads="1"/>
          </p:cNvSpPr>
          <p:nvPr>
            <p:ph type="title"/>
          </p:nvPr>
        </p:nvSpPr>
        <p:spPr>
          <a:xfrm>
            <a:off x="838201" y="1065862"/>
            <a:ext cx="3313164" cy="4726276"/>
          </a:xfrm>
        </p:spPr>
        <p:txBody>
          <a:bodyPr>
            <a:normAutofit/>
          </a:bodyPr>
          <a:lstStyle/>
          <a:p>
            <a:pPr algn="r" eaLnBrk="1" hangingPunct="1">
              <a:defRPr/>
            </a:pPr>
            <a:r>
              <a:rPr lang="fr-FR" sz="4000">
                <a:solidFill>
                  <a:srgbClr val="FFFFFF"/>
                </a:solidFill>
              </a:rPr>
              <a:t>Où va t’ on ?		</a:t>
            </a:r>
          </a:p>
        </p:txBody>
      </p:sp>
      <p:cxnSp>
        <p:nvCxnSpPr>
          <p:cNvPr id="137228" name="Straight Connector 137227">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37221" name="Rectangle 3">
            <a:extLst>
              <a:ext uri="{FF2B5EF4-FFF2-40B4-BE49-F238E27FC236}">
                <a16:creationId xmlns:a16="http://schemas.microsoft.com/office/drawing/2014/main" id="{D0B0C42F-2A4D-430E-A84C-35ED27CC8118}"/>
              </a:ext>
            </a:extLst>
          </p:cNvPr>
          <p:cNvGraphicFramePr/>
          <p:nvPr>
            <p:extLst>
              <p:ext uri="{D42A27DB-BD31-4B8C-83A1-F6EECF244321}">
                <p14:modId xmlns:p14="http://schemas.microsoft.com/office/powerpoint/2010/main" val="775511982"/>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5898" name="Rectangle 16589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00" name="Freeform: Shape 165899">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5892" name="Rectangle 4">
            <a:extLst>
              <a:ext uri="{FF2B5EF4-FFF2-40B4-BE49-F238E27FC236}">
                <a16:creationId xmlns:a16="http://schemas.microsoft.com/office/drawing/2014/main" id="{1EBA343B-CBCF-473A-B0A2-01FCB753BF46}"/>
              </a:ext>
            </a:extLst>
          </p:cNvPr>
          <p:cNvSpPr>
            <a:spLocks noGrp="1" noChangeArrowheads="1"/>
          </p:cNvSpPr>
          <p:nvPr>
            <p:ph type="ctrTitle"/>
          </p:nvPr>
        </p:nvSpPr>
        <p:spPr>
          <a:xfrm>
            <a:off x="767289" y="1296537"/>
            <a:ext cx="4220967" cy="1907840"/>
          </a:xfrm>
        </p:spPr>
        <p:txBody>
          <a:bodyPr vert="horz" lIns="91440" tIns="45720" rIns="91440" bIns="45720" rtlCol="0" anchor="b">
            <a:normAutofit/>
          </a:bodyPr>
          <a:lstStyle/>
          <a:p>
            <a:pPr algn="l">
              <a:defRPr/>
            </a:pPr>
            <a:r>
              <a:rPr lang="en-US" sz="4800">
                <a:solidFill>
                  <a:schemeClr val="bg1"/>
                </a:solidFill>
              </a:rPr>
              <a:t>Your difficulties</a:t>
            </a:r>
          </a:p>
        </p:txBody>
      </p:sp>
      <p:grpSp>
        <p:nvGrpSpPr>
          <p:cNvPr id="165902" name="Group 165901">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65903"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5904"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89093" name="Image 3">
            <a:extLst>
              <a:ext uri="{FF2B5EF4-FFF2-40B4-BE49-F238E27FC236}">
                <a16:creationId xmlns:a16="http://schemas.microsoft.com/office/drawing/2014/main" id="{57DE5031-9694-4154-8F3A-F8529DA181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11851" y="891906"/>
            <a:ext cx="2376229" cy="23762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Rectangle 5">
            <a:extLst>
              <a:ext uri="{FF2B5EF4-FFF2-40B4-BE49-F238E27FC236}">
                <a16:creationId xmlns:a16="http://schemas.microsoft.com/office/drawing/2014/main" id="{517550FA-BF36-4B01-B591-1A56AF9051F7}"/>
              </a:ext>
            </a:extLst>
          </p:cNvPr>
          <p:cNvSpPr>
            <a:spLocks noGrp="1" noChangeArrowheads="1"/>
          </p:cNvSpPr>
          <p:nvPr>
            <p:ph type="subTitle" idx="1"/>
          </p:nvPr>
        </p:nvSpPr>
        <p:spPr>
          <a:xfrm>
            <a:off x="767290" y="3428999"/>
            <a:ext cx="4075054" cy="2741213"/>
          </a:xfrm>
        </p:spPr>
        <p:txBody>
          <a:bodyPr vert="horz" lIns="91440" tIns="45720" rIns="91440" bIns="45720" rtlCol="0" anchor="t">
            <a:normAutofit/>
          </a:bodyPr>
          <a:lstStyle/>
          <a:p>
            <a:pPr indent="-228600" algn="l">
              <a:buClr>
                <a:srgbClr val="CA341C"/>
              </a:buClr>
              <a:buFont typeface="Arial" panose="020B0604020202020204" pitchFamily="34" charset="0"/>
              <a:buChar char="•"/>
              <a:defRPr/>
            </a:pPr>
            <a:r>
              <a:rPr lang="en-US" sz="2000">
                <a:solidFill>
                  <a:schemeClr val="bg1"/>
                </a:solidFill>
              </a:rPr>
              <a:t>The business of Public Relations </a:t>
            </a:r>
          </a:p>
          <a:p>
            <a:pPr indent="-228600" algn="l">
              <a:buClr>
                <a:srgbClr val="CA341C"/>
              </a:buClr>
              <a:buFont typeface="Arial" panose="020B0604020202020204" pitchFamily="34" charset="0"/>
              <a:buChar char="•"/>
              <a:defRPr/>
            </a:pPr>
            <a:r>
              <a:rPr lang="en-US" sz="2000">
                <a:solidFill>
                  <a:schemeClr val="bg1"/>
                </a:solidFill>
              </a:rPr>
              <a:t>Entertainment = people !</a:t>
            </a:r>
          </a:p>
          <a:p>
            <a:pPr indent="-228600" algn="l">
              <a:buClr>
                <a:srgbClr val="CA341C"/>
              </a:buClr>
              <a:buFont typeface="Arial" panose="020B0604020202020204" pitchFamily="34" charset="0"/>
              <a:buChar char="•"/>
              <a:defRPr/>
            </a:pPr>
            <a:r>
              <a:rPr lang="en-US" sz="2000">
                <a:solidFill>
                  <a:schemeClr val="bg1"/>
                </a:solidFill>
              </a:rPr>
              <a:t>ROI for your customer…</a:t>
            </a:r>
          </a:p>
          <a:p>
            <a:pPr indent="-228600" algn="l">
              <a:buClr>
                <a:srgbClr val="CA341C"/>
              </a:buClr>
              <a:buFont typeface="Arial" panose="020B0604020202020204" pitchFamily="34" charset="0"/>
              <a:buChar char="•"/>
              <a:defRPr/>
            </a:pPr>
            <a:r>
              <a:rPr lang="en-US" sz="2000">
                <a:solidFill>
                  <a:schemeClr val="bg1"/>
                </a:solidFill>
              </a:rPr>
              <a:t>PR Brand = VIP Event, is it possible ? </a:t>
            </a:r>
          </a:p>
        </p:txBody>
      </p:sp>
      <p:pic>
        <p:nvPicPr>
          <p:cNvPr id="89092" name="Image 2">
            <a:extLst>
              <a:ext uri="{FF2B5EF4-FFF2-40B4-BE49-F238E27FC236}">
                <a16:creationId xmlns:a16="http://schemas.microsoft.com/office/drawing/2014/main" id="{8E83C9D1-7B02-40E3-97B2-09254E97B6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5046" y="4205424"/>
            <a:ext cx="4837061" cy="10641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Image 3">
            <a:extLst>
              <a:ext uri="{FF2B5EF4-FFF2-40B4-BE49-F238E27FC236}">
                <a16:creationId xmlns:a16="http://schemas.microsoft.com/office/drawing/2014/main" id="{F921EF86-D888-4D8D-B438-31135E94FAC8}"/>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984" b="8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8FD8A3D8-1A94-4C4C-B980-50759D6575DF}"/>
              </a:ext>
            </a:extLst>
          </p:cNvPr>
          <p:cNvSpPr>
            <a:spLocks noGrp="1"/>
          </p:cNvSpPr>
          <p:nvPr>
            <p:ph type="ctrTitle"/>
          </p:nvPr>
        </p:nvSpPr>
        <p:spPr/>
        <p:txBody>
          <a:bodyPr>
            <a:normAutofit/>
          </a:bodyPr>
          <a:lstStyle/>
          <a:p>
            <a:pPr>
              <a:defRPr/>
            </a:pPr>
            <a:r>
              <a:rPr lang="fr-FR">
                <a:solidFill>
                  <a:schemeClr val="tx1"/>
                </a:solidFill>
              </a:rPr>
              <a:t>NETWORKING ? </a:t>
            </a:r>
          </a:p>
        </p:txBody>
      </p:sp>
      <p:sp>
        <p:nvSpPr>
          <p:cNvPr id="3" name="Sous-titre 2">
            <a:extLst>
              <a:ext uri="{FF2B5EF4-FFF2-40B4-BE49-F238E27FC236}">
                <a16:creationId xmlns:a16="http://schemas.microsoft.com/office/drawing/2014/main" id="{602F686B-C602-4923-AF90-1D729827425C}"/>
              </a:ext>
            </a:extLst>
          </p:cNvPr>
          <p:cNvSpPr>
            <a:spLocks noGrp="1"/>
          </p:cNvSpPr>
          <p:nvPr>
            <p:ph type="subTitle" idx="1"/>
          </p:nvPr>
        </p:nvSpPr>
        <p:spPr/>
        <p:txBody>
          <a:bodyPr>
            <a:normAutofit/>
          </a:bodyPr>
          <a:lstStyle/>
          <a:p>
            <a:pPr>
              <a:defRPr/>
            </a:pPr>
            <a:r>
              <a:rPr lang="fr-FR"/>
              <a:t>La quête de l’information grise et des réseaux d’influence </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8" name="Rectangle 3380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3810" name="Picture 33798" descr="Bibliothèque publique floue abstraite avec des étagères à livres">
            <a:extLst>
              <a:ext uri="{FF2B5EF4-FFF2-40B4-BE49-F238E27FC236}">
                <a16:creationId xmlns:a16="http://schemas.microsoft.com/office/drawing/2014/main" id="{913175AA-0B3D-F062-0C5F-7678B667455A}"/>
              </a:ext>
            </a:extLst>
          </p:cNvPr>
          <p:cNvPicPr>
            <a:picLocks noChangeAspect="1"/>
          </p:cNvPicPr>
          <p:nvPr/>
        </p:nvPicPr>
        <p:blipFill rotWithShape="1">
          <a:blip r:embed="rId2"/>
          <a:srcRect r="3182" b="-1"/>
          <a:stretch/>
        </p:blipFill>
        <p:spPr>
          <a:xfrm>
            <a:off x="20" y="10"/>
            <a:ext cx="9947062" cy="6857990"/>
          </a:xfrm>
          <a:prstGeom prst="rect">
            <a:avLst/>
          </a:prstGeom>
        </p:spPr>
      </p:pic>
      <p:sp>
        <p:nvSpPr>
          <p:cNvPr id="33811" name="Freeform: Shape 3380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3807" name="Freeform: Shape 33806">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3809" name="Freeform: Shape 3380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794" name="Rectangle 2">
            <a:extLst>
              <a:ext uri="{FF2B5EF4-FFF2-40B4-BE49-F238E27FC236}">
                <a16:creationId xmlns:a16="http://schemas.microsoft.com/office/drawing/2014/main" id="{73EA45C1-5AD9-4A35-BDAA-29C9A5EDCB4E}"/>
              </a:ext>
            </a:extLst>
          </p:cNvPr>
          <p:cNvSpPr>
            <a:spLocks noGrp="1" noRot="1" noChangeArrowheads="1"/>
          </p:cNvSpPr>
          <p:nvPr>
            <p:ph type="title"/>
          </p:nvPr>
        </p:nvSpPr>
        <p:spPr>
          <a:xfrm>
            <a:off x="8046720" y="1045597"/>
            <a:ext cx="3633746" cy="1588422"/>
          </a:xfrm>
        </p:spPr>
        <p:txBody>
          <a:bodyPr vert="horz" lIns="91440" tIns="45720" rIns="91440" bIns="45720" rtlCol="0" anchor="b">
            <a:normAutofit/>
          </a:bodyPr>
          <a:lstStyle/>
          <a:p>
            <a:pPr>
              <a:defRPr/>
            </a:pPr>
            <a:r>
              <a:rPr lang="en-US" sz="3600"/>
              <a:t>Relations Publiques ?</a:t>
            </a:r>
          </a:p>
        </p:txBody>
      </p:sp>
      <p:sp>
        <p:nvSpPr>
          <p:cNvPr id="33797" name="Rectangle 5">
            <a:extLst>
              <a:ext uri="{FF2B5EF4-FFF2-40B4-BE49-F238E27FC236}">
                <a16:creationId xmlns:a16="http://schemas.microsoft.com/office/drawing/2014/main" id="{8940D6A1-86E7-41C6-922A-4720BAF3EA52}"/>
              </a:ext>
            </a:extLst>
          </p:cNvPr>
          <p:cNvSpPr>
            <a:spLocks noChangeArrowheads="1"/>
          </p:cNvSpPr>
          <p:nvPr/>
        </p:nvSpPr>
        <p:spPr bwMode="auto">
          <a:xfrm>
            <a:off x="8046719" y="2722729"/>
            <a:ext cx="3633747" cy="27000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marL="342900" indent="-228600" defTabSz="914400">
              <a:lnSpc>
                <a:spcPct val="90000"/>
              </a:lnSpc>
              <a:spcBef>
                <a:spcPct val="20000"/>
              </a:spcBef>
              <a:buClr>
                <a:schemeClr val="hlink"/>
              </a:buClr>
              <a:buSzPct val="70000"/>
              <a:buFont typeface="Arial" panose="020B0604020202020204" pitchFamily="34" charset="0"/>
              <a:buChar char="•"/>
              <a:defRPr/>
            </a:pPr>
            <a:r>
              <a:rPr lang="en-US" sz="1400" b="1" i="1">
                <a:effectLst>
                  <a:outerShdw blurRad="38100" dist="38100" dir="2700000" algn="tl">
                    <a:srgbClr val="000000"/>
                  </a:outerShdw>
                </a:effectLst>
              </a:rPr>
              <a:t>Larousse :</a:t>
            </a:r>
            <a:r>
              <a:rPr lang="en-US" sz="1400" b="1">
                <a:effectLst>
                  <a:outerShdw blurRad="38100" dist="38100" dir="2700000" algn="tl">
                    <a:srgbClr val="000000"/>
                  </a:outerShdw>
                </a:effectLst>
              </a:rPr>
              <a:t> activités professionnelles visant à informer l’opinion sur les réalisations d’une collectivité et à les promouvoir </a:t>
            </a:r>
          </a:p>
          <a:p>
            <a:pPr marL="342900" indent="-228600" defTabSz="914400">
              <a:lnSpc>
                <a:spcPct val="90000"/>
              </a:lnSpc>
              <a:spcBef>
                <a:spcPct val="20000"/>
              </a:spcBef>
              <a:buClr>
                <a:schemeClr val="hlink"/>
              </a:buClr>
              <a:buSzPct val="70000"/>
              <a:buFont typeface="Arial" panose="020B0604020202020204" pitchFamily="34" charset="0"/>
              <a:buChar char="•"/>
              <a:defRPr/>
            </a:pPr>
            <a:endParaRPr lang="en-US" sz="1400" b="1">
              <a:effectLst>
                <a:outerShdw blurRad="38100" dist="38100" dir="2700000" algn="tl">
                  <a:srgbClr val="000000"/>
                </a:outerShdw>
              </a:effectLst>
            </a:endParaRPr>
          </a:p>
          <a:p>
            <a:pPr marL="342900" indent="-228600" defTabSz="914400">
              <a:lnSpc>
                <a:spcPct val="90000"/>
              </a:lnSpc>
              <a:spcBef>
                <a:spcPct val="20000"/>
              </a:spcBef>
              <a:buClr>
                <a:schemeClr val="hlink"/>
              </a:buClr>
              <a:buSzPct val="70000"/>
              <a:buFont typeface="Arial" panose="020B0604020202020204" pitchFamily="34" charset="0"/>
              <a:buChar char="•"/>
              <a:defRPr/>
            </a:pPr>
            <a:r>
              <a:rPr lang="en-US" sz="1400" b="1" i="1">
                <a:effectLst>
                  <a:outerShdw blurRad="38100" dist="38100" dir="2700000" algn="tl">
                    <a:srgbClr val="000000"/>
                  </a:outerShdw>
                </a:effectLst>
              </a:rPr>
              <a:t>Robert :</a:t>
            </a:r>
            <a:r>
              <a:rPr lang="en-US" sz="1400" b="1">
                <a:effectLst>
                  <a:outerShdw blurRad="38100" dist="38100" dir="2700000" algn="tl">
                    <a:srgbClr val="000000"/>
                  </a:outerShdw>
                </a:effectLst>
              </a:rPr>
              <a:t> ensemble de méthodes et techniques utilisées par des groupements (entreprises, syndicats, partis, États) et spécialement par des groupement d’intérêts, pour créer un climat de confiance dans leur personnel (…) et dans le public, en vue de soutenir leur activité et d’en favoriser le développement.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Open Parc Auvergne-Rhône-Alpes Lyon">
            <a:extLst>
              <a:ext uri="{FF2B5EF4-FFF2-40B4-BE49-F238E27FC236}">
                <a16:creationId xmlns:a16="http://schemas.microsoft.com/office/drawing/2014/main" id="{EDD2A3E4-CF73-5142-9406-60BAB717EC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 b="318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280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pen Parc Auvergne-Rhône-Alpes 2022 - Samedi 21 Mai">
            <a:hlinkClick r:id="" action="ppaction://media"/>
            <a:extLst>
              <a:ext uri="{FF2B5EF4-FFF2-40B4-BE49-F238E27FC236}">
                <a16:creationId xmlns:a16="http://schemas.microsoft.com/office/drawing/2014/main" id="{87D91D01-A4A3-20D2-893B-0C8DCA6AE304}"/>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64773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0578" y="370732"/>
            <a:ext cx="2693774" cy="1831150"/>
          </a:xfrm>
          <a:prstGeom prst="rect">
            <a:avLst/>
          </a:prstGeom>
        </p:spPr>
      </p:pic>
      <p:pic>
        <p:nvPicPr>
          <p:cNvPr id="8" name="Image 7"/>
          <p:cNvPicPr>
            <a:picLocks noChangeAspect="1"/>
          </p:cNvPicPr>
          <p:nvPr/>
        </p:nvPicPr>
        <p:blipFill>
          <a:blip r:embed="rId3"/>
          <a:srcRect/>
          <a:stretch/>
        </p:blipFill>
        <p:spPr>
          <a:xfrm>
            <a:off x="7540795" y="2401849"/>
            <a:ext cx="2714199" cy="1809466"/>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7680" y="4411283"/>
            <a:ext cx="2820429" cy="1929714"/>
          </a:xfrm>
          <a:prstGeom prst="rect">
            <a:avLst/>
          </a:prstGeom>
        </p:spPr>
      </p:pic>
      <p:pic>
        <p:nvPicPr>
          <p:cNvPr id="12" name="Image 11"/>
          <p:cNvPicPr>
            <a:picLocks noChangeAspect="1"/>
          </p:cNvPicPr>
          <p:nvPr/>
        </p:nvPicPr>
        <p:blipFill>
          <a:blip r:embed="rId5"/>
          <a:srcRect/>
          <a:stretch/>
        </p:blipFill>
        <p:spPr>
          <a:xfrm>
            <a:off x="1892888" y="370732"/>
            <a:ext cx="2746725" cy="1831150"/>
          </a:xfrm>
          <a:prstGeom prst="rect">
            <a:avLst/>
          </a:prstGeom>
        </p:spPr>
      </p:pic>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7680" y="403705"/>
            <a:ext cx="2820429" cy="1798177"/>
          </a:xfrm>
          <a:prstGeom prst="rect">
            <a:avLst/>
          </a:prstGeom>
        </p:spPr>
      </p:pic>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0366" y="2401849"/>
            <a:ext cx="2714199" cy="1809466"/>
          </a:xfrm>
          <a:prstGeom prst="rect">
            <a:avLst/>
          </a:prstGeom>
        </p:spPr>
      </p:pic>
      <p:pic>
        <p:nvPicPr>
          <p:cNvPr id="15" name="Imag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30578" y="4411283"/>
            <a:ext cx="2693774" cy="1929715"/>
          </a:xfrm>
          <a:prstGeom prst="rect">
            <a:avLst/>
          </a:prstGeom>
        </p:spPr>
      </p:pic>
      <p:pic>
        <p:nvPicPr>
          <p:cNvPr id="16" name="Imag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65250" y="4425605"/>
            <a:ext cx="2802000" cy="1915392"/>
          </a:xfrm>
          <a:prstGeom prst="rect">
            <a:avLst/>
          </a:prstGeom>
        </p:spPr>
      </p:pic>
      <p:pic>
        <p:nvPicPr>
          <p:cNvPr id="18" name="Imag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50694" y="2401849"/>
            <a:ext cx="2816556" cy="1877704"/>
          </a:xfrm>
          <a:prstGeom prst="rect">
            <a:avLst/>
          </a:prstGeom>
        </p:spPr>
      </p:pic>
      <p:sp>
        <p:nvSpPr>
          <p:cNvPr id="17" name="Rectangle 16"/>
          <p:cNvSpPr/>
          <p:nvPr/>
        </p:nvSpPr>
        <p:spPr>
          <a:xfrm>
            <a:off x="3580890" y="93613"/>
            <a:ext cx="5621866" cy="474133"/>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solidFill>
                  <a:prstClr val="white"/>
                </a:solidFill>
                <a:latin typeface="Arial"/>
                <a:cs typeface="Arial"/>
              </a:rPr>
              <a:t>LE TOURNOI EN IMAGES</a:t>
            </a:r>
          </a:p>
        </p:txBody>
      </p:sp>
    </p:spTree>
    <p:extLst>
      <p:ext uri="{BB962C8B-B14F-4D97-AF65-F5344CB8AC3E}">
        <p14:creationId xmlns:p14="http://schemas.microsoft.com/office/powerpoint/2010/main" val="2742124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srcRect/>
          <a:stretch/>
        </p:blipFill>
        <p:spPr>
          <a:xfrm>
            <a:off x="7614440" y="2545458"/>
            <a:ext cx="2876137" cy="1917424"/>
          </a:xfrm>
          <a:prstGeom prst="rect">
            <a:avLst/>
          </a:prstGeom>
        </p:spPr>
      </p:pic>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7293" y="469043"/>
            <a:ext cx="2894847" cy="1929713"/>
          </a:xfrm>
          <a:prstGeom prst="rect">
            <a:avLst/>
          </a:prstGeom>
        </p:spPr>
      </p:pic>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4440" y="481143"/>
            <a:ext cx="2876137" cy="1917613"/>
          </a:xfrm>
          <a:prstGeom prst="rect">
            <a:avLst/>
          </a:prstGeom>
        </p:spPr>
      </p:pic>
      <p:pic>
        <p:nvPicPr>
          <p:cNvPr id="10" name="Imag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0850" y="468643"/>
            <a:ext cx="2894879" cy="1930113"/>
          </a:xfrm>
          <a:prstGeom prst="rect">
            <a:avLst/>
          </a:prstGeom>
        </p:spPr>
      </p:pic>
      <p:pic>
        <p:nvPicPr>
          <p:cNvPr id="14" name="Imag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7292" y="2520779"/>
            <a:ext cx="2894846" cy="1966784"/>
          </a:xfrm>
          <a:prstGeom prst="rect">
            <a:avLst/>
          </a:prstGeom>
        </p:spPr>
      </p:pic>
      <p:pic>
        <p:nvPicPr>
          <p:cNvPr id="16" name="Imag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30849" y="2557643"/>
            <a:ext cx="2894879" cy="1929920"/>
          </a:xfrm>
          <a:prstGeom prst="rect">
            <a:avLst/>
          </a:prstGeom>
        </p:spPr>
      </p:pic>
      <p:pic>
        <p:nvPicPr>
          <p:cNvPr id="17" name="Imag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47292" y="4609588"/>
            <a:ext cx="2894846" cy="1890827"/>
          </a:xfrm>
          <a:prstGeom prst="rect">
            <a:avLst/>
          </a:prstGeom>
        </p:spPr>
      </p:pic>
      <p:pic>
        <p:nvPicPr>
          <p:cNvPr id="19" name="Imag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30848" y="4570496"/>
            <a:ext cx="2894879" cy="1929919"/>
          </a:xfrm>
          <a:prstGeom prst="rect">
            <a:avLst/>
          </a:prstGeom>
        </p:spPr>
      </p:pic>
      <p:pic>
        <p:nvPicPr>
          <p:cNvPr id="20" name="Image 19"/>
          <p:cNvPicPr>
            <a:picLocks noChangeAspect="1"/>
          </p:cNvPicPr>
          <p:nvPr/>
        </p:nvPicPr>
        <p:blipFill>
          <a:blip r:embed="rId10"/>
          <a:srcRect/>
          <a:stretch/>
        </p:blipFill>
        <p:spPr>
          <a:xfrm>
            <a:off x="7614436" y="4596287"/>
            <a:ext cx="2876141" cy="1917427"/>
          </a:xfrm>
          <a:prstGeom prst="rect">
            <a:avLst/>
          </a:prstGeom>
        </p:spPr>
      </p:pic>
    </p:spTree>
    <p:extLst>
      <p:ext uri="{BB962C8B-B14F-4D97-AF65-F5344CB8AC3E}">
        <p14:creationId xmlns:p14="http://schemas.microsoft.com/office/powerpoint/2010/main" val="88891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a:stretch/>
        </p:blipFill>
        <p:spPr>
          <a:xfrm>
            <a:off x="1734206" y="4312509"/>
            <a:ext cx="2893684" cy="1929123"/>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3762" y="2273644"/>
            <a:ext cx="2928552" cy="1929123"/>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4067" y="234778"/>
            <a:ext cx="2893965" cy="1881690"/>
          </a:xfrm>
          <a:prstGeom prst="rect">
            <a:avLst/>
          </a:prstGeom>
        </p:spPr>
      </p:pic>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4066" y="2273643"/>
            <a:ext cx="2893964" cy="1907793"/>
          </a:xfrm>
          <a:prstGeom prst="rect">
            <a:avLst/>
          </a:prstGeom>
        </p:spPr>
      </p:pic>
      <p:pic>
        <p:nvPicPr>
          <p:cNvPr id="14" name="Imag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12655" y="2273642"/>
            <a:ext cx="2825087" cy="1929124"/>
          </a:xfrm>
          <a:prstGeom prst="rect">
            <a:avLst/>
          </a:prstGeom>
        </p:spPr>
      </p:pic>
      <p:pic>
        <p:nvPicPr>
          <p:cNvPr id="15" name="Imag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08045" y="4330453"/>
            <a:ext cx="2829697" cy="1911179"/>
          </a:xfrm>
          <a:prstGeom prst="rect">
            <a:avLst/>
          </a:prstGeom>
        </p:spPr>
      </p:pic>
      <p:pic>
        <p:nvPicPr>
          <p:cNvPr id="17" name="Imag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08044" y="233180"/>
            <a:ext cx="2829698" cy="1883289"/>
          </a:xfrm>
          <a:prstGeom prst="rect">
            <a:avLst/>
          </a:prstGeom>
        </p:spPr>
      </p:pic>
      <p:pic>
        <p:nvPicPr>
          <p:cNvPr id="18" name="Image 17"/>
          <p:cNvPicPr>
            <a:picLocks noChangeAspect="1"/>
          </p:cNvPicPr>
          <p:nvPr/>
        </p:nvPicPr>
        <p:blipFill>
          <a:blip r:embed="rId9"/>
          <a:srcRect/>
          <a:stretch/>
        </p:blipFill>
        <p:spPr>
          <a:xfrm>
            <a:off x="4755572" y="233180"/>
            <a:ext cx="2824933" cy="1883289"/>
          </a:xfrm>
          <a:prstGeom prst="rect">
            <a:avLst/>
          </a:prstGeom>
        </p:spPr>
      </p:pic>
      <p:pic>
        <p:nvPicPr>
          <p:cNvPr id="19" name="Imag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03762" y="4330453"/>
            <a:ext cx="2928552" cy="1911179"/>
          </a:xfrm>
          <a:prstGeom prst="rect">
            <a:avLst/>
          </a:prstGeom>
        </p:spPr>
      </p:pic>
    </p:spTree>
    <p:extLst>
      <p:ext uri="{BB962C8B-B14F-4D97-AF65-F5344CB8AC3E}">
        <p14:creationId xmlns:p14="http://schemas.microsoft.com/office/powerpoint/2010/main" val="1088348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6423" y="4154277"/>
            <a:ext cx="2792627" cy="1861751"/>
          </a:xfrm>
          <a:prstGeom prst="rect">
            <a:avLst/>
          </a:prstGeom>
        </p:spPr>
      </p:pic>
      <p:pic>
        <p:nvPicPr>
          <p:cNvPr id="10" name="Imag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5308" y="2238716"/>
            <a:ext cx="2792626" cy="1804267"/>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6422" y="287797"/>
            <a:ext cx="2792627" cy="1839625"/>
          </a:xfrm>
          <a:prstGeom prst="rect">
            <a:avLst/>
          </a:prstGeom>
        </p:spPr>
      </p:pic>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7904" y="289979"/>
            <a:ext cx="2943727" cy="1837442"/>
          </a:xfrm>
          <a:prstGeom prst="rect">
            <a:avLst/>
          </a:prstGeom>
        </p:spPr>
      </p:pic>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46422" y="2238715"/>
            <a:ext cx="2706401" cy="1804267"/>
          </a:xfrm>
          <a:prstGeom prst="rect">
            <a:avLst/>
          </a:prstGeom>
        </p:spPr>
      </p:pic>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46421" y="2238716"/>
            <a:ext cx="2777452" cy="1804267"/>
          </a:xfrm>
          <a:prstGeom prst="rect">
            <a:avLst/>
          </a:prstGeom>
        </p:spPr>
      </p:pic>
      <p:pic>
        <p:nvPicPr>
          <p:cNvPr id="16" name="Imag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78243" y="282917"/>
            <a:ext cx="2766756" cy="1844504"/>
          </a:xfrm>
          <a:prstGeom prst="rect">
            <a:avLst/>
          </a:prstGeom>
        </p:spPr>
      </p:pic>
      <p:pic>
        <p:nvPicPr>
          <p:cNvPr id="17" name="Imag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35662" y="2238714"/>
            <a:ext cx="2930793" cy="1804267"/>
          </a:xfrm>
          <a:prstGeom prst="rect">
            <a:avLst/>
          </a:prstGeom>
        </p:spPr>
      </p:pic>
      <p:pic>
        <p:nvPicPr>
          <p:cNvPr id="18" name="Imag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35662" y="4154273"/>
            <a:ext cx="2945969" cy="1861755"/>
          </a:xfrm>
          <a:prstGeom prst="rect">
            <a:avLst/>
          </a:prstGeom>
        </p:spPr>
      </p:pic>
      <p:pic>
        <p:nvPicPr>
          <p:cNvPr id="19" name="Imag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78243" y="4154273"/>
            <a:ext cx="2766757" cy="1861755"/>
          </a:xfrm>
          <a:prstGeom prst="rect">
            <a:avLst/>
          </a:prstGeom>
        </p:spPr>
      </p:pic>
    </p:spTree>
    <p:extLst>
      <p:ext uri="{BB962C8B-B14F-4D97-AF65-F5344CB8AC3E}">
        <p14:creationId xmlns:p14="http://schemas.microsoft.com/office/powerpoint/2010/main" val="311710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5">
            <a:extLst>
              <a:ext uri="{FF2B5EF4-FFF2-40B4-BE49-F238E27FC236}">
                <a16:creationId xmlns:a16="http://schemas.microsoft.com/office/drawing/2014/main" id="{69F94C77-1E75-437C-A3B8-53CBA28F4E94}"/>
              </a:ext>
            </a:extLst>
          </p:cNvPr>
          <p:cNvGraphicFramePr>
            <a:graphicFrameLocks noGrp="1"/>
          </p:cNvGraphicFramePr>
          <p:nvPr>
            <p:ph idx="1"/>
          </p:nvPr>
        </p:nvGraphicFramePr>
        <p:xfrm>
          <a:off x="4460715" y="1528762"/>
          <a:ext cx="7481904" cy="5329238"/>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E9844237-7541-4298-BA48-1656C9205C81}"/>
              </a:ext>
            </a:extLst>
          </p:cNvPr>
          <p:cNvSpPr txBox="1"/>
          <p:nvPr/>
        </p:nvSpPr>
        <p:spPr>
          <a:xfrm>
            <a:off x="560187" y="2144020"/>
            <a:ext cx="3080635" cy="5105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PRODUITS :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3.13 K€</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Billetterie</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n-ea"/>
                <a:cs typeface="+mn-cs"/>
              </a:rPr>
              <a:t>BtB</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&gt; 50 % CA </a:t>
            </a:r>
          </a:p>
        </p:txBody>
      </p:sp>
      <p:sp>
        <p:nvSpPr>
          <p:cNvPr id="7" name="ZoneTexte 6">
            <a:extLst>
              <a:ext uri="{FF2B5EF4-FFF2-40B4-BE49-F238E27FC236}">
                <a16:creationId xmlns:a16="http://schemas.microsoft.com/office/drawing/2014/main" id="{36015A1D-BA36-448C-8588-F0137E356176}"/>
              </a:ext>
            </a:extLst>
          </p:cNvPr>
          <p:cNvSpPr txBox="1"/>
          <p:nvPr/>
        </p:nvSpPr>
        <p:spPr>
          <a:xfrm>
            <a:off x="610781" y="2229323"/>
            <a:ext cx="25586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pic>
        <p:nvPicPr>
          <p:cNvPr id="8" name="Image 7">
            <a:extLst>
              <a:ext uri="{FF2B5EF4-FFF2-40B4-BE49-F238E27FC236}">
                <a16:creationId xmlns:a16="http://schemas.microsoft.com/office/drawing/2014/main" id="{ED43673E-4BE5-4019-9E9D-13228C0719B1}"/>
              </a:ext>
            </a:extLst>
          </p:cNvPr>
          <p:cNvPicPr>
            <a:picLocks noChangeAspect="1"/>
          </p:cNvPicPr>
          <p:nvPr/>
        </p:nvPicPr>
        <p:blipFill>
          <a:blip r:embed="rId3"/>
          <a:stretch>
            <a:fillRect/>
          </a:stretch>
        </p:blipFill>
        <p:spPr>
          <a:xfrm>
            <a:off x="717922" y="1264837"/>
            <a:ext cx="2451501" cy="964486"/>
          </a:xfrm>
          <a:prstGeom prst="rect">
            <a:avLst/>
          </a:prstGeom>
        </p:spPr>
      </p:pic>
    </p:spTree>
    <p:extLst>
      <p:ext uri="{BB962C8B-B14F-4D97-AF65-F5344CB8AC3E}">
        <p14:creationId xmlns:p14="http://schemas.microsoft.com/office/powerpoint/2010/main" val="1432116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pen Parc ambiance">
            <a:hlinkClick r:id="" action="ppaction://media"/>
            <a:extLst>
              <a:ext uri="{FF2B5EF4-FFF2-40B4-BE49-F238E27FC236}">
                <a16:creationId xmlns:a16="http://schemas.microsoft.com/office/drawing/2014/main" id="{266C1142-F1D8-44E4-9405-31373D03F338}"/>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7476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isocèle 3">
            <a:extLst>
              <a:ext uri="{FF2B5EF4-FFF2-40B4-BE49-F238E27FC236}">
                <a16:creationId xmlns:a16="http://schemas.microsoft.com/office/drawing/2014/main" id="{01DB8BF1-7D4B-481C-AD14-30450D8A6DDA}"/>
              </a:ext>
            </a:extLst>
          </p:cNvPr>
          <p:cNvSpPr/>
          <p:nvPr/>
        </p:nvSpPr>
        <p:spPr>
          <a:xfrm>
            <a:off x="3352801" y="2041237"/>
            <a:ext cx="4378036" cy="3472872"/>
          </a:xfrm>
          <a:prstGeom prst="triangl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EVENEMENTIELLE</a:t>
            </a:r>
          </a:p>
        </p:txBody>
      </p:sp>
      <p:sp>
        <p:nvSpPr>
          <p:cNvPr id="5" name="ZoneTexte 4">
            <a:extLst>
              <a:ext uri="{FF2B5EF4-FFF2-40B4-BE49-F238E27FC236}">
                <a16:creationId xmlns:a16="http://schemas.microsoft.com/office/drawing/2014/main" id="{89CA8851-8D94-424D-9AC5-04C4B5472EB0}"/>
              </a:ext>
            </a:extLst>
          </p:cNvPr>
          <p:cNvSpPr txBox="1"/>
          <p:nvPr/>
        </p:nvSpPr>
        <p:spPr>
          <a:xfrm>
            <a:off x="4872181" y="1348740"/>
            <a:ext cx="1339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Objectifs : Sportifs</a:t>
            </a:r>
          </a:p>
        </p:txBody>
      </p:sp>
      <p:sp>
        <p:nvSpPr>
          <p:cNvPr id="6" name="ZoneTexte 5">
            <a:extLst>
              <a:ext uri="{FF2B5EF4-FFF2-40B4-BE49-F238E27FC236}">
                <a16:creationId xmlns:a16="http://schemas.microsoft.com/office/drawing/2014/main" id="{79C5C100-6EB3-42FE-BB87-42413175DB00}"/>
              </a:ext>
            </a:extLst>
          </p:cNvPr>
          <p:cNvSpPr txBox="1"/>
          <p:nvPr/>
        </p:nvSpPr>
        <p:spPr>
          <a:xfrm>
            <a:off x="7546109" y="5366512"/>
            <a:ext cx="13392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Résultats</a:t>
            </a:r>
          </a:p>
        </p:txBody>
      </p:sp>
      <p:sp>
        <p:nvSpPr>
          <p:cNvPr id="7" name="ZoneTexte 6">
            <a:extLst>
              <a:ext uri="{FF2B5EF4-FFF2-40B4-BE49-F238E27FC236}">
                <a16:creationId xmlns:a16="http://schemas.microsoft.com/office/drawing/2014/main" id="{ED6C29D7-C035-46BD-84A6-44C81EE8C3A5}"/>
              </a:ext>
            </a:extLst>
          </p:cNvPr>
          <p:cNvSpPr txBox="1"/>
          <p:nvPr/>
        </p:nvSpPr>
        <p:spPr>
          <a:xfrm>
            <a:off x="2013528" y="5329443"/>
            <a:ext cx="1339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Ressources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Mobilisées</a:t>
            </a:r>
          </a:p>
        </p:txBody>
      </p:sp>
      <p:sp>
        <p:nvSpPr>
          <p:cNvPr id="8" name="ZoneTexte 7">
            <a:extLst>
              <a:ext uri="{FF2B5EF4-FFF2-40B4-BE49-F238E27FC236}">
                <a16:creationId xmlns:a16="http://schemas.microsoft.com/office/drawing/2014/main" id="{07B91542-561E-4341-AAD6-B8F4637303B9}"/>
              </a:ext>
            </a:extLst>
          </p:cNvPr>
          <p:cNvSpPr txBox="1"/>
          <p:nvPr/>
        </p:nvSpPr>
        <p:spPr>
          <a:xfrm>
            <a:off x="7061200" y="3131404"/>
            <a:ext cx="13392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EFFICACITE</a:t>
            </a:r>
          </a:p>
        </p:txBody>
      </p:sp>
      <p:cxnSp>
        <p:nvCxnSpPr>
          <p:cNvPr id="10" name="Connecteur droit avec flèche 9">
            <a:extLst>
              <a:ext uri="{FF2B5EF4-FFF2-40B4-BE49-F238E27FC236}">
                <a16:creationId xmlns:a16="http://schemas.microsoft.com/office/drawing/2014/main" id="{D6713F2C-4A1E-4BFA-B0E7-594C87C6FB15}"/>
              </a:ext>
            </a:extLst>
          </p:cNvPr>
          <p:cNvCxnSpPr>
            <a:cxnSpLocks/>
          </p:cNvCxnSpPr>
          <p:nvPr/>
        </p:nvCxnSpPr>
        <p:spPr>
          <a:xfrm>
            <a:off x="5874327" y="2041237"/>
            <a:ext cx="2078182" cy="3223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843EEC47-C6F1-43C7-B923-2A865A1FF557}"/>
              </a:ext>
            </a:extLst>
          </p:cNvPr>
          <p:cNvSpPr txBox="1"/>
          <p:nvPr/>
        </p:nvSpPr>
        <p:spPr>
          <a:xfrm>
            <a:off x="2526147" y="2919090"/>
            <a:ext cx="14962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PERTINENCE</a:t>
            </a:r>
          </a:p>
        </p:txBody>
      </p:sp>
      <p:cxnSp>
        <p:nvCxnSpPr>
          <p:cNvPr id="14" name="Connecteur droit avec flèche 13">
            <a:extLst>
              <a:ext uri="{FF2B5EF4-FFF2-40B4-BE49-F238E27FC236}">
                <a16:creationId xmlns:a16="http://schemas.microsoft.com/office/drawing/2014/main" id="{A994BECA-E247-4FB2-B835-E350E7B33DCA}"/>
              </a:ext>
            </a:extLst>
          </p:cNvPr>
          <p:cNvCxnSpPr/>
          <p:nvPr/>
        </p:nvCxnSpPr>
        <p:spPr>
          <a:xfrm flipH="1">
            <a:off x="3038764" y="2041237"/>
            <a:ext cx="2041236" cy="3223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F1ECACDB-BD15-4877-BC56-4A64C88B99DA}"/>
              </a:ext>
            </a:extLst>
          </p:cNvPr>
          <p:cNvSpPr txBox="1"/>
          <p:nvPr/>
        </p:nvSpPr>
        <p:spPr>
          <a:xfrm>
            <a:off x="4719781" y="5791108"/>
            <a:ext cx="13392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EFFICIENCE</a:t>
            </a:r>
          </a:p>
        </p:txBody>
      </p:sp>
      <p:cxnSp>
        <p:nvCxnSpPr>
          <p:cNvPr id="17" name="Connecteur droit avec flèche 16">
            <a:extLst>
              <a:ext uri="{FF2B5EF4-FFF2-40B4-BE49-F238E27FC236}">
                <a16:creationId xmlns:a16="http://schemas.microsoft.com/office/drawing/2014/main" id="{ED544857-E3BF-4623-8F6A-744128EE7806}"/>
              </a:ext>
            </a:extLst>
          </p:cNvPr>
          <p:cNvCxnSpPr/>
          <p:nvPr/>
        </p:nvCxnSpPr>
        <p:spPr>
          <a:xfrm>
            <a:off x="3352801" y="5791108"/>
            <a:ext cx="43780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Ellipse 17">
            <a:extLst>
              <a:ext uri="{FF2B5EF4-FFF2-40B4-BE49-F238E27FC236}">
                <a16:creationId xmlns:a16="http://schemas.microsoft.com/office/drawing/2014/main" id="{78EE6DC6-1D43-47B7-BD94-313B4FCD2149}"/>
              </a:ext>
            </a:extLst>
          </p:cNvPr>
          <p:cNvSpPr/>
          <p:nvPr/>
        </p:nvSpPr>
        <p:spPr>
          <a:xfrm>
            <a:off x="6613236" y="2891380"/>
            <a:ext cx="2272146" cy="886293"/>
          </a:xfrm>
          <a:prstGeom prst="ellipse">
            <a:avLst/>
          </a:prstGeom>
          <a:solidFill>
            <a:srgbClr val="DB392D">
              <a:alpha val="27059"/>
            </a:srgbClr>
          </a:solidFill>
          <a:ln>
            <a:solidFill>
              <a:srgbClr val="1E2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Connecteur droit avec flèche 19">
            <a:extLst>
              <a:ext uri="{FF2B5EF4-FFF2-40B4-BE49-F238E27FC236}">
                <a16:creationId xmlns:a16="http://schemas.microsoft.com/office/drawing/2014/main" id="{C33FB95B-C730-4019-83F9-F5D6582B51D4}"/>
              </a:ext>
            </a:extLst>
          </p:cNvPr>
          <p:cNvCxnSpPr>
            <a:endCxn id="7" idx="1"/>
          </p:cNvCxnSpPr>
          <p:nvPr/>
        </p:nvCxnSpPr>
        <p:spPr>
          <a:xfrm>
            <a:off x="1394691" y="5098473"/>
            <a:ext cx="618837" cy="5541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17071E64-B07A-48B9-A093-928165A51525}"/>
              </a:ext>
            </a:extLst>
          </p:cNvPr>
          <p:cNvSpPr txBox="1"/>
          <p:nvPr/>
        </p:nvSpPr>
        <p:spPr>
          <a:xfrm>
            <a:off x="55419" y="4590473"/>
            <a:ext cx="1514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Limitation pandémique</a:t>
            </a:r>
          </a:p>
        </p:txBody>
      </p:sp>
      <p:sp>
        <p:nvSpPr>
          <p:cNvPr id="22" name="ZoneTexte 21">
            <a:extLst>
              <a:ext uri="{FF2B5EF4-FFF2-40B4-BE49-F238E27FC236}">
                <a16:creationId xmlns:a16="http://schemas.microsoft.com/office/drawing/2014/main" id="{99C0500C-3A2A-4F1A-9EAF-7F8BAFDE3EDB}"/>
              </a:ext>
            </a:extLst>
          </p:cNvPr>
          <p:cNvSpPr txBox="1"/>
          <p:nvPr/>
        </p:nvSpPr>
        <p:spPr>
          <a:xfrm>
            <a:off x="854364" y="1861126"/>
            <a:ext cx="1514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Choix stratégique</a:t>
            </a:r>
          </a:p>
        </p:txBody>
      </p:sp>
      <p:cxnSp>
        <p:nvCxnSpPr>
          <p:cNvPr id="24" name="Connecteur droit avec flèche 23">
            <a:extLst>
              <a:ext uri="{FF2B5EF4-FFF2-40B4-BE49-F238E27FC236}">
                <a16:creationId xmlns:a16="http://schemas.microsoft.com/office/drawing/2014/main" id="{D226F977-EC30-444B-A818-E6998EA50699}"/>
              </a:ext>
            </a:extLst>
          </p:cNvPr>
          <p:cNvCxnSpPr/>
          <p:nvPr/>
        </p:nvCxnSpPr>
        <p:spPr>
          <a:xfrm>
            <a:off x="2025074" y="2364509"/>
            <a:ext cx="658090" cy="554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97803A59-9032-46E5-BB5E-4E844B5A73D6}"/>
              </a:ext>
            </a:extLst>
          </p:cNvPr>
          <p:cNvSpPr/>
          <p:nvPr/>
        </p:nvSpPr>
        <p:spPr>
          <a:xfrm>
            <a:off x="9458036" y="1861126"/>
            <a:ext cx="2466109" cy="3223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Capacités organisationnelles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centrée sur l’efficacité opérationnelle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Résilience économique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Levier du capital relationnel et solidarité des stakeholders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18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page1image28000256">
            <a:extLst>
              <a:ext uri="{FF2B5EF4-FFF2-40B4-BE49-F238E27FC236}">
                <a16:creationId xmlns:a16="http://schemas.microsoft.com/office/drawing/2014/main" id="{EBD4C7AB-E5E3-4352-94E7-184B0FF61C7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4456" t="9091" r="3097"/>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E6E7A70-CB35-4899-A841-E017851050E2}"/>
              </a:ext>
            </a:extLst>
          </p:cNvPr>
          <p:cNvSpPr>
            <a:spLocks noGrp="1"/>
          </p:cNvSpPr>
          <p:nvPr>
            <p:ph type="title"/>
          </p:nvPr>
        </p:nvSpPr>
        <p:spPr>
          <a:xfrm>
            <a:off x="8395868" y="1161288"/>
            <a:ext cx="3438144" cy="1124712"/>
          </a:xfrm>
        </p:spPr>
        <p:txBody>
          <a:bodyPr anchor="b">
            <a:normAutofit/>
          </a:bodyPr>
          <a:lstStyle/>
          <a:p>
            <a:pPr algn="ctr"/>
            <a:r>
              <a:rPr lang="fr-FR" sz="2800" b="1" dirty="0"/>
              <a:t>Open Parc Auvergne Rhône Alpes 2020</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54756901-DF85-4AE3-AFEA-6B0FA3D5FB61}"/>
              </a:ext>
            </a:extLst>
          </p:cNvPr>
          <p:cNvSpPr>
            <a:spLocks noGrp="1"/>
          </p:cNvSpPr>
          <p:nvPr>
            <p:ph idx="1"/>
          </p:nvPr>
        </p:nvSpPr>
        <p:spPr>
          <a:xfrm>
            <a:off x="8395868" y="2718054"/>
            <a:ext cx="3438906" cy="3207258"/>
          </a:xfrm>
        </p:spPr>
        <p:txBody>
          <a:bodyPr anchor="t">
            <a:normAutofit/>
          </a:bodyPr>
          <a:lstStyle/>
          <a:p>
            <a:r>
              <a:rPr lang="fr-FR" sz="1700" dirty="0"/>
              <a:t>Annulation j -10 saison terre battue </a:t>
            </a:r>
          </a:p>
          <a:p>
            <a:endParaRPr lang="fr-FR" sz="1700" dirty="0"/>
          </a:p>
          <a:p>
            <a:r>
              <a:rPr lang="fr-FR" sz="1700" dirty="0" err="1"/>
              <a:t>Scenari</a:t>
            </a:r>
            <a:r>
              <a:rPr lang="fr-FR" sz="1700" dirty="0"/>
              <a:t> préparés huit clos club (FLC)</a:t>
            </a:r>
          </a:p>
          <a:p>
            <a:endParaRPr lang="fr-FR" sz="1700" dirty="0"/>
          </a:p>
          <a:p>
            <a:r>
              <a:rPr lang="fr-FR" sz="1700" dirty="0"/>
              <a:t>Charges locatives / ATP Marketing</a:t>
            </a:r>
          </a:p>
          <a:p>
            <a:endParaRPr lang="fr-FR" sz="1700" dirty="0"/>
          </a:p>
          <a:p>
            <a:r>
              <a:rPr lang="fr-FR" sz="1700" dirty="0"/>
              <a:t>Aide Plan de Soutien et de Relance FFT </a:t>
            </a:r>
          </a:p>
          <a:p>
            <a:endParaRPr lang="fr-FR" sz="1700" dirty="0"/>
          </a:p>
          <a:p>
            <a:endParaRPr lang="fr-FR" sz="1700" dirty="0"/>
          </a:p>
        </p:txBody>
      </p:sp>
    </p:spTree>
    <p:extLst>
      <p:ext uri="{BB962C8B-B14F-4D97-AF65-F5344CB8AC3E}">
        <p14:creationId xmlns:p14="http://schemas.microsoft.com/office/powerpoint/2010/main" val="341720333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1EC2B4-DC4F-D15F-776F-E1676E6FE940}"/>
              </a:ext>
            </a:extLst>
          </p:cNvPr>
          <p:cNvSpPr>
            <a:spLocks noGrp="1"/>
          </p:cNvSpPr>
          <p:nvPr>
            <p:ph type="title"/>
          </p:nvPr>
        </p:nvSpPr>
        <p:spPr>
          <a:xfrm>
            <a:off x="838201" y="365125"/>
            <a:ext cx="5251316" cy="1807305"/>
          </a:xfrm>
        </p:spPr>
        <p:txBody>
          <a:bodyPr>
            <a:normAutofit/>
          </a:bodyPr>
          <a:lstStyle/>
          <a:p>
            <a:r>
              <a:rPr lang="fr-FR" sz="4100" b="1">
                <a:effectLst>
                  <a:outerShdw blurRad="38100" dist="38100" dir="2700000" algn="tl">
                    <a:srgbClr val="000000"/>
                  </a:outerShdw>
                </a:effectLst>
              </a:rPr>
              <a:t>Définition de Michel Crozier (1951)</a:t>
            </a:r>
            <a:br>
              <a:rPr lang="fr-FR" sz="4100" b="1">
                <a:effectLst>
                  <a:outerShdw blurRad="38100" dist="38100" dir="2700000" algn="tl">
                    <a:srgbClr val="000000"/>
                  </a:outerShdw>
                </a:effectLst>
              </a:rPr>
            </a:br>
            <a:endParaRPr lang="fr-FR" sz="4100"/>
          </a:p>
        </p:txBody>
      </p:sp>
      <p:sp>
        <p:nvSpPr>
          <p:cNvPr id="3" name="Espace réservé du contenu 2">
            <a:extLst>
              <a:ext uri="{FF2B5EF4-FFF2-40B4-BE49-F238E27FC236}">
                <a16:creationId xmlns:a16="http://schemas.microsoft.com/office/drawing/2014/main" id="{AFF7EC6C-282D-C13F-163A-BE137C03DD96}"/>
              </a:ext>
            </a:extLst>
          </p:cNvPr>
          <p:cNvSpPr>
            <a:spLocks noGrp="1"/>
          </p:cNvSpPr>
          <p:nvPr>
            <p:ph idx="1"/>
          </p:nvPr>
        </p:nvSpPr>
        <p:spPr>
          <a:xfrm>
            <a:off x="838200" y="2333297"/>
            <a:ext cx="4619621" cy="3843666"/>
          </a:xfrm>
        </p:spPr>
        <p:txBody>
          <a:bodyPr>
            <a:normAutofit/>
          </a:bodyPr>
          <a:lstStyle/>
          <a:p>
            <a:pPr marL="0" indent="0" algn="ctr">
              <a:spcBef>
                <a:spcPct val="20000"/>
              </a:spcBef>
              <a:buClr>
                <a:schemeClr val="hlink"/>
              </a:buClr>
              <a:buSzPct val="70000"/>
              <a:buNone/>
              <a:defRPr/>
            </a:pPr>
            <a:r>
              <a:rPr lang="fr-FR" b="1" dirty="0">
                <a:effectLst>
                  <a:outerShdw blurRad="38100" dist="38100" dir="2700000" algn="tl">
                    <a:srgbClr val="000000"/>
                  </a:outerShdw>
                </a:effectLst>
              </a:rPr>
              <a:t>« Public Relations » : </a:t>
            </a:r>
          </a:p>
          <a:p>
            <a:pPr marL="0" indent="0" algn="ctr">
              <a:spcBef>
                <a:spcPct val="20000"/>
              </a:spcBef>
              <a:buClr>
                <a:schemeClr val="hlink"/>
              </a:buClr>
              <a:buSzPct val="70000"/>
              <a:buNone/>
              <a:defRPr/>
            </a:pPr>
            <a:r>
              <a:rPr lang="fr-FR" b="1" dirty="0">
                <a:effectLst>
                  <a:outerShdw blurRad="38100" dist="38100" dir="2700000" algn="tl">
                    <a:srgbClr val="000000"/>
                  </a:outerShdw>
                </a:effectLst>
              </a:rPr>
              <a:t>ensemble des procédés utilisés par les entrepreneurs pour s’attirer la sympathie et la bonne volonté du monde extérieur. </a:t>
            </a:r>
          </a:p>
          <a:p>
            <a:pPr marL="0" indent="0" algn="ctr">
              <a:buNone/>
            </a:pPr>
            <a:endParaRPr lang="fr-FR" dirty="0"/>
          </a:p>
        </p:txBody>
      </p:sp>
      <p:pic>
        <p:nvPicPr>
          <p:cNvPr id="4" name="Picture 2" descr="Quelques mots à égrener (4) – Eric Lemaire, Le blog">
            <a:extLst>
              <a:ext uri="{FF2B5EF4-FFF2-40B4-BE49-F238E27FC236}">
                <a16:creationId xmlns:a16="http://schemas.microsoft.com/office/drawing/2014/main" id="{16056BFA-F8B9-8027-27CD-CDCF4FAF4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5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108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Stefanos Tsitsipas3">
            <a:extLst>
              <a:ext uri="{FF2B5EF4-FFF2-40B4-BE49-F238E27FC236}">
                <a16:creationId xmlns:a16="http://schemas.microsoft.com/office/drawing/2014/main" id="{35CBB2CB-EC65-4D9E-80D0-EBFF4171D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71" r="2027" b="909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0BF2B65-EF93-4878-B4F9-705E7CF85396}"/>
              </a:ext>
            </a:extLst>
          </p:cNvPr>
          <p:cNvSpPr>
            <a:spLocks noGrp="1"/>
          </p:cNvSpPr>
          <p:nvPr>
            <p:ph type="title"/>
          </p:nvPr>
        </p:nvSpPr>
        <p:spPr>
          <a:xfrm>
            <a:off x="8395868" y="1161288"/>
            <a:ext cx="3438144" cy="1124712"/>
          </a:xfrm>
        </p:spPr>
        <p:txBody>
          <a:bodyPr anchor="b">
            <a:normAutofit/>
          </a:bodyPr>
          <a:lstStyle/>
          <a:p>
            <a:r>
              <a:rPr lang="fr-FR" sz="2800" b="1" dirty="0"/>
              <a:t>Open Parc Auvergne Rhône Alpes 2021</a:t>
            </a:r>
            <a:endParaRPr lang="fr-FR" sz="2800"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7E36CBC2-EFC0-4CE9-92B4-408020654CDB}"/>
              </a:ext>
            </a:extLst>
          </p:cNvPr>
          <p:cNvSpPr>
            <a:spLocks noGrp="1"/>
          </p:cNvSpPr>
          <p:nvPr>
            <p:ph idx="1"/>
          </p:nvPr>
        </p:nvSpPr>
        <p:spPr>
          <a:xfrm>
            <a:off x="8395868" y="2718054"/>
            <a:ext cx="3438906" cy="3207258"/>
          </a:xfrm>
        </p:spPr>
        <p:txBody>
          <a:bodyPr anchor="t">
            <a:normAutofit fontScale="85000" lnSpcReduction="10000"/>
          </a:bodyPr>
          <a:lstStyle/>
          <a:p>
            <a:r>
              <a:rPr lang="fr-FR" sz="1700" dirty="0"/>
              <a:t>Modèle économique quasi « publicitaire »</a:t>
            </a:r>
          </a:p>
          <a:p>
            <a:r>
              <a:rPr lang="fr-FR" sz="1700" dirty="0"/>
              <a:t>Droit TV Français sous tension : choix de l’exposition </a:t>
            </a:r>
          </a:p>
          <a:p>
            <a:r>
              <a:rPr lang="fr-FR" sz="1700" dirty="0"/>
              <a:t>Coûts de production réduits et optimisés</a:t>
            </a:r>
          </a:p>
          <a:p>
            <a:r>
              <a:rPr lang="fr-FR" sz="1700" dirty="0"/>
              <a:t>Stratégie collective ATP250 France Production TV </a:t>
            </a:r>
          </a:p>
          <a:p>
            <a:r>
              <a:rPr lang="fr-FR" sz="1700" dirty="0"/>
              <a:t>Solidarité des partenaires principaux</a:t>
            </a:r>
          </a:p>
          <a:p>
            <a:r>
              <a:rPr lang="fr-FR" sz="1700" dirty="0"/>
              <a:t>50 % </a:t>
            </a:r>
            <a:r>
              <a:rPr lang="fr-FR" sz="1700" dirty="0" err="1"/>
              <a:t>Prize</a:t>
            </a:r>
            <a:r>
              <a:rPr lang="fr-FR" sz="1700" dirty="0"/>
              <a:t> Money Joueurs</a:t>
            </a:r>
          </a:p>
          <a:p>
            <a:r>
              <a:rPr lang="fr-FR" sz="1700" dirty="0"/>
              <a:t>Aides FFT Plan de Soutien et de Relance</a:t>
            </a:r>
          </a:p>
          <a:p>
            <a:r>
              <a:rPr lang="fr-FR" sz="1700" dirty="0"/>
              <a:t>1</a:t>
            </a:r>
            <a:r>
              <a:rPr lang="fr-FR" sz="1700" baseline="30000" dirty="0"/>
              <a:t>er</a:t>
            </a:r>
            <a:r>
              <a:rPr lang="fr-FR" sz="1700" dirty="0"/>
              <a:t> événement français jauge réduite 35 % de 1500 places construites « au cas où » : paiement de </a:t>
            </a:r>
            <a:r>
              <a:rPr lang="fr-FR" sz="1700" dirty="0" err="1"/>
              <a:t>Thiem</a:t>
            </a:r>
            <a:endParaRPr lang="fr-FR" sz="1700" dirty="0"/>
          </a:p>
        </p:txBody>
      </p:sp>
      <p:sp>
        <p:nvSpPr>
          <p:cNvPr id="9" name="ZoneTexte 8">
            <a:extLst>
              <a:ext uri="{FF2B5EF4-FFF2-40B4-BE49-F238E27FC236}">
                <a16:creationId xmlns:a16="http://schemas.microsoft.com/office/drawing/2014/main" id="{54823C59-0468-4FF4-B67B-60BAB6B1930F}"/>
              </a:ext>
            </a:extLst>
          </p:cNvPr>
          <p:cNvSpPr txBox="1"/>
          <p:nvPr/>
        </p:nvSpPr>
        <p:spPr>
          <a:xfrm rot="920514">
            <a:off x="5645378" y="983367"/>
            <a:ext cx="2452174" cy="2862322"/>
          </a:xfrm>
          <a:prstGeom prst="rect">
            <a:avLst/>
          </a:prstGeom>
          <a:solidFill>
            <a:srgbClr val="DB392D"/>
          </a:solidFill>
          <a:effectLst>
            <a:glow rad="228600">
              <a:schemeClr val="accent2">
                <a:satMod val="175000"/>
                <a:alpha val="40000"/>
              </a:schemeClr>
            </a:glo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Capacité d’efficacité opérationnelle limitant la perte économique</a:t>
            </a: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Opportunité  Sportive report RG: promesse sportive et création de valeur pour les joueurs </a:t>
            </a:r>
          </a:p>
        </p:txBody>
      </p:sp>
      <p:sp>
        <p:nvSpPr>
          <p:cNvPr id="10" name="ZoneTexte 9">
            <a:extLst>
              <a:ext uri="{FF2B5EF4-FFF2-40B4-BE49-F238E27FC236}">
                <a16:creationId xmlns:a16="http://schemas.microsoft.com/office/drawing/2014/main" id="{D3502698-F1F5-4DEF-B6B6-DE70C3074293}"/>
              </a:ext>
            </a:extLst>
          </p:cNvPr>
          <p:cNvSpPr txBox="1"/>
          <p:nvPr/>
        </p:nvSpPr>
        <p:spPr>
          <a:xfrm>
            <a:off x="0" y="92364"/>
            <a:ext cx="123490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Thiem</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Tsitsipas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Schwartzman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Goffin, Monfils,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Sinner</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Auger-</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Aliassime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Khachanov</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Humbert,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Karatsev</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Musetti</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Korda, Herbert…</a:t>
            </a:r>
          </a:p>
        </p:txBody>
      </p:sp>
    </p:spTree>
    <p:extLst>
      <p:ext uri="{BB962C8B-B14F-4D97-AF65-F5344CB8AC3E}">
        <p14:creationId xmlns:p14="http://schemas.microsoft.com/office/powerpoint/2010/main" val="1106247337"/>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descr="Une image contenant personne, homme, regardant, tenant&#10;&#10;Description générée automatiquement">
            <a:extLst>
              <a:ext uri="{FF2B5EF4-FFF2-40B4-BE49-F238E27FC236}">
                <a16:creationId xmlns:a16="http://schemas.microsoft.com/office/drawing/2014/main" id="{967679D7-BADD-4961-B1C2-D83934AA54AB}"/>
              </a:ext>
            </a:extLst>
          </p:cNvPr>
          <p:cNvPicPr>
            <a:picLocks noChangeAspect="1"/>
          </p:cNvPicPr>
          <p:nvPr/>
        </p:nvPicPr>
        <p:blipFill rotWithShape="1">
          <a:blip r:embed="rId2"/>
          <a:srcRect t="7919" r="-3" b="-3"/>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3" name="Image 2" descr="Une image contenant extérieur, sport, jeu, personne&#10;&#10;Description générée automatiquement">
            <a:extLst>
              <a:ext uri="{FF2B5EF4-FFF2-40B4-BE49-F238E27FC236}">
                <a16:creationId xmlns:a16="http://schemas.microsoft.com/office/drawing/2014/main" id="{732C911B-89D9-464F-BE16-3C8D3AC31A13}"/>
              </a:ext>
            </a:extLst>
          </p:cNvPr>
          <p:cNvPicPr>
            <a:picLocks noChangeAspect="1"/>
          </p:cNvPicPr>
          <p:nvPr/>
        </p:nvPicPr>
        <p:blipFill rotWithShape="1">
          <a:blip r:embed="rId3"/>
          <a:srcRect t="5855" b="3838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Image 6" descr="Une image contenant personne, homme, debout, gens&#10;&#10;Description générée automatiquement">
            <a:extLst>
              <a:ext uri="{FF2B5EF4-FFF2-40B4-BE49-F238E27FC236}">
                <a16:creationId xmlns:a16="http://schemas.microsoft.com/office/drawing/2014/main" id="{3EF7DF7B-4DCB-4043-BBB7-BCED5D51DB50}"/>
              </a:ext>
            </a:extLst>
          </p:cNvPr>
          <p:cNvPicPr>
            <a:picLocks noChangeAspect="1"/>
          </p:cNvPicPr>
          <p:nvPr/>
        </p:nvPicPr>
        <p:blipFill rotWithShape="1">
          <a:blip r:embed="rId4"/>
          <a:srcRect l="4313" r="22657"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120408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ll In Academy Lyon - Overview 2020">
            <a:hlinkClick r:id="" action="ppaction://media"/>
            <a:extLst>
              <a:ext uri="{FF2B5EF4-FFF2-40B4-BE49-F238E27FC236}">
                <a16:creationId xmlns:a16="http://schemas.microsoft.com/office/drawing/2014/main" id="{9F23FFD2-11B6-4B8A-A994-0B15714DF200}"/>
              </a:ext>
            </a:extLst>
          </p:cNvPr>
          <p:cNvPicPr>
            <a:picLocks noRot="1" noChangeAspect="1"/>
          </p:cNvPicPr>
          <p:nvPr>
            <a:videoFile r:link="rId1"/>
          </p:nvPr>
        </p:nvPicPr>
        <p:blipFill rotWithShape="1">
          <a:blip r:embed="rId3"/>
          <a:srcRect/>
          <a:stretch/>
        </p:blipFill>
        <p:spPr>
          <a:xfrm>
            <a:off x="20" y="10"/>
            <a:ext cx="12191980" cy="6857990"/>
          </a:xfrm>
          <a:prstGeom prst="rect">
            <a:avLst/>
          </a:prstGeom>
          <a:noFill/>
        </p:spPr>
      </p:pic>
    </p:spTree>
    <p:extLst>
      <p:ext uri="{BB962C8B-B14F-4D97-AF65-F5344CB8AC3E}">
        <p14:creationId xmlns:p14="http://schemas.microsoft.com/office/powerpoint/2010/main" val="35854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descr="Une image contenant homme, jeu&#10;&#10;Description générée automatiquement">
            <a:extLst>
              <a:ext uri="{FF2B5EF4-FFF2-40B4-BE49-F238E27FC236}">
                <a16:creationId xmlns:a16="http://schemas.microsoft.com/office/drawing/2014/main" id="{6B5E5BF9-4889-4859-AF84-ADED6AFD8B21}"/>
              </a:ext>
            </a:extLst>
          </p:cNvPr>
          <p:cNvPicPr>
            <a:picLocks noChangeAspect="1"/>
          </p:cNvPicPr>
          <p:nvPr/>
        </p:nvPicPr>
        <p:blipFill rotWithShape="1">
          <a:blip r:embed="rId2"/>
          <a:srcRect t="26089" r="-2" b="24580"/>
          <a:stretch/>
        </p:blipFill>
        <p:spPr>
          <a:xfrm>
            <a:off x="641276" y="643467"/>
            <a:ext cx="4013020" cy="2702558"/>
          </a:xfrm>
          <a:prstGeom prst="rect">
            <a:avLst/>
          </a:prstGeom>
        </p:spPr>
      </p:pic>
      <p:pic>
        <p:nvPicPr>
          <p:cNvPr id="3" name="Image 2" descr="Une image contenant personne, intérieur, plafond, gens&#10;&#10;Description générée automatiquement">
            <a:extLst>
              <a:ext uri="{FF2B5EF4-FFF2-40B4-BE49-F238E27FC236}">
                <a16:creationId xmlns:a16="http://schemas.microsoft.com/office/drawing/2014/main" id="{BF228A14-0B0A-4A1A-835D-EC98AFDDD90F}"/>
              </a:ext>
            </a:extLst>
          </p:cNvPr>
          <p:cNvPicPr>
            <a:picLocks noChangeAspect="1"/>
          </p:cNvPicPr>
          <p:nvPr/>
        </p:nvPicPr>
        <p:blipFill rotWithShape="1">
          <a:blip r:embed="rId3"/>
          <a:srcRect l="1401" r="4" b="4"/>
          <a:stretch/>
        </p:blipFill>
        <p:spPr>
          <a:xfrm>
            <a:off x="643467" y="3509433"/>
            <a:ext cx="4010830" cy="2705099"/>
          </a:xfrm>
          <a:prstGeom prst="rect">
            <a:avLst/>
          </a:prstGeom>
        </p:spPr>
      </p:pic>
      <p:pic>
        <p:nvPicPr>
          <p:cNvPr id="2050" name="Picture 2" descr="Image associée">
            <a:extLst>
              <a:ext uri="{FF2B5EF4-FFF2-40B4-BE49-F238E27FC236}">
                <a16:creationId xmlns:a16="http://schemas.microsoft.com/office/drawing/2014/main" id="{F9F1525B-4263-4862-92CF-8957BD851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 r="12660" b="-2"/>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91586"/>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889864E-E6FF-8C5E-2746-956516A84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404" y="0"/>
            <a:ext cx="9140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Jo-Wilfried Tsonga - Co-fondateur - All In Group | LinkedIn">
            <a:extLst>
              <a:ext uri="{FF2B5EF4-FFF2-40B4-BE49-F238E27FC236}">
                <a16:creationId xmlns:a16="http://schemas.microsoft.com/office/drawing/2014/main" id="{52C2090C-0446-834C-7E79-3C2D8071B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89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230804-D51C-4967-A489-0CB25E1A8AE2}"/>
              </a:ext>
            </a:extLst>
          </p:cNvPr>
          <p:cNvPicPr>
            <a:picLocks noChangeAspect="1"/>
          </p:cNvPicPr>
          <p:nvPr/>
        </p:nvPicPr>
        <p:blipFill>
          <a:blip r:embed="rId2"/>
          <a:stretch>
            <a:fillRect/>
          </a:stretch>
        </p:blipFill>
        <p:spPr>
          <a:xfrm>
            <a:off x="545548" y="447553"/>
            <a:ext cx="4307998" cy="2946342"/>
          </a:xfrm>
          <a:prstGeom prst="rect">
            <a:avLst/>
          </a:prstGeom>
        </p:spPr>
      </p:pic>
      <p:pic>
        <p:nvPicPr>
          <p:cNvPr id="10" name="Image 9" descr="Une image contenant personne, photo, homme, posant&#10;&#10;Description générée automatiquement">
            <a:extLst>
              <a:ext uri="{FF2B5EF4-FFF2-40B4-BE49-F238E27FC236}">
                <a16:creationId xmlns:a16="http://schemas.microsoft.com/office/drawing/2014/main" id="{7D637BCD-036F-4213-A53C-73368B9559F6}"/>
              </a:ext>
            </a:extLst>
          </p:cNvPr>
          <p:cNvPicPr>
            <a:picLocks noChangeAspect="1"/>
          </p:cNvPicPr>
          <p:nvPr/>
        </p:nvPicPr>
        <p:blipFill>
          <a:blip r:embed="rId3"/>
          <a:stretch>
            <a:fillRect/>
          </a:stretch>
        </p:blipFill>
        <p:spPr>
          <a:xfrm>
            <a:off x="6058486" y="0"/>
            <a:ext cx="6133514" cy="4600136"/>
          </a:xfrm>
          <a:prstGeom prst="rect">
            <a:avLst/>
          </a:prstGeom>
        </p:spPr>
      </p:pic>
      <p:pic>
        <p:nvPicPr>
          <p:cNvPr id="12" name="Image 11" descr="Une image contenant debout, personne, bâtiment, homme&#10;&#10;Description générée automatiquement">
            <a:extLst>
              <a:ext uri="{FF2B5EF4-FFF2-40B4-BE49-F238E27FC236}">
                <a16:creationId xmlns:a16="http://schemas.microsoft.com/office/drawing/2014/main" id="{076A7025-7D28-469B-9DF4-D71D6C4E5411}"/>
              </a:ext>
            </a:extLst>
          </p:cNvPr>
          <p:cNvPicPr>
            <a:picLocks noChangeAspect="1"/>
          </p:cNvPicPr>
          <p:nvPr/>
        </p:nvPicPr>
        <p:blipFill>
          <a:blip r:embed="rId4"/>
          <a:stretch>
            <a:fillRect/>
          </a:stretch>
        </p:blipFill>
        <p:spPr>
          <a:xfrm>
            <a:off x="16234" y="3464105"/>
            <a:ext cx="6079766" cy="3393895"/>
          </a:xfrm>
          <a:prstGeom prst="rect">
            <a:avLst/>
          </a:prstGeom>
        </p:spPr>
      </p:pic>
      <p:pic>
        <p:nvPicPr>
          <p:cNvPr id="14" name="Image 13" descr="Une image contenant dessin, horloge&#10;&#10;Description générée automatiquement">
            <a:extLst>
              <a:ext uri="{FF2B5EF4-FFF2-40B4-BE49-F238E27FC236}">
                <a16:creationId xmlns:a16="http://schemas.microsoft.com/office/drawing/2014/main" id="{A585C68B-15FE-48BE-96D7-37F4F782FFD1}"/>
              </a:ext>
            </a:extLst>
          </p:cNvPr>
          <p:cNvPicPr>
            <a:picLocks noChangeAspect="1"/>
          </p:cNvPicPr>
          <p:nvPr/>
        </p:nvPicPr>
        <p:blipFill>
          <a:blip r:embed="rId5"/>
          <a:stretch>
            <a:fillRect/>
          </a:stretch>
        </p:blipFill>
        <p:spPr>
          <a:xfrm>
            <a:off x="9315523" y="4600135"/>
            <a:ext cx="2876477" cy="2257862"/>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5D24ADE6-346F-4130-B547-61571FE979D5}"/>
              </a:ext>
            </a:extLst>
          </p:cNvPr>
          <p:cNvPicPr>
            <a:picLocks noChangeAspect="1"/>
          </p:cNvPicPr>
          <p:nvPr/>
        </p:nvPicPr>
        <p:blipFill>
          <a:blip r:embed="rId6"/>
          <a:stretch>
            <a:fillRect/>
          </a:stretch>
        </p:blipFill>
        <p:spPr>
          <a:xfrm>
            <a:off x="6058486" y="4600136"/>
            <a:ext cx="3445331" cy="2257863"/>
          </a:xfrm>
          <a:prstGeom prst="rect">
            <a:avLst/>
          </a:prstGeom>
        </p:spPr>
      </p:pic>
      <p:pic>
        <p:nvPicPr>
          <p:cNvPr id="21" name="Image 20" descr="Une image contenant table&#10;&#10;Description générée automatiquement">
            <a:extLst>
              <a:ext uri="{FF2B5EF4-FFF2-40B4-BE49-F238E27FC236}">
                <a16:creationId xmlns:a16="http://schemas.microsoft.com/office/drawing/2014/main" id="{688E2462-CE19-434E-9300-D6F53DDAB801}"/>
              </a:ext>
            </a:extLst>
          </p:cNvPr>
          <p:cNvPicPr>
            <a:picLocks noChangeAspect="1"/>
          </p:cNvPicPr>
          <p:nvPr/>
        </p:nvPicPr>
        <p:blipFill>
          <a:blip r:embed="rId7"/>
          <a:stretch>
            <a:fillRect/>
          </a:stretch>
        </p:blipFill>
        <p:spPr>
          <a:xfrm>
            <a:off x="3817226" y="23957"/>
            <a:ext cx="2072640" cy="847192"/>
          </a:xfrm>
          <a:prstGeom prst="rect">
            <a:avLst/>
          </a:prstGeom>
        </p:spPr>
      </p:pic>
    </p:spTree>
    <p:extLst>
      <p:ext uri="{BB962C8B-B14F-4D97-AF65-F5344CB8AC3E}">
        <p14:creationId xmlns:p14="http://schemas.microsoft.com/office/powerpoint/2010/main" val="34608429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a:extLst>
              <a:ext uri="{FF2B5EF4-FFF2-40B4-BE49-F238E27FC236}">
                <a16:creationId xmlns:a16="http://schemas.microsoft.com/office/drawing/2014/main" id="{F207DDBF-DE2B-8D49-6C09-9DA63597F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1" r="-2" b="1490"/>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TP Launches 'OneVision' Strategic Plan - Tennis Panorama">
            <a:extLst>
              <a:ext uri="{FF2B5EF4-FFF2-40B4-BE49-F238E27FC236}">
                <a16:creationId xmlns:a16="http://schemas.microsoft.com/office/drawing/2014/main" id="{19DAAEEC-236E-2E0E-AFCA-941216B7C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447"/>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urnois ATP - Actu-Tennis">
            <a:extLst>
              <a:ext uri="{FF2B5EF4-FFF2-40B4-BE49-F238E27FC236}">
                <a16:creationId xmlns:a16="http://schemas.microsoft.com/office/drawing/2014/main" id="{CBBF1EDC-7B83-1F6B-E9A7-2F965CB861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29" r="-2" b="514"/>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ls, le roi Lyon ! | Fédération française de tennis">
            <a:extLst>
              <a:ext uri="{FF2B5EF4-FFF2-40B4-BE49-F238E27FC236}">
                <a16:creationId xmlns:a16="http://schemas.microsoft.com/office/drawing/2014/main" id="{5E4CD305-8095-BEC1-232D-99141CC5BE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4455"/>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57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394" name="Rectangle 163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6" name="Rectangle 163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8" name="Rectangle 163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0" name="Rectangle 163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02" name="Freeform: Shape 164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404" name="Rectangle 164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A38E9A8C-7C13-481E-9CA5-39B97190939B}"/>
              </a:ext>
            </a:extLst>
          </p:cNvPr>
          <p:cNvSpPr>
            <a:spLocks noGrp="1" noRot="1" noChangeArrowheads="1"/>
          </p:cNvSpPr>
          <p:nvPr>
            <p:ph type="title"/>
          </p:nvPr>
        </p:nvSpPr>
        <p:spPr>
          <a:xfrm>
            <a:off x="466722" y="586855"/>
            <a:ext cx="3201366" cy="3387497"/>
          </a:xfrm>
        </p:spPr>
        <p:txBody>
          <a:bodyPr anchor="b">
            <a:normAutofit/>
          </a:bodyPr>
          <a:lstStyle/>
          <a:p>
            <a:pPr algn="r" eaLnBrk="1" hangingPunct="1">
              <a:defRPr/>
            </a:pPr>
            <a:r>
              <a:rPr lang="fr-FR" sz="4000">
                <a:solidFill>
                  <a:srgbClr val="FFFFFF"/>
                </a:solidFill>
              </a:rPr>
              <a:t>RP = actif marketing (Kotler et Dubois, 2004)</a:t>
            </a:r>
          </a:p>
        </p:txBody>
      </p:sp>
      <p:sp>
        <p:nvSpPr>
          <p:cNvPr id="16387" name="Rectangle 3">
            <a:extLst>
              <a:ext uri="{FF2B5EF4-FFF2-40B4-BE49-F238E27FC236}">
                <a16:creationId xmlns:a16="http://schemas.microsoft.com/office/drawing/2014/main" id="{FCB26452-EB5A-4EBA-9DCB-EE36733B3EEB}"/>
              </a:ext>
            </a:extLst>
          </p:cNvPr>
          <p:cNvSpPr>
            <a:spLocks noGrp="1" noChangeArrowheads="1"/>
          </p:cNvSpPr>
          <p:nvPr>
            <p:ph idx="1"/>
          </p:nvPr>
        </p:nvSpPr>
        <p:spPr>
          <a:xfrm>
            <a:off x="4810259" y="649480"/>
            <a:ext cx="6555347" cy="5546047"/>
          </a:xfrm>
        </p:spPr>
        <p:txBody>
          <a:bodyPr anchor="ctr">
            <a:normAutofit/>
          </a:bodyPr>
          <a:lstStyle/>
          <a:p>
            <a:pPr eaLnBrk="1" hangingPunct="1">
              <a:defRPr/>
            </a:pPr>
            <a:r>
              <a:rPr lang="fr-FR" sz="2000" b="1"/>
              <a:t>Outil de Communication hors média</a:t>
            </a:r>
          </a:p>
          <a:p>
            <a:pPr eaLnBrk="1" hangingPunct="1">
              <a:defRPr/>
            </a:pPr>
            <a:r>
              <a:rPr lang="fr-FR" sz="2000" b="1"/>
              <a:t>Très diversifiées : communication financière, lobbying, audiovisuel, mécénat, sponsoring…</a:t>
            </a:r>
          </a:p>
          <a:p>
            <a:pPr eaLnBrk="1" hangingPunct="1">
              <a:defRPr/>
            </a:pPr>
            <a:r>
              <a:rPr lang="fr-FR" sz="2000" b="1"/>
              <a:t>Plus de 200 définitions… On gardera :</a:t>
            </a:r>
          </a:p>
          <a:p>
            <a:pPr eaLnBrk="1" hangingPunct="1">
              <a:buFont typeface="Wingdings" panose="05000000000000000000" pitchFamily="2" charset="2"/>
              <a:buNone/>
              <a:defRPr/>
            </a:pPr>
            <a:r>
              <a:rPr lang="fr-FR" sz="2000" b="1" i="1"/>
              <a:t>Une activité mise en place par une entreprise, un organisme public ou privé, un particulier ou un groupe, pour créer, établir, maintenir ou améliorer d’une part la confiance, la compréhension et la sympathie, et d’autre part, les relations avec des publics qui, à l’intérieur et à l’extérieur de l’institution, conditionnent son développement.</a:t>
            </a:r>
          </a:p>
          <a:p>
            <a:pPr eaLnBrk="1" hangingPunct="1">
              <a:defRPr/>
            </a:pPr>
            <a:endParaRPr lang="fr-FR" sz="2000" i="1"/>
          </a:p>
          <a:p>
            <a:pPr eaLnBrk="1" hangingPunct="1">
              <a:buFont typeface="Wingdings" panose="05000000000000000000" pitchFamily="2" charset="2"/>
              <a:buNone/>
              <a:defRPr/>
            </a:pPr>
            <a:endParaRPr lang="fr-FR"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E8140E5A-48B9-40A9-A1A4-BDA62B2433D8}"/>
              </a:ext>
            </a:extLst>
          </p:cNvPr>
          <p:cNvSpPr/>
          <p:nvPr/>
        </p:nvSpPr>
        <p:spPr>
          <a:xfrm>
            <a:off x="2495550" y="260351"/>
            <a:ext cx="3024188" cy="2519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4800" b="1" dirty="0"/>
              <a:t>RP</a:t>
            </a:r>
          </a:p>
        </p:txBody>
      </p:sp>
      <p:sp>
        <p:nvSpPr>
          <p:cNvPr id="5" name="Ellipse 4">
            <a:extLst>
              <a:ext uri="{FF2B5EF4-FFF2-40B4-BE49-F238E27FC236}">
                <a16:creationId xmlns:a16="http://schemas.microsoft.com/office/drawing/2014/main" id="{FAA3EE03-CCFD-45C8-88CF-CA22F33A29A5}"/>
              </a:ext>
            </a:extLst>
          </p:cNvPr>
          <p:cNvSpPr/>
          <p:nvPr/>
        </p:nvSpPr>
        <p:spPr>
          <a:xfrm>
            <a:off x="6600826" y="260350"/>
            <a:ext cx="3311525" cy="2376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a:t>LOBBYING</a:t>
            </a:r>
          </a:p>
        </p:txBody>
      </p:sp>
      <p:pic>
        <p:nvPicPr>
          <p:cNvPr id="41988" name="Image 5">
            <a:extLst>
              <a:ext uri="{FF2B5EF4-FFF2-40B4-BE49-F238E27FC236}">
                <a16:creationId xmlns:a16="http://schemas.microsoft.com/office/drawing/2014/main" id="{C15E629E-22DF-4518-8850-D30AB9FAE6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1" y="3452813"/>
            <a:ext cx="18002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7">
            <a:extLst>
              <a:ext uri="{FF2B5EF4-FFF2-40B4-BE49-F238E27FC236}">
                <a16:creationId xmlns:a16="http://schemas.microsoft.com/office/drawing/2014/main" id="{432E6A67-4EDB-4F11-84DE-F02215FA36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3452813"/>
            <a:ext cx="27368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4943_TF22378848.potx" id="{64A03BB9-641C-4E3F-A694-C453BE723143}" vid="{428F3FFD-DDE8-4CA6-BE65-84BE1BF156DB}"/>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1809</Words>
  <Application>Microsoft Office PowerPoint</Application>
  <PresentationFormat>Grand écran</PresentationFormat>
  <Paragraphs>258</Paragraphs>
  <Slides>76</Slides>
  <Notes>0</Notes>
  <HiddenSlides>0</HiddenSlides>
  <MMClips>4</MMClips>
  <ScaleCrop>false</ScaleCrop>
  <HeadingPairs>
    <vt:vector size="8" baseType="variant">
      <vt:variant>
        <vt:lpstr>Polices utilisées</vt:lpstr>
      </vt:variant>
      <vt:variant>
        <vt:i4>11</vt:i4>
      </vt:variant>
      <vt:variant>
        <vt:lpstr>Thème</vt:lpstr>
      </vt:variant>
      <vt:variant>
        <vt:i4>4</vt:i4>
      </vt:variant>
      <vt:variant>
        <vt:lpstr>Serveurs OLE incorporés</vt:lpstr>
      </vt:variant>
      <vt:variant>
        <vt:i4>1</vt:i4>
      </vt:variant>
      <vt:variant>
        <vt:lpstr>Titres des diapositives</vt:lpstr>
      </vt:variant>
      <vt:variant>
        <vt:i4>76</vt:i4>
      </vt:variant>
    </vt:vector>
  </HeadingPairs>
  <TitlesOfParts>
    <vt:vector size="92" baseType="lpstr">
      <vt:lpstr>Meiryo</vt:lpstr>
      <vt:lpstr>Arial</vt:lpstr>
      <vt:lpstr>Calibri</vt:lpstr>
      <vt:lpstr>Calibri Light</vt:lpstr>
      <vt:lpstr>Garamond</vt:lpstr>
      <vt:lpstr>Times New Roman</vt:lpstr>
      <vt:lpstr>Tw Cen MT</vt:lpstr>
      <vt:lpstr>Tw Cen MT Condensed</vt:lpstr>
      <vt:lpstr>Verdana</vt:lpstr>
      <vt:lpstr>Wingdings</vt:lpstr>
      <vt:lpstr>Wingdings 3</vt:lpstr>
      <vt:lpstr>Thème Office</vt:lpstr>
      <vt:lpstr>Intégral</vt:lpstr>
      <vt:lpstr>1_Thème Office</vt:lpstr>
      <vt:lpstr>2_Thème Office</vt:lpstr>
      <vt:lpstr>Image</vt:lpstr>
      <vt:lpstr>Présentation PowerPoint</vt:lpstr>
      <vt:lpstr>Présentation PowerPoint</vt:lpstr>
      <vt:lpstr>Présentation PowerPoint</vt:lpstr>
      <vt:lpstr>Manager sa chance par les réseaux relationnels !</vt:lpstr>
      <vt:lpstr>Présentation PowerPoint</vt:lpstr>
      <vt:lpstr>Relations Publiques ?</vt:lpstr>
      <vt:lpstr>Définition de Michel Crozier (1951) </vt:lpstr>
      <vt:lpstr>RP = actif marketing (Kotler et Dubois, 2004)</vt:lpstr>
      <vt:lpstr>Présentation PowerPoint</vt:lpstr>
      <vt:lpstr>Présentation PowerPoint</vt:lpstr>
      <vt:lpstr>Spécificités des RP</vt:lpstr>
      <vt:lpstr>En tant qu’organisateur d’événements</vt:lpstr>
      <vt:lpstr>Rôle des « célébrités » : anciens artistes professionnels, homme politique, ex sportif de haut niveau… </vt:lpstr>
      <vt:lpstr>Les « Ambassadeurs » RP </vt:lpstr>
      <vt:lpstr>RP et Relation Presse</vt:lpstr>
      <vt:lpstr>Lien avec le capital social des dirigeants</vt:lpstr>
      <vt:lpstr>Présentation PowerPoint</vt:lpstr>
      <vt:lpstr>Motivations à l’achat de RP</vt:lpstr>
      <vt:lpstr>Segmentation RP / Clients BtB</vt:lpstr>
      <vt:lpstr>Outils de mesure : indicateur quantitatifs </vt:lpstr>
      <vt:lpstr>Outils de mesure : indicateur quantitatifs</vt:lpstr>
      <vt:lpstr>Remarques finales</vt:lpstr>
      <vt:lpstr>Présentation PowerPoint</vt:lpstr>
      <vt:lpstr>Efficacité des liens interpersonnels (Granovetter, 1973) </vt:lpstr>
      <vt:lpstr>Présentation PowerPoint</vt:lpstr>
      <vt:lpstr>Le RSI Retour Sur Invitation : Force des Liens Faibles</vt:lpstr>
      <vt:lpstr>OBJECTIF MAJEUR D’UNE STRATEGIE RP ?</vt:lpstr>
      <vt:lpstr>Dangers ?</vt:lpstr>
      <vt:lpstr>Product –Service - Experience</vt:lpstr>
      <vt:lpstr>Exemple d’OCCADE  devenu CANAL PLUS EVENTS</vt:lpstr>
      <vt:lpstr>Présentation PowerPoint</vt:lpstr>
      <vt:lpstr>Présentation PowerPoint</vt:lpstr>
      <vt:lpstr>Présentation PowerPoint</vt:lpstr>
      <vt:lpstr>Présentation PowerPoint</vt:lpstr>
      <vt:lpstr>GPTL</vt:lpstr>
      <vt:lpstr>Stratégie partenariale du GPTL</vt:lpstr>
      <vt:lpstr>Présentation PowerPoint</vt:lpstr>
      <vt:lpstr>Présentation PowerPoint</vt:lpstr>
      <vt:lpstr>Business Model / RBV GPTL</vt:lpstr>
      <vt:lpstr>Constat : développement de l’événement</vt:lpstr>
      <vt:lpstr>Inférences managériales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Où va t’ on ?  </vt:lpstr>
      <vt:lpstr>Your difficulties</vt:lpstr>
      <vt:lpstr>NETWORKING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Open Parc Auvergne Rhône Alpes 2020</vt:lpstr>
      <vt:lpstr>Open Parc Auvergne Rhône Alpes 2021</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Lionel Maltese</dc:creator>
  <cp:lastModifiedBy>Lionel Maltese</cp:lastModifiedBy>
  <cp:revision>10</cp:revision>
  <dcterms:created xsi:type="dcterms:W3CDTF">2020-10-24T17:25:09Z</dcterms:created>
  <dcterms:modified xsi:type="dcterms:W3CDTF">2023-08-27T10:58:43Z</dcterms:modified>
</cp:coreProperties>
</file>