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39920-B9FB-49E3-83FD-2582D5F3645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14DCAEE-4829-41A1-A79D-DD40F25F4E38}">
      <dgm:prSet/>
      <dgm:spPr/>
      <dgm:t>
        <a:bodyPr/>
        <a:lstStyle/>
        <a:p>
          <a:r>
            <a:rPr lang="fr-FR"/>
            <a:t>Développement d’une organisation / Gouvernance Durable : Oreca / Sodexo / MCES : Lionel Maltese 5 séances * 2H</a:t>
          </a:r>
          <a:endParaRPr lang="en-US"/>
        </a:p>
      </dgm:t>
    </dgm:pt>
    <dgm:pt modelId="{B13A1A55-A795-430A-9DFB-E8CA374B0056}" type="parTrans" cxnId="{B55102B1-466C-4D82-B4CA-BAF8AC79CB9F}">
      <dgm:prSet/>
      <dgm:spPr/>
      <dgm:t>
        <a:bodyPr/>
        <a:lstStyle/>
        <a:p>
          <a:endParaRPr lang="en-US"/>
        </a:p>
      </dgm:t>
    </dgm:pt>
    <dgm:pt modelId="{2B6F0F2A-8D84-42E5-8138-05CCA103F7C2}" type="sibTrans" cxnId="{B55102B1-466C-4D82-B4CA-BAF8AC79CB9F}">
      <dgm:prSet/>
      <dgm:spPr/>
      <dgm:t>
        <a:bodyPr/>
        <a:lstStyle/>
        <a:p>
          <a:endParaRPr lang="en-US"/>
        </a:p>
      </dgm:t>
    </dgm:pt>
    <dgm:pt modelId="{0E14D888-8F7F-4C22-94B1-69BC457C34E2}">
      <dgm:prSet/>
      <dgm:spPr/>
      <dgm:t>
        <a:bodyPr/>
        <a:lstStyle/>
        <a:p>
          <a:r>
            <a:rPr lang="fr-FR"/>
            <a:t>Délivrable consulting MCES (ou ORECA) : Jean-Bressac 5 séances * 2H</a:t>
          </a:r>
          <a:endParaRPr lang="en-US"/>
        </a:p>
      </dgm:t>
    </dgm:pt>
    <dgm:pt modelId="{2103C95A-1A36-4344-B187-4DE1DBC02A4E}" type="parTrans" cxnId="{5862F9C2-D53E-46F7-94C4-09D961BF218E}">
      <dgm:prSet/>
      <dgm:spPr/>
      <dgm:t>
        <a:bodyPr/>
        <a:lstStyle/>
        <a:p>
          <a:endParaRPr lang="en-US"/>
        </a:p>
      </dgm:t>
    </dgm:pt>
    <dgm:pt modelId="{46CE5671-4156-45AC-8D84-D0B237A7E3BD}" type="sibTrans" cxnId="{5862F9C2-D53E-46F7-94C4-09D961BF218E}">
      <dgm:prSet/>
      <dgm:spPr/>
      <dgm:t>
        <a:bodyPr/>
        <a:lstStyle/>
        <a:p>
          <a:endParaRPr lang="en-US"/>
        </a:p>
      </dgm:t>
    </dgm:pt>
    <dgm:pt modelId="{18802852-CC16-4CCF-8575-DDF01456C915}">
      <dgm:prSet/>
      <dgm:spPr/>
      <dgm:t>
        <a:bodyPr/>
        <a:lstStyle/>
        <a:p>
          <a:r>
            <a:rPr lang="fr-FR"/>
            <a:t>Business Game 3-4 jours : Philippe Haumonte/Emmanuelle Thevenin/Pascale Danti </a:t>
          </a:r>
          <a:endParaRPr lang="en-US"/>
        </a:p>
      </dgm:t>
    </dgm:pt>
    <dgm:pt modelId="{18083468-B9E0-425B-99F3-2F1B82A88C21}" type="parTrans" cxnId="{720EA49D-9E0F-4557-84B3-EF02CB0825E2}">
      <dgm:prSet/>
      <dgm:spPr/>
      <dgm:t>
        <a:bodyPr/>
        <a:lstStyle/>
        <a:p>
          <a:endParaRPr lang="en-US"/>
        </a:p>
      </dgm:t>
    </dgm:pt>
    <dgm:pt modelId="{C5608FCE-310D-492C-A9C8-41A8EA0DDF6D}" type="sibTrans" cxnId="{720EA49D-9E0F-4557-84B3-EF02CB0825E2}">
      <dgm:prSet/>
      <dgm:spPr/>
      <dgm:t>
        <a:bodyPr/>
        <a:lstStyle/>
        <a:p>
          <a:endParaRPr lang="en-US"/>
        </a:p>
      </dgm:t>
    </dgm:pt>
    <dgm:pt modelId="{8C0F4A2C-B315-40FC-8F35-8B8A24C9636B}" type="pres">
      <dgm:prSet presAssocID="{76139920-B9FB-49E3-83FD-2582D5F3645B}" presName="vert0" presStyleCnt="0">
        <dgm:presLayoutVars>
          <dgm:dir/>
          <dgm:animOne val="branch"/>
          <dgm:animLvl val="lvl"/>
        </dgm:presLayoutVars>
      </dgm:prSet>
      <dgm:spPr/>
    </dgm:pt>
    <dgm:pt modelId="{6E85B5D9-043C-438A-8E66-88F46A5A1464}" type="pres">
      <dgm:prSet presAssocID="{814DCAEE-4829-41A1-A79D-DD40F25F4E38}" presName="thickLine" presStyleLbl="alignNode1" presStyleIdx="0" presStyleCnt="3"/>
      <dgm:spPr/>
    </dgm:pt>
    <dgm:pt modelId="{35F00512-CA0C-4DF5-91A3-9C01CDA9B20A}" type="pres">
      <dgm:prSet presAssocID="{814DCAEE-4829-41A1-A79D-DD40F25F4E38}" presName="horz1" presStyleCnt="0"/>
      <dgm:spPr/>
    </dgm:pt>
    <dgm:pt modelId="{B332A956-676C-4DD0-81FA-AA003A2C3ADF}" type="pres">
      <dgm:prSet presAssocID="{814DCAEE-4829-41A1-A79D-DD40F25F4E38}" presName="tx1" presStyleLbl="revTx" presStyleIdx="0" presStyleCnt="3"/>
      <dgm:spPr/>
    </dgm:pt>
    <dgm:pt modelId="{72623BCD-3174-451C-A614-5D668AD60CFD}" type="pres">
      <dgm:prSet presAssocID="{814DCAEE-4829-41A1-A79D-DD40F25F4E38}" presName="vert1" presStyleCnt="0"/>
      <dgm:spPr/>
    </dgm:pt>
    <dgm:pt modelId="{589650F1-3DAF-4D3A-9078-8A42AAD61DD2}" type="pres">
      <dgm:prSet presAssocID="{0E14D888-8F7F-4C22-94B1-69BC457C34E2}" presName="thickLine" presStyleLbl="alignNode1" presStyleIdx="1" presStyleCnt="3"/>
      <dgm:spPr/>
    </dgm:pt>
    <dgm:pt modelId="{2CBB43D3-7617-4C71-BAB0-685D4731C574}" type="pres">
      <dgm:prSet presAssocID="{0E14D888-8F7F-4C22-94B1-69BC457C34E2}" presName="horz1" presStyleCnt="0"/>
      <dgm:spPr/>
    </dgm:pt>
    <dgm:pt modelId="{6EF136E6-30F7-444D-A4B8-9FC381663D87}" type="pres">
      <dgm:prSet presAssocID="{0E14D888-8F7F-4C22-94B1-69BC457C34E2}" presName="tx1" presStyleLbl="revTx" presStyleIdx="1" presStyleCnt="3"/>
      <dgm:spPr/>
    </dgm:pt>
    <dgm:pt modelId="{536D33CA-F148-4722-B164-1D291121941C}" type="pres">
      <dgm:prSet presAssocID="{0E14D888-8F7F-4C22-94B1-69BC457C34E2}" presName="vert1" presStyleCnt="0"/>
      <dgm:spPr/>
    </dgm:pt>
    <dgm:pt modelId="{92727F24-1155-45D8-93D7-6B5BE1FBFE1A}" type="pres">
      <dgm:prSet presAssocID="{18802852-CC16-4CCF-8575-DDF01456C915}" presName="thickLine" presStyleLbl="alignNode1" presStyleIdx="2" presStyleCnt="3"/>
      <dgm:spPr/>
    </dgm:pt>
    <dgm:pt modelId="{824F4570-E2A8-43A4-9CC7-D425B67BF91A}" type="pres">
      <dgm:prSet presAssocID="{18802852-CC16-4CCF-8575-DDF01456C915}" presName="horz1" presStyleCnt="0"/>
      <dgm:spPr/>
    </dgm:pt>
    <dgm:pt modelId="{AAF330D0-93E6-4F9C-BB83-C274AD0C168B}" type="pres">
      <dgm:prSet presAssocID="{18802852-CC16-4CCF-8575-DDF01456C915}" presName="tx1" presStyleLbl="revTx" presStyleIdx="2" presStyleCnt="3"/>
      <dgm:spPr/>
    </dgm:pt>
    <dgm:pt modelId="{2439E7E0-448C-4840-9AED-149B3FD087E7}" type="pres">
      <dgm:prSet presAssocID="{18802852-CC16-4CCF-8575-DDF01456C915}" presName="vert1" presStyleCnt="0"/>
      <dgm:spPr/>
    </dgm:pt>
  </dgm:ptLst>
  <dgm:cxnLst>
    <dgm:cxn modelId="{B39BCA3D-1325-4E94-9196-15E0DD776ABD}" type="presOf" srcId="{76139920-B9FB-49E3-83FD-2582D5F3645B}" destId="{8C0F4A2C-B315-40FC-8F35-8B8A24C9636B}" srcOrd="0" destOrd="0" presId="urn:microsoft.com/office/officeart/2008/layout/LinedList"/>
    <dgm:cxn modelId="{BD987A44-8EC7-4CB8-B54A-E0A67CCEE531}" type="presOf" srcId="{814DCAEE-4829-41A1-A79D-DD40F25F4E38}" destId="{B332A956-676C-4DD0-81FA-AA003A2C3ADF}" srcOrd="0" destOrd="0" presId="urn:microsoft.com/office/officeart/2008/layout/LinedList"/>
    <dgm:cxn modelId="{D58F874D-3951-4794-87D1-D1D9A0877D03}" type="presOf" srcId="{18802852-CC16-4CCF-8575-DDF01456C915}" destId="{AAF330D0-93E6-4F9C-BB83-C274AD0C168B}" srcOrd="0" destOrd="0" presId="urn:microsoft.com/office/officeart/2008/layout/LinedList"/>
    <dgm:cxn modelId="{8E79C35A-6BE3-4C52-A67A-C8D6B96A8AB2}" type="presOf" srcId="{0E14D888-8F7F-4C22-94B1-69BC457C34E2}" destId="{6EF136E6-30F7-444D-A4B8-9FC381663D87}" srcOrd="0" destOrd="0" presId="urn:microsoft.com/office/officeart/2008/layout/LinedList"/>
    <dgm:cxn modelId="{720EA49D-9E0F-4557-84B3-EF02CB0825E2}" srcId="{76139920-B9FB-49E3-83FD-2582D5F3645B}" destId="{18802852-CC16-4CCF-8575-DDF01456C915}" srcOrd="2" destOrd="0" parTransId="{18083468-B9E0-425B-99F3-2F1B82A88C21}" sibTransId="{C5608FCE-310D-492C-A9C8-41A8EA0DDF6D}"/>
    <dgm:cxn modelId="{B55102B1-466C-4D82-B4CA-BAF8AC79CB9F}" srcId="{76139920-B9FB-49E3-83FD-2582D5F3645B}" destId="{814DCAEE-4829-41A1-A79D-DD40F25F4E38}" srcOrd="0" destOrd="0" parTransId="{B13A1A55-A795-430A-9DFB-E8CA374B0056}" sibTransId="{2B6F0F2A-8D84-42E5-8138-05CCA103F7C2}"/>
    <dgm:cxn modelId="{5862F9C2-D53E-46F7-94C4-09D961BF218E}" srcId="{76139920-B9FB-49E3-83FD-2582D5F3645B}" destId="{0E14D888-8F7F-4C22-94B1-69BC457C34E2}" srcOrd="1" destOrd="0" parTransId="{2103C95A-1A36-4344-B187-4DE1DBC02A4E}" sibTransId="{46CE5671-4156-45AC-8D84-D0B237A7E3BD}"/>
    <dgm:cxn modelId="{A2FC065D-4056-4D53-A15C-8AE057092297}" type="presParOf" srcId="{8C0F4A2C-B315-40FC-8F35-8B8A24C9636B}" destId="{6E85B5D9-043C-438A-8E66-88F46A5A1464}" srcOrd="0" destOrd="0" presId="urn:microsoft.com/office/officeart/2008/layout/LinedList"/>
    <dgm:cxn modelId="{EEEE4294-B0B8-471C-9025-2007219ED0BE}" type="presParOf" srcId="{8C0F4A2C-B315-40FC-8F35-8B8A24C9636B}" destId="{35F00512-CA0C-4DF5-91A3-9C01CDA9B20A}" srcOrd="1" destOrd="0" presId="urn:microsoft.com/office/officeart/2008/layout/LinedList"/>
    <dgm:cxn modelId="{FE1711F1-604A-488E-80AE-FC881C88C09A}" type="presParOf" srcId="{35F00512-CA0C-4DF5-91A3-9C01CDA9B20A}" destId="{B332A956-676C-4DD0-81FA-AA003A2C3ADF}" srcOrd="0" destOrd="0" presId="urn:microsoft.com/office/officeart/2008/layout/LinedList"/>
    <dgm:cxn modelId="{4E54C492-923A-4E2D-BCB6-BBDB6A44AAEB}" type="presParOf" srcId="{35F00512-CA0C-4DF5-91A3-9C01CDA9B20A}" destId="{72623BCD-3174-451C-A614-5D668AD60CFD}" srcOrd="1" destOrd="0" presId="urn:microsoft.com/office/officeart/2008/layout/LinedList"/>
    <dgm:cxn modelId="{BE90B810-3579-4D85-8CBC-E3E32AE9B083}" type="presParOf" srcId="{8C0F4A2C-B315-40FC-8F35-8B8A24C9636B}" destId="{589650F1-3DAF-4D3A-9078-8A42AAD61DD2}" srcOrd="2" destOrd="0" presId="urn:microsoft.com/office/officeart/2008/layout/LinedList"/>
    <dgm:cxn modelId="{A515C0B7-5833-4F82-AB56-7D5ED66CD72B}" type="presParOf" srcId="{8C0F4A2C-B315-40FC-8F35-8B8A24C9636B}" destId="{2CBB43D3-7617-4C71-BAB0-685D4731C574}" srcOrd="3" destOrd="0" presId="urn:microsoft.com/office/officeart/2008/layout/LinedList"/>
    <dgm:cxn modelId="{26548075-560B-45AE-AC4A-033226788593}" type="presParOf" srcId="{2CBB43D3-7617-4C71-BAB0-685D4731C574}" destId="{6EF136E6-30F7-444D-A4B8-9FC381663D87}" srcOrd="0" destOrd="0" presId="urn:microsoft.com/office/officeart/2008/layout/LinedList"/>
    <dgm:cxn modelId="{2BBB928A-40F6-46FA-9F55-A34B2C461B73}" type="presParOf" srcId="{2CBB43D3-7617-4C71-BAB0-685D4731C574}" destId="{536D33CA-F148-4722-B164-1D291121941C}" srcOrd="1" destOrd="0" presId="urn:microsoft.com/office/officeart/2008/layout/LinedList"/>
    <dgm:cxn modelId="{32880490-E3FC-4C42-BBE3-B44A78A64C11}" type="presParOf" srcId="{8C0F4A2C-B315-40FC-8F35-8B8A24C9636B}" destId="{92727F24-1155-45D8-93D7-6B5BE1FBFE1A}" srcOrd="4" destOrd="0" presId="urn:microsoft.com/office/officeart/2008/layout/LinedList"/>
    <dgm:cxn modelId="{70B86F33-6C75-4CD0-A955-A9835026626B}" type="presParOf" srcId="{8C0F4A2C-B315-40FC-8F35-8B8A24C9636B}" destId="{824F4570-E2A8-43A4-9CC7-D425B67BF91A}" srcOrd="5" destOrd="0" presId="urn:microsoft.com/office/officeart/2008/layout/LinedList"/>
    <dgm:cxn modelId="{2FC66743-ECE9-42B0-A13F-9DDA69CE73AF}" type="presParOf" srcId="{824F4570-E2A8-43A4-9CC7-D425B67BF91A}" destId="{AAF330D0-93E6-4F9C-BB83-C274AD0C168B}" srcOrd="0" destOrd="0" presId="urn:microsoft.com/office/officeart/2008/layout/LinedList"/>
    <dgm:cxn modelId="{68B3B73D-8DAE-4651-A4E3-C6B6EFB4DEC3}" type="presParOf" srcId="{824F4570-E2A8-43A4-9CC7-D425B67BF91A}" destId="{2439E7E0-448C-4840-9AED-149B3FD087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40C8AC-6CBF-4195-8C59-CCC2A40AB5C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FA5FF0E-19A3-4DB3-A715-0B5B4012863E}">
      <dgm:prSet/>
      <dgm:spPr/>
      <dgm:t>
        <a:bodyPr/>
        <a:lstStyle/>
        <a:p>
          <a:r>
            <a:rPr lang="fr-FR"/>
            <a:t>Challenge Oreca Diversification / Developpement Durable [Lionel Maltese] par groupe 25 %</a:t>
          </a:r>
          <a:endParaRPr lang="en-US"/>
        </a:p>
      </dgm:t>
    </dgm:pt>
    <dgm:pt modelId="{42E72D56-84E2-4226-AF51-256CEC0297D0}" type="parTrans" cxnId="{433396CC-0834-4BAA-9FF1-D58F6348D6A4}">
      <dgm:prSet/>
      <dgm:spPr/>
      <dgm:t>
        <a:bodyPr/>
        <a:lstStyle/>
        <a:p>
          <a:endParaRPr lang="en-US"/>
        </a:p>
      </dgm:t>
    </dgm:pt>
    <dgm:pt modelId="{64BDD367-E583-44E0-B3D8-3C8C214E9852}" type="sibTrans" cxnId="{433396CC-0834-4BAA-9FF1-D58F6348D6A4}">
      <dgm:prSet/>
      <dgm:spPr/>
      <dgm:t>
        <a:bodyPr/>
        <a:lstStyle/>
        <a:p>
          <a:endParaRPr lang="en-US"/>
        </a:p>
      </dgm:t>
    </dgm:pt>
    <dgm:pt modelId="{E97D7D83-B3F2-412A-B75B-76F7AD749283}">
      <dgm:prSet/>
      <dgm:spPr/>
      <dgm:t>
        <a:bodyPr/>
        <a:lstStyle/>
        <a:p>
          <a:r>
            <a:rPr lang="fr-FR"/>
            <a:t>Délivrables consulting (oral + écrit) [Jean-Bressac + Lionel Maltese] : 25 %</a:t>
          </a:r>
          <a:endParaRPr lang="en-US"/>
        </a:p>
      </dgm:t>
    </dgm:pt>
    <dgm:pt modelId="{B087E7CD-D428-422D-BF0C-0FC578C78004}" type="parTrans" cxnId="{89154A85-36A9-4E10-A1BF-0B09EF55DAC7}">
      <dgm:prSet/>
      <dgm:spPr/>
      <dgm:t>
        <a:bodyPr/>
        <a:lstStyle/>
        <a:p>
          <a:endParaRPr lang="en-US"/>
        </a:p>
      </dgm:t>
    </dgm:pt>
    <dgm:pt modelId="{334FC169-3F17-4EF4-9AA0-66425DF6E8C6}" type="sibTrans" cxnId="{89154A85-36A9-4E10-A1BF-0B09EF55DAC7}">
      <dgm:prSet/>
      <dgm:spPr/>
      <dgm:t>
        <a:bodyPr/>
        <a:lstStyle/>
        <a:p>
          <a:endParaRPr lang="en-US"/>
        </a:p>
      </dgm:t>
    </dgm:pt>
    <dgm:pt modelId="{D027A73B-5B7F-40E7-9581-FB4CA2CADFCE}">
      <dgm:prSet/>
      <dgm:spPr/>
      <dgm:t>
        <a:bodyPr/>
        <a:lstStyle/>
        <a:p>
          <a:r>
            <a:rPr lang="fr-FR"/>
            <a:t>Business Game : 50 %</a:t>
          </a:r>
          <a:endParaRPr lang="en-US"/>
        </a:p>
      </dgm:t>
    </dgm:pt>
    <dgm:pt modelId="{BD3B1ADB-7F47-4F20-BEF9-EB356B2E9A12}" type="parTrans" cxnId="{8B5763D4-4453-4F04-A339-F1143B1AAC5C}">
      <dgm:prSet/>
      <dgm:spPr/>
      <dgm:t>
        <a:bodyPr/>
        <a:lstStyle/>
        <a:p>
          <a:endParaRPr lang="en-US"/>
        </a:p>
      </dgm:t>
    </dgm:pt>
    <dgm:pt modelId="{DD6CBD8C-A4EF-45D0-B733-681BFC8009A8}" type="sibTrans" cxnId="{8B5763D4-4453-4F04-A339-F1143B1AAC5C}">
      <dgm:prSet/>
      <dgm:spPr/>
      <dgm:t>
        <a:bodyPr/>
        <a:lstStyle/>
        <a:p>
          <a:endParaRPr lang="en-US"/>
        </a:p>
      </dgm:t>
    </dgm:pt>
    <dgm:pt modelId="{CE6200DF-E533-4C38-964A-EA63CEEB42F0}" type="pres">
      <dgm:prSet presAssocID="{6C40C8AC-6CBF-4195-8C59-CCC2A40AB5C6}" presName="vert0" presStyleCnt="0">
        <dgm:presLayoutVars>
          <dgm:dir/>
          <dgm:animOne val="branch"/>
          <dgm:animLvl val="lvl"/>
        </dgm:presLayoutVars>
      </dgm:prSet>
      <dgm:spPr/>
    </dgm:pt>
    <dgm:pt modelId="{C46EC15A-2481-4DCD-9919-FF725156D5C0}" type="pres">
      <dgm:prSet presAssocID="{EFA5FF0E-19A3-4DB3-A715-0B5B4012863E}" presName="thickLine" presStyleLbl="alignNode1" presStyleIdx="0" presStyleCnt="3"/>
      <dgm:spPr/>
    </dgm:pt>
    <dgm:pt modelId="{D32A6FB1-20AC-4CD8-AE61-DBC221D74824}" type="pres">
      <dgm:prSet presAssocID="{EFA5FF0E-19A3-4DB3-A715-0B5B4012863E}" presName="horz1" presStyleCnt="0"/>
      <dgm:spPr/>
    </dgm:pt>
    <dgm:pt modelId="{B77CDF25-366E-42EF-A419-06FEC86C6686}" type="pres">
      <dgm:prSet presAssocID="{EFA5FF0E-19A3-4DB3-A715-0B5B4012863E}" presName="tx1" presStyleLbl="revTx" presStyleIdx="0" presStyleCnt="3"/>
      <dgm:spPr/>
    </dgm:pt>
    <dgm:pt modelId="{DF26490C-E795-4047-9EB7-5F54D2EEB05D}" type="pres">
      <dgm:prSet presAssocID="{EFA5FF0E-19A3-4DB3-A715-0B5B4012863E}" presName="vert1" presStyleCnt="0"/>
      <dgm:spPr/>
    </dgm:pt>
    <dgm:pt modelId="{5D577369-4356-46CC-A5A7-D46E0FC3D377}" type="pres">
      <dgm:prSet presAssocID="{E97D7D83-B3F2-412A-B75B-76F7AD749283}" presName="thickLine" presStyleLbl="alignNode1" presStyleIdx="1" presStyleCnt="3"/>
      <dgm:spPr/>
    </dgm:pt>
    <dgm:pt modelId="{4E58C9EB-7173-4C75-99D3-489DAB4E78E5}" type="pres">
      <dgm:prSet presAssocID="{E97D7D83-B3F2-412A-B75B-76F7AD749283}" presName="horz1" presStyleCnt="0"/>
      <dgm:spPr/>
    </dgm:pt>
    <dgm:pt modelId="{62473D55-195D-42D9-9502-F18ED904878A}" type="pres">
      <dgm:prSet presAssocID="{E97D7D83-B3F2-412A-B75B-76F7AD749283}" presName="tx1" presStyleLbl="revTx" presStyleIdx="1" presStyleCnt="3"/>
      <dgm:spPr/>
    </dgm:pt>
    <dgm:pt modelId="{F4F02C04-8AB0-48B0-B604-CC3A51CF8769}" type="pres">
      <dgm:prSet presAssocID="{E97D7D83-B3F2-412A-B75B-76F7AD749283}" presName="vert1" presStyleCnt="0"/>
      <dgm:spPr/>
    </dgm:pt>
    <dgm:pt modelId="{D45A8119-2E8E-4180-921E-14BB43C48B7F}" type="pres">
      <dgm:prSet presAssocID="{D027A73B-5B7F-40E7-9581-FB4CA2CADFCE}" presName="thickLine" presStyleLbl="alignNode1" presStyleIdx="2" presStyleCnt="3"/>
      <dgm:spPr/>
    </dgm:pt>
    <dgm:pt modelId="{206D2849-463E-4395-9223-FD2E55EA9B84}" type="pres">
      <dgm:prSet presAssocID="{D027A73B-5B7F-40E7-9581-FB4CA2CADFCE}" presName="horz1" presStyleCnt="0"/>
      <dgm:spPr/>
    </dgm:pt>
    <dgm:pt modelId="{50B7D702-019A-451C-884F-11C2EE835C48}" type="pres">
      <dgm:prSet presAssocID="{D027A73B-5B7F-40E7-9581-FB4CA2CADFCE}" presName="tx1" presStyleLbl="revTx" presStyleIdx="2" presStyleCnt="3"/>
      <dgm:spPr/>
    </dgm:pt>
    <dgm:pt modelId="{089249E1-7673-4AAB-A2DB-B502323E49E0}" type="pres">
      <dgm:prSet presAssocID="{D027A73B-5B7F-40E7-9581-FB4CA2CADFCE}" presName="vert1" presStyleCnt="0"/>
      <dgm:spPr/>
    </dgm:pt>
  </dgm:ptLst>
  <dgm:cxnLst>
    <dgm:cxn modelId="{28213020-126E-42E1-823C-9DCF2BCFB7CE}" type="presOf" srcId="{E97D7D83-B3F2-412A-B75B-76F7AD749283}" destId="{62473D55-195D-42D9-9502-F18ED904878A}" srcOrd="0" destOrd="0" presId="urn:microsoft.com/office/officeart/2008/layout/LinedList"/>
    <dgm:cxn modelId="{CEC10860-8047-4A37-B254-29AC444B4A41}" type="presOf" srcId="{6C40C8AC-6CBF-4195-8C59-CCC2A40AB5C6}" destId="{CE6200DF-E533-4C38-964A-EA63CEEB42F0}" srcOrd="0" destOrd="0" presId="urn:microsoft.com/office/officeart/2008/layout/LinedList"/>
    <dgm:cxn modelId="{89154A85-36A9-4E10-A1BF-0B09EF55DAC7}" srcId="{6C40C8AC-6CBF-4195-8C59-CCC2A40AB5C6}" destId="{E97D7D83-B3F2-412A-B75B-76F7AD749283}" srcOrd="1" destOrd="0" parTransId="{B087E7CD-D428-422D-BF0C-0FC578C78004}" sibTransId="{334FC169-3F17-4EF4-9AA0-66425DF6E8C6}"/>
    <dgm:cxn modelId="{8A7DF6C2-5ECE-4514-92F7-88B729D976B9}" type="presOf" srcId="{EFA5FF0E-19A3-4DB3-A715-0B5B4012863E}" destId="{B77CDF25-366E-42EF-A419-06FEC86C6686}" srcOrd="0" destOrd="0" presId="urn:microsoft.com/office/officeart/2008/layout/LinedList"/>
    <dgm:cxn modelId="{433396CC-0834-4BAA-9FF1-D58F6348D6A4}" srcId="{6C40C8AC-6CBF-4195-8C59-CCC2A40AB5C6}" destId="{EFA5FF0E-19A3-4DB3-A715-0B5B4012863E}" srcOrd="0" destOrd="0" parTransId="{42E72D56-84E2-4226-AF51-256CEC0297D0}" sibTransId="{64BDD367-E583-44E0-B3D8-3C8C214E9852}"/>
    <dgm:cxn modelId="{8B5763D4-4453-4F04-A339-F1143B1AAC5C}" srcId="{6C40C8AC-6CBF-4195-8C59-CCC2A40AB5C6}" destId="{D027A73B-5B7F-40E7-9581-FB4CA2CADFCE}" srcOrd="2" destOrd="0" parTransId="{BD3B1ADB-7F47-4F20-BEF9-EB356B2E9A12}" sibTransId="{DD6CBD8C-A4EF-45D0-B733-681BFC8009A8}"/>
    <dgm:cxn modelId="{8C1281D5-09E0-450E-81A2-C7F51C6AE964}" type="presOf" srcId="{D027A73B-5B7F-40E7-9581-FB4CA2CADFCE}" destId="{50B7D702-019A-451C-884F-11C2EE835C48}" srcOrd="0" destOrd="0" presId="urn:microsoft.com/office/officeart/2008/layout/LinedList"/>
    <dgm:cxn modelId="{088FE411-A1D7-4468-94A5-8542CF65E9DD}" type="presParOf" srcId="{CE6200DF-E533-4C38-964A-EA63CEEB42F0}" destId="{C46EC15A-2481-4DCD-9919-FF725156D5C0}" srcOrd="0" destOrd="0" presId="urn:microsoft.com/office/officeart/2008/layout/LinedList"/>
    <dgm:cxn modelId="{FEFA8F99-FDD7-48FC-8E26-9C64E4B7E14C}" type="presParOf" srcId="{CE6200DF-E533-4C38-964A-EA63CEEB42F0}" destId="{D32A6FB1-20AC-4CD8-AE61-DBC221D74824}" srcOrd="1" destOrd="0" presId="urn:microsoft.com/office/officeart/2008/layout/LinedList"/>
    <dgm:cxn modelId="{813B15D4-2FF2-4B65-BD59-4A29AF176F97}" type="presParOf" srcId="{D32A6FB1-20AC-4CD8-AE61-DBC221D74824}" destId="{B77CDF25-366E-42EF-A419-06FEC86C6686}" srcOrd="0" destOrd="0" presId="urn:microsoft.com/office/officeart/2008/layout/LinedList"/>
    <dgm:cxn modelId="{BCCC9219-E442-4C3B-863E-69DD4A114673}" type="presParOf" srcId="{D32A6FB1-20AC-4CD8-AE61-DBC221D74824}" destId="{DF26490C-E795-4047-9EB7-5F54D2EEB05D}" srcOrd="1" destOrd="0" presId="urn:microsoft.com/office/officeart/2008/layout/LinedList"/>
    <dgm:cxn modelId="{E8F673B0-A9D1-4EF9-8F90-7B03C268773D}" type="presParOf" srcId="{CE6200DF-E533-4C38-964A-EA63CEEB42F0}" destId="{5D577369-4356-46CC-A5A7-D46E0FC3D377}" srcOrd="2" destOrd="0" presId="urn:microsoft.com/office/officeart/2008/layout/LinedList"/>
    <dgm:cxn modelId="{15129B0A-642A-49B8-BD87-E78F21C7A92C}" type="presParOf" srcId="{CE6200DF-E533-4C38-964A-EA63CEEB42F0}" destId="{4E58C9EB-7173-4C75-99D3-489DAB4E78E5}" srcOrd="3" destOrd="0" presId="urn:microsoft.com/office/officeart/2008/layout/LinedList"/>
    <dgm:cxn modelId="{E4030EB3-5880-4D25-BD44-960A5906717B}" type="presParOf" srcId="{4E58C9EB-7173-4C75-99D3-489DAB4E78E5}" destId="{62473D55-195D-42D9-9502-F18ED904878A}" srcOrd="0" destOrd="0" presId="urn:microsoft.com/office/officeart/2008/layout/LinedList"/>
    <dgm:cxn modelId="{20C55A62-4674-4E57-89CC-4876A2AB782A}" type="presParOf" srcId="{4E58C9EB-7173-4C75-99D3-489DAB4E78E5}" destId="{F4F02C04-8AB0-48B0-B604-CC3A51CF8769}" srcOrd="1" destOrd="0" presId="urn:microsoft.com/office/officeart/2008/layout/LinedList"/>
    <dgm:cxn modelId="{751EE78E-4A4E-4A9C-BB1C-D396415BA80B}" type="presParOf" srcId="{CE6200DF-E533-4C38-964A-EA63CEEB42F0}" destId="{D45A8119-2E8E-4180-921E-14BB43C48B7F}" srcOrd="4" destOrd="0" presId="urn:microsoft.com/office/officeart/2008/layout/LinedList"/>
    <dgm:cxn modelId="{EC99E312-2874-4990-B33C-687C3997CF4C}" type="presParOf" srcId="{CE6200DF-E533-4C38-964A-EA63CEEB42F0}" destId="{206D2849-463E-4395-9223-FD2E55EA9B84}" srcOrd="5" destOrd="0" presId="urn:microsoft.com/office/officeart/2008/layout/LinedList"/>
    <dgm:cxn modelId="{8587C095-FA28-446D-B7AA-F6BCA43D6DC8}" type="presParOf" srcId="{206D2849-463E-4395-9223-FD2E55EA9B84}" destId="{50B7D702-019A-451C-884F-11C2EE835C48}" srcOrd="0" destOrd="0" presId="urn:microsoft.com/office/officeart/2008/layout/LinedList"/>
    <dgm:cxn modelId="{1A482ACD-F8B0-4996-B66D-F0B02F49F07B}" type="presParOf" srcId="{206D2849-463E-4395-9223-FD2E55EA9B84}" destId="{089249E1-7673-4AAB-A2DB-B502323E49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5B5D9-043C-438A-8E66-88F46A5A1464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2A956-676C-4DD0-81FA-AA003A2C3ADF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/>
            <a:t>Développement d’une organisation / Gouvernance Durable : Oreca / Sodexo / MCES : Lionel Maltese 5 séances * 2H</a:t>
          </a:r>
          <a:endParaRPr lang="en-US" sz="3300" kern="1200"/>
        </a:p>
      </dsp:txBody>
      <dsp:txXfrm>
        <a:off x="0" y="2124"/>
        <a:ext cx="10515600" cy="1449029"/>
      </dsp:txXfrm>
    </dsp:sp>
    <dsp:sp modelId="{589650F1-3DAF-4D3A-9078-8A42AAD61DD2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136E6-30F7-444D-A4B8-9FC381663D87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/>
            <a:t>Délivrable consulting MCES (ou ORECA) : Jean-Bressac 5 séances * 2H</a:t>
          </a:r>
          <a:endParaRPr lang="en-US" sz="3300" kern="1200"/>
        </a:p>
      </dsp:txBody>
      <dsp:txXfrm>
        <a:off x="0" y="1451154"/>
        <a:ext cx="10515600" cy="1449029"/>
      </dsp:txXfrm>
    </dsp:sp>
    <dsp:sp modelId="{92727F24-1155-45D8-93D7-6B5BE1FBFE1A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330D0-93E6-4F9C-BB83-C274AD0C168B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/>
            <a:t>Business Game 3-4 jours : Philippe Haumonte/Emmanuelle Thevenin/Pascale Danti </a:t>
          </a:r>
          <a:endParaRPr lang="en-US" sz="3300" kern="1200"/>
        </a:p>
      </dsp:txBody>
      <dsp:txXfrm>
        <a:off x="0" y="2900183"/>
        <a:ext cx="10515600" cy="1449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EC15A-2481-4DCD-9919-FF725156D5C0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CDF25-366E-42EF-A419-06FEC86C6686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/>
            <a:t>Challenge Oreca Diversification / Developpement Durable [Lionel Maltese] par groupe 25 %</a:t>
          </a:r>
          <a:endParaRPr lang="en-US" sz="4000" kern="1200"/>
        </a:p>
      </dsp:txBody>
      <dsp:txXfrm>
        <a:off x="0" y="2124"/>
        <a:ext cx="10515600" cy="1449029"/>
      </dsp:txXfrm>
    </dsp:sp>
    <dsp:sp modelId="{5D577369-4356-46CC-A5A7-D46E0FC3D377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73D55-195D-42D9-9502-F18ED904878A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/>
            <a:t>Délivrables consulting (oral + écrit) [Jean-Bressac + Lionel Maltese] : 25 %</a:t>
          </a:r>
          <a:endParaRPr lang="en-US" sz="4000" kern="1200"/>
        </a:p>
      </dsp:txBody>
      <dsp:txXfrm>
        <a:off x="0" y="1451154"/>
        <a:ext cx="10515600" cy="1449029"/>
      </dsp:txXfrm>
    </dsp:sp>
    <dsp:sp modelId="{D45A8119-2E8E-4180-921E-14BB43C48B7F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7D702-019A-451C-884F-11C2EE835C48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/>
            <a:t>Business Game : 50 %</a:t>
          </a:r>
          <a:endParaRPr lang="en-US" sz="4000" kern="1200"/>
        </a:p>
      </dsp:txBody>
      <dsp:txXfrm>
        <a:off x="0" y="2900183"/>
        <a:ext cx="10515600" cy="14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7B511-A640-7926-8C15-7E9E6414B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734CC3-A3BA-B049-CBDA-C3561B0F1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CFF8CC-AFE4-C62E-1581-76142F75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8162-11D4-49F1-942C-67B4B64F64E2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3D24EE-C232-D6C8-B453-EFBFC28B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0C320D-15B8-7CBB-7105-98E0AE3A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5B94-C897-4B87-A780-2DB7E451F9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80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249E49-87E6-71EC-B637-A08E2CE5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3BEF47-E121-361D-4E8A-D70000C53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66995C-358D-55EB-E1EF-B13CCF97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8162-11D4-49F1-942C-67B4B64F64E2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707838-A268-40E5-7C3D-B5FEA068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9DB8A2-FCA8-8C96-CDF5-FA38C60F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5B94-C897-4B87-A780-2DB7E451F9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68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6852C0-D12C-6EE3-A3F5-DD19BB3C8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02D044-7C9E-20F7-F851-1931DC36F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4EF6AA-3B91-3091-9FE6-CBBE6969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8162-11D4-49F1-942C-67B4B64F64E2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105115-A5F6-85EA-66A0-4A53143F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753DAB-E9F5-2F19-D1E6-26F35F36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5B94-C897-4B87-A780-2DB7E451F9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34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11E5E2-C54A-679C-C5CD-D4E4E371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121EC-606A-202D-B7F8-DFD4253B3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965703-3770-45C8-E5AC-EBA7896C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8162-11D4-49F1-942C-67B4B64F64E2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9AB80B-0056-947A-7009-37E393060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5F4550-1FC0-7AFC-FF65-BA4F8467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5B94-C897-4B87-A780-2DB7E451F9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47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DEC382-56D1-8F3D-CB82-2FF7C2A95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C425EC-75E1-54D2-1A1A-A1F758ED7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BB1341-1989-A340-190F-9375B267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8162-11D4-49F1-942C-67B4B64F64E2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B53D01-E83C-0FE9-DD31-D59A3C672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B7F795-7463-D5AE-E07F-43A433A63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5B94-C897-4B87-A780-2DB7E451F9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92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AE39E9-A56D-DCAB-90E4-EA4B1DF55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27C611-1CB4-3FF8-77A1-6CC558400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2FAE67-DFEE-4B6C-F779-6F867882A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04C16E-2895-783B-6E0F-5C690BEE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8162-11D4-49F1-942C-67B4B64F64E2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C03FA7-DFA9-7452-EE75-8BD36669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60E99E-E896-FF57-510E-1E00C431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5B94-C897-4B87-A780-2DB7E451F9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19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A6B875-55BB-1648-0412-AB59D564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2548FB-DDDE-587F-676F-E4EAB1891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103634-B687-AEA1-B686-517494C2F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BF0024-F989-F2BE-4D0C-71BA3A24A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19501C-C924-0254-994E-F7AA2AF28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BB327FA-A388-8A8D-9922-395188E1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8162-11D4-49F1-942C-67B4B64F64E2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E77EECC-0C52-4617-E1DE-BF6B8F24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27117B5-E2EC-AAAC-57F1-BEDDEF11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5B94-C897-4B87-A780-2DB7E451F9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56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5B07F-6DD6-C0F8-BC1D-8F417CC5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09A3E9-B5BF-4D65-187B-A99043CEA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8162-11D4-49F1-942C-67B4B64F64E2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87396E-798E-7D11-5F8A-B4C5BBF68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C672BC-513B-6C65-0A50-C52A84B9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5B94-C897-4B87-A780-2DB7E451F9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06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619D9D-4B0B-822B-FEB6-A80A81BD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8162-11D4-49F1-942C-67B4B64F64E2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CC0EC2-6D8C-0522-7F4A-41BFDCBB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2FD4A3-D042-B59C-9F28-268CDF6F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5B94-C897-4B87-A780-2DB7E451F9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09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5336E8-B70C-137D-4486-867BEA14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57E96D-867D-AA90-E0D7-9E9619E10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C33531-968E-EEAA-A7EC-A61B56A4D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EF1C7C-CC2A-F146-1EA5-2C4C5B75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8162-11D4-49F1-942C-67B4B64F64E2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D4A3FF-40C3-6728-58B5-91BB2172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081A87-A94F-045B-CC3C-9DA35F3B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5B94-C897-4B87-A780-2DB7E451F9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91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5CAB1A-6344-384F-95E5-C0083F72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B425A80-98CA-AEFE-1900-AF30354EA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DD4E63-8435-F281-FDD5-839CD1C8A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C54BC9-B0EB-58B3-2545-FF72CF6A0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8162-11D4-49F1-942C-67B4B64F64E2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BEA064-1E88-E8FB-0B8D-0BE9FDF2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77A8D9-C649-F179-777C-43491D16D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5B94-C897-4B87-A780-2DB7E451F9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65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879D263-89A9-D5AD-136A-A9626FA2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595737-8BF3-77FF-62E2-3AAC3F527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310539-A6E3-4037-FDD0-8F575BD72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98162-11D4-49F1-942C-67B4B64F64E2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9D9ADD-09B0-8EBB-BBAF-B66E6E6AE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4DDF6D-BF0D-B8FB-4CDD-3AD1CBA53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95B94-C897-4B87-A780-2DB7E451F9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03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C27EDF0-9D14-6E51-7D2F-1B1AB07FF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0" r="1" b="11968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4" name="Picture 10" descr="ESTC by MCES » : l'école d'e-sport qui défie les règles du recrutement -  Gomet'">
            <a:extLst>
              <a:ext uri="{FF2B5EF4-FFF2-40B4-BE49-F238E27FC236}">
                <a16:creationId xmlns:a16="http://schemas.microsoft.com/office/drawing/2014/main" id="{363D35EB-C9C0-132E-5D47-864ACE608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9" r="28139" b="-1"/>
          <a:stretch/>
        </p:blipFill>
        <p:spPr bwMode="auto">
          <a:xfrm>
            <a:off x="20" y="4069976"/>
            <a:ext cx="3535311" cy="27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Overview | FIBA 3x3 Women's Series Marseille Stop 2023">
            <a:extLst>
              <a:ext uri="{FF2B5EF4-FFF2-40B4-BE49-F238E27FC236}">
                <a16:creationId xmlns:a16="http://schemas.microsoft.com/office/drawing/2014/main" id="{9FA24943-9B09-9CA7-A288-3C67DB99D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" r="3603" b="-2"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ORECA Events | ORECA Events organise le rassemblement Audi Sport">
            <a:extLst>
              <a:ext uri="{FF2B5EF4-FFF2-40B4-BE49-F238E27FC236}">
                <a16:creationId xmlns:a16="http://schemas.microsoft.com/office/drawing/2014/main" id="{F0D5D701-AD7A-9657-FF59-C1E27591B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r="10346" b="-1"/>
          <a:stretch/>
        </p:blipFill>
        <p:spPr bwMode="auto"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oupe ORECA - Oreca.com">
            <a:extLst>
              <a:ext uri="{FF2B5EF4-FFF2-40B4-BE49-F238E27FC236}">
                <a16:creationId xmlns:a16="http://schemas.microsoft.com/office/drawing/2014/main" id="{6332F5D8-BF1E-C06B-8BDE-47FACC46B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r="1592" b="-3"/>
          <a:stretch/>
        </p:blipFill>
        <p:spPr bwMode="auto">
          <a:xfrm>
            <a:off x="8646161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5A106C-8AC0-B930-FBA9-D6DA9F691276}"/>
              </a:ext>
            </a:extLst>
          </p:cNvPr>
          <p:cNvSpPr txBox="1"/>
          <p:nvPr/>
        </p:nvSpPr>
        <p:spPr>
          <a:xfrm>
            <a:off x="0" y="0"/>
            <a:ext cx="61247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SAÉ 4.01 : Participer, dans le respect des contraintes réglementaires et dans une démarche de gouvernance durable à la création ou au développement d’une organisation </a:t>
            </a:r>
          </a:p>
        </p:txBody>
      </p:sp>
    </p:spTree>
    <p:extLst>
      <p:ext uri="{BB962C8B-B14F-4D97-AF65-F5344CB8AC3E}">
        <p14:creationId xmlns:p14="http://schemas.microsoft.com/office/powerpoint/2010/main" val="394307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 descr="BUSINESS GAME 2021 - Actualité - ESPL Angers">
            <a:extLst>
              <a:ext uri="{FF2B5EF4-FFF2-40B4-BE49-F238E27FC236}">
                <a16:creationId xmlns:a16="http://schemas.microsoft.com/office/drawing/2014/main" id="{C26622C7-F808-8115-504B-9B9C513B9A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F79E85B-CE95-F9E0-348E-2682975E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</a:t>
            </a:r>
          </a:p>
        </p:txBody>
      </p:sp>
      <p:graphicFrame>
        <p:nvGraphicFramePr>
          <p:cNvPr id="11" name="Espace réservé du contenu 8">
            <a:extLst>
              <a:ext uri="{FF2B5EF4-FFF2-40B4-BE49-F238E27FC236}">
                <a16:creationId xmlns:a16="http://schemas.microsoft.com/office/drawing/2014/main" id="{FFDC174C-B8C8-89F9-E083-4055CA4FFE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616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AC3D6-68BE-E555-EB91-C2D67A1E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Evaluations</a:t>
            </a:r>
            <a:endParaRPr lang="fr-FR" dirty="0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5DC0D30E-B361-708C-B2EA-4AEFBD299A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2683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10728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108</Words>
  <Application>Microsoft Office PowerPoint</Application>
  <PresentationFormat>Grand écran</PresentationFormat>
  <Paragraphs>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Programme</vt:lpstr>
      <vt:lpstr>Evaluations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 Maltese</dc:creator>
  <cp:lastModifiedBy>Lionel Maltese</cp:lastModifiedBy>
  <cp:revision>2</cp:revision>
  <dcterms:created xsi:type="dcterms:W3CDTF">2023-08-23T05:59:30Z</dcterms:created>
  <dcterms:modified xsi:type="dcterms:W3CDTF">2023-08-23T06:14:39Z</dcterms:modified>
</cp:coreProperties>
</file>