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A1953-5AEB-4DAC-8488-654BA5DB1CC0}" v="138" dt="2022-03-25T14:25:3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lionel.maltese@univ-amu.fr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lionel.maltese@univ-amu.f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38776-AA56-4C01-816A-323276D981D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F5E305-ABE4-4D72-BBE4-63DC635F7A87}">
      <dgm:prSet/>
      <dgm:spPr/>
      <dgm:t>
        <a:bodyPr/>
        <a:lstStyle/>
        <a:p>
          <a:r>
            <a:rPr lang="fr-FR"/>
            <a:t>Solliciter une association / ONG </a:t>
          </a:r>
          <a:endParaRPr lang="en-US"/>
        </a:p>
      </dgm:t>
    </dgm:pt>
    <dgm:pt modelId="{788CB719-BA7A-4C57-99D6-B87F69399E0D}" type="parTrans" cxnId="{C5B6A6B7-55DB-4D17-9A7A-7E0FC9A1C2AA}">
      <dgm:prSet/>
      <dgm:spPr/>
      <dgm:t>
        <a:bodyPr/>
        <a:lstStyle/>
        <a:p>
          <a:endParaRPr lang="en-US"/>
        </a:p>
      </dgm:t>
    </dgm:pt>
    <dgm:pt modelId="{B0C0D2F8-EB6D-4E13-B023-1838B7FF66E9}" type="sibTrans" cxnId="{C5B6A6B7-55DB-4D17-9A7A-7E0FC9A1C2AA}">
      <dgm:prSet/>
      <dgm:spPr/>
      <dgm:t>
        <a:bodyPr/>
        <a:lstStyle/>
        <a:p>
          <a:endParaRPr lang="en-US"/>
        </a:p>
      </dgm:t>
    </dgm:pt>
    <dgm:pt modelId="{04D20719-9D51-4F4E-9581-EB6FBF0C9C09}">
      <dgm:prSet/>
      <dgm:spPr/>
      <dgm:t>
        <a:bodyPr/>
        <a:lstStyle/>
        <a:p>
          <a:r>
            <a:rPr lang="fr-FR" sz="1300" dirty="0"/>
            <a:t>Mener un audit auprès des dirigeants en identifiant des problématiques MCF clés dans les domaines suivants</a:t>
          </a:r>
          <a:endParaRPr lang="en-US" sz="1300" dirty="0"/>
        </a:p>
      </dgm:t>
    </dgm:pt>
    <dgm:pt modelId="{4E8B64D7-7E7C-4910-ADB1-EA6FEE06FEB7}" type="parTrans" cxnId="{9DDAFE6F-2B1F-4E1F-867F-C6B690225633}">
      <dgm:prSet/>
      <dgm:spPr/>
      <dgm:t>
        <a:bodyPr/>
        <a:lstStyle/>
        <a:p>
          <a:endParaRPr lang="en-US"/>
        </a:p>
      </dgm:t>
    </dgm:pt>
    <dgm:pt modelId="{D9A69419-A19C-4275-87EE-563E333839A4}" type="sibTrans" cxnId="{9DDAFE6F-2B1F-4E1F-867F-C6B690225633}">
      <dgm:prSet/>
      <dgm:spPr/>
      <dgm:t>
        <a:bodyPr/>
        <a:lstStyle/>
        <a:p>
          <a:endParaRPr lang="en-US"/>
        </a:p>
      </dgm:t>
    </dgm:pt>
    <dgm:pt modelId="{48FF168B-5612-4556-B9AD-43C1AEB63DDC}">
      <dgm:prSet custT="1"/>
      <dgm:spPr/>
      <dgm:t>
        <a:bodyPr/>
        <a:lstStyle/>
        <a:p>
          <a:r>
            <a:rPr lang="fr-FR" sz="1050" b="1" dirty="0">
              <a:solidFill>
                <a:srgbClr val="FF0000"/>
              </a:solidFill>
            </a:rPr>
            <a:t>M</a:t>
          </a:r>
          <a:r>
            <a:rPr lang="fr-FR" sz="1000" dirty="0"/>
            <a:t>ARKETING : Prix / Promotion / Gestion de la Relation Adhérent / Partenaires </a:t>
          </a:r>
          <a:endParaRPr lang="en-US" sz="1000" dirty="0"/>
        </a:p>
      </dgm:t>
    </dgm:pt>
    <dgm:pt modelId="{B6323829-B93F-4B9B-94DB-431C237F8B62}" type="parTrans" cxnId="{7617B8F9-6396-4EE4-8B89-49D53EA3DF04}">
      <dgm:prSet/>
      <dgm:spPr/>
      <dgm:t>
        <a:bodyPr/>
        <a:lstStyle/>
        <a:p>
          <a:endParaRPr lang="en-US"/>
        </a:p>
      </dgm:t>
    </dgm:pt>
    <dgm:pt modelId="{BCF5605B-31A6-4EA7-94D8-219A85F8ACCB}" type="sibTrans" cxnId="{7617B8F9-6396-4EE4-8B89-49D53EA3DF04}">
      <dgm:prSet/>
      <dgm:spPr/>
      <dgm:t>
        <a:bodyPr/>
        <a:lstStyle/>
        <a:p>
          <a:endParaRPr lang="en-US"/>
        </a:p>
      </dgm:t>
    </dgm:pt>
    <dgm:pt modelId="{887E876A-8D11-4D72-871F-5C0779CA5E5D}">
      <dgm:prSet/>
      <dgm:spPr/>
      <dgm:t>
        <a:bodyPr/>
        <a:lstStyle/>
        <a:p>
          <a:r>
            <a:rPr lang="fr-FR"/>
            <a:t>Evaluer les besoins et capacités internes pour optimiser les activités juridiques, informatiques et marketing de l’association </a:t>
          </a:r>
          <a:endParaRPr lang="en-US"/>
        </a:p>
      </dgm:t>
    </dgm:pt>
    <dgm:pt modelId="{5C33D50B-DE80-40BF-A4BF-D71EAD284E2A}" type="parTrans" cxnId="{6503379B-D228-4138-82AC-EE3C7C176214}">
      <dgm:prSet/>
      <dgm:spPr/>
      <dgm:t>
        <a:bodyPr/>
        <a:lstStyle/>
        <a:p>
          <a:endParaRPr lang="en-US"/>
        </a:p>
      </dgm:t>
    </dgm:pt>
    <dgm:pt modelId="{0AB3B076-F2F3-45F9-AA14-1B79A4D03B90}" type="sibTrans" cxnId="{6503379B-D228-4138-82AC-EE3C7C176214}">
      <dgm:prSet/>
      <dgm:spPr/>
      <dgm:t>
        <a:bodyPr/>
        <a:lstStyle/>
        <a:p>
          <a:endParaRPr lang="en-US"/>
        </a:p>
      </dgm:t>
    </dgm:pt>
    <dgm:pt modelId="{C707392E-8CDA-41F4-A091-749788962463}">
      <dgm:prSet/>
      <dgm:spPr/>
      <dgm:t>
        <a:bodyPr/>
        <a:lstStyle/>
        <a:p>
          <a:r>
            <a:rPr lang="fr-FR"/>
            <a:t>Lister des pistes de solutions réalistes d’optimisation des couples ressources / compétences associatives identifiés  </a:t>
          </a:r>
          <a:endParaRPr lang="en-US"/>
        </a:p>
      </dgm:t>
    </dgm:pt>
    <dgm:pt modelId="{F0FD4D7C-F1B8-4207-A9E3-30FBD2FEA732}" type="parTrans" cxnId="{DCB906A7-EB73-44AD-9D42-937851689882}">
      <dgm:prSet/>
      <dgm:spPr/>
      <dgm:t>
        <a:bodyPr/>
        <a:lstStyle/>
        <a:p>
          <a:endParaRPr lang="en-US"/>
        </a:p>
      </dgm:t>
    </dgm:pt>
    <dgm:pt modelId="{1A08FA20-BDC1-4E62-875D-CA5633F80442}" type="sibTrans" cxnId="{DCB906A7-EB73-44AD-9D42-937851689882}">
      <dgm:prSet/>
      <dgm:spPr/>
      <dgm:t>
        <a:bodyPr/>
        <a:lstStyle/>
        <a:p>
          <a:endParaRPr lang="en-US"/>
        </a:p>
      </dgm:t>
    </dgm:pt>
    <dgm:pt modelId="{DD650F11-720A-4DD5-885C-15B718C773CF}">
      <dgm:prSet custT="1"/>
      <dgm:spPr/>
      <dgm:t>
        <a:bodyPr/>
        <a:lstStyle/>
        <a:p>
          <a:r>
            <a:rPr lang="en-US" sz="1050" b="1" dirty="0">
              <a:solidFill>
                <a:srgbClr val="FF0000"/>
              </a:solidFill>
            </a:rPr>
            <a:t>C</a:t>
          </a:r>
          <a:r>
            <a:rPr lang="en-US" sz="1000" dirty="0"/>
            <a:t>OMMUNITY MANAGEMNT : Gestion des Reseaux </a:t>
          </a:r>
          <a:r>
            <a:rPr lang="en-US" sz="1000" dirty="0" err="1"/>
            <a:t>Sociaux</a:t>
          </a:r>
          <a:r>
            <a:rPr lang="en-US" sz="1000" dirty="0"/>
            <a:t> / E-Reputation</a:t>
          </a:r>
        </a:p>
      </dgm:t>
    </dgm:pt>
    <dgm:pt modelId="{8C27CB6E-F482-48AE-8C68-0441F077EA18}" type="parTrans" cxnId="{1A376CA6-4EAE-448A-9302-ED802C03CF31}">
      <dgm:prSet/>
      <dgm:spPr/>
      <dgm:t>
        <a:bodyPr/>
        <a:lstStyle/>
        <a:p>
          <a:endParaRPr lang="fr-FR"/>
        </a:p>
      </dgm:t>
    </dgm:pt>
    <dgm:pt modelId="{A9D0687E-6D4B-4221-B81E-25B1C228759E}" type="sibTrans" cxnId="{1A376CA6-4EAE-448A-9302-ED802C03CF31}">
      <dgm:prSet/>
      <dgm:spPr/>
      <dgm:t>
        <a:bodyPr/>
        <a:lstStyle/>
        <a:p>
          <a:endParaRPr lang="fr-FR"/>
        </a:p>
      </dgm:t>
    </dgm:pt>
    <dgm:pt modelId="{6CC7B1DE-4AD9-4CB6-9E54-308CBF20A3A1}">
      <dgm:prSet custT="1"/>
      <dgm:spPr/>
      <dgm:t>
        <a:bodyPr/>
        <a:lstStyle/>
        <a:p>
          <a:r>
            <a:rPr lang="en-US" sz="1000" dirty="0"/>
            <a:t>GESTION </a:t>
          </a:r>
          <a:r>
            <a:rPr lang="en-US" sz="1050" b="1" dirty="0">
              <a:solidFill>
                <a:srgbClr val="FF0000"/>
              </a:solidFill>
            </a:rPr>
            <a:t>F</a:t>
          </a:r>
          <a:r>
            <a:rPr lang="en-US" sz="1000" dirty="0"/>
            <a:t>INANCIERE : Gestion du cycle d ’exploitation / Controlee des charges / Gestion des RH / Organisation </a:t>
          </a:r>
        </a:p>
      </dgm:t>
    </dgm:pt>
    <dgm:pt modelId="{A49ACFC8-5823-4D3D-8533-BE30FC2CFAB7}" type="parTrans" cxnId="{FCF00893-62D4-451D-AEBE-81363B329CE6}">
      <dgm:prSet/>
      <dgm:spPr/>
      <dgm:t>
        <a:bodyPr/>
        <a:lstStyle/>
        <a:p>
          <a:endParaRPr lang="fr-FR"/>
        </a:p>
      </dgm:t>
    </dgm:pt>
    <dgm:pt modelId="{D59FB3EB-733E-4D57-9B62-251F0AC7DFB2}" type="sibTrans" cxnId="{FCF00893-62D4-451D-AEBE-81363B329CE6}">
      <dgm:prSet/>
      <dgm:spPr/>
      <dgm:t>
        <a:bodyPr/>
        <a:lstStyle/>
        <a:p>
          <a:endParaRPr lang="fr-FR"/>
        </a:p>
      </dgm:t>
    </dgm:pt>
    <dgm:pt modelId="{CE839FA1-4EA4-4EDB-9E18-8FF4D4FB3C3F}" type="pres">
      <dgm:prSet presAssocID="{D9E38776-AA56-4C01-816A-323276D981D3}" presName="diagram" presStyleCnt="0">
        <dgm:presLayoutVars>
          <dgm:dir/>
          <dgm:resizeHandles val="exact"/>
        </dgm:presLayoutVars>
      </dgm:prSet>
      <dgm:spPr/>
    </dgm:pt>
    <dgm:pt modelId="{A4CAD64E-AB75-435B-A8F0-A0575CB610D3}" type="pres">
      <dgm:prSet presAssocID="{DAF5E305-ABE4-4D72-BBE4-63DC635F7A87}" presName="node" presStyleLbl="node1" presStyleIdx="0" presStyleCnt="4">
        <dgm:presLayoutVars>
          <dgm:bulletEnabled val="1"/>
        </dgm:presLayoutVars>
      </dgm:prSet>
      <dgm:spPr/>
    </dgm:pt>
    <dgm:pt modelId="{51FE914D-2695-468F-95AB-0F01F505A29B}" type="pres">
      <dgm:prSet presAssocID="{B0C0D2F8-EB6D-4E13-B023-1838B7FF66E9}" presName="sibTrans" presStyleCnt="0"/>
      <dgm:spPr/>
    </dgm:pt>
    <dgm:pt modelId="{48206ED4-7EE2-4B41-8372-B14C7E783DF7}" type="pres">
      <dgm:prSet presAssocID="{04D20719-9D51-4F4E-9581-EB6FBF0C9C09}" presName="node" presStyleLbl="node1" presStyleIdx="1" presStyleCnt="4">
        <dgm:presLayoutVars>
          <dgm:bulletEnabled val="1"/>
        </dgm:presLayoutVars>
      </dgm:prSet>
      <dgm:spPr/>
    </dgm:pt>
    <dgm:pt modelId="{F15C0FC9-DA42-4C81-A7A5-970727AC5A33}" type="pres">
      <dgm:prSet presAssocID="{D9A69419-A19C-4275-87EE-563E333839A4}" presName="sibTrans" presStyleCnt="0"/>
      <dgm:spPr/>
    </dgm:pt>
    <dgm:pt modelId="{806FC970-4128-483A-8F8E-A7583876D56A}" type="pres">
      <dgm:prSet presAssocID="{887E876A-8D11-4D72-871F-5C0779CA5E5D}" presName="node" presStyleLbl="node1" presStyleIdx="2" presStyleCnt="4">
        <dgm:presLayoutVars>
          <dgm:bulletEnabled val="1"/>
        </dgm:presLayoutVars>
      </dgm:prSet>
      <dgm:spPr/>
    </dgm:pt>
    <dgm:pt modelId="{B3071487-4092-4B33-80D1-8710C8DFB761}" type="pres">
      <dgm:prSet presAssocID="{0AB3B076-F2F3-45F9-AA14-1B79A4D03B90}" presName="sibTrans" presStyleCnt="0"/>
      <dgm:spPr/>
    </dgm:pt>
    <dgm:pt modelId="{093306D3-BA95-44D9-8F92-44451D276A9F}" type="pres">
      <dgm:prSet presAssocID="{C707392E-8CDA-41F4-A091-749788962463}" presName="node" presStyleLbl="node1" presStyleIdx="3" presStyleCnt="4">
        <dgm:presLayoutVars>
          <dgm:bulletEnabled val="1"/>
        </dgm:presLayoutVars>
      </dgm:prSet>
      <dgm:spPr/>
    </dgm:pt>
  </dgm:ptLst>
  <dgm:cxnLst>
    <dgm:cxn modelId="{D1FB8B0F-8506-41EB-877B-5B9698D9B172}" type="presOf" srcId="{887E876A-8D11-4D72-871F-5C0779CA5E5D}" destId="{806FC970-4128-483A-8F8E-A7583876D56A}" srcOrd="0" destOrd="0" presId="urn:microsoft.com/office/officeart/2005/8/layout/default"/>
    <dgm:cxn modelId="{7F0F8716-CCE4-4764-936E-43828F2EE7BF}" type="presOf" srcId="{04D20719-9D51-4F4E-9581-EB6FBF0C9C09}" destId="{48206ED4-7EE2-4B41-8372-B14C7E783DF7}" srcOrd="0" destOrd="0" presId="urn:microsoft.com/office/officeart/2005/8/layout/default"/>
    <dgm:cxn modelId="{9DDAFE6F-2B1F-4E1F-867F-C6B690225633}" srcId="{D9E38776-AA56-4C01-816A-323276D981D3}" destId="{04D20719-9D51-4F4E-9581-EB6FBF0C9C09}" srcOrd="1" destOrd="0" parTransId="{4E8B64D7-7E7C-4910-ADB1-EA6FEE06FEB7}" sibTransId="{D9A69419-A19C-4275-87EE-563E333839A4}"/>
    <dgm:cxn modelId="{FCF00893-62D4-451D-AEBE-81363B329CE6}" srcId="{04D20719-9D51-4F4E-9581-EB6FBF0C9C09}" destId="{6CC7B1DE-4AD9-4CB6-9E54-308CBF20A3A1}" srcOrd="2" destOrd="0" parTransId="{A49ACFC8-5823-4D3D-8533-BE30FC2CFAB7}" sibTransId="{D59FB3EB-733E-4D57-9B62-251F0AC7DFB2}"/>
    <dgm:cxn modelId="{6503379B-D228-4138-82AC-EE3C7C176214}" srcId="{D9E38776-AA56-4C01-816A-323276D981D3}" destId="{887E876A-8D11-4D72-871F-5C0779CA5E5D}" srcOrd="2" destOrd="0" parTransId="{5C33D50B-DE80-40BF-A4BF-D71EAD284E2A}" sibTransId="{0AB3B076-F2F3-45F9-AA14-1B79A4D03B90}"/>
    <dgm:cxn modelId="{1A376CA6-4EAE-448A-9302-ED802C03CF31}" srcId="{04D20719-9D51-4F4E-9581-EB6FBF0C9C09}" destId="{DD650F11-720A-4DD5-885C-15B718C773CF}" srcOrd="1" destOrd="0" parTransId="{8C27CB6E-F482-48AE-8C68-0441F077EA18}" sibTransId="{A9D0687E-6D4B-4221-B81E-25B1C228759E}"/>
    <dgm:cxn modelId="{DCB906A7-EB73-44AD-9D42-937851689882}" srcId="{D9E38776-AA56-4C01-816A-323276D981D3}" destId="{C707392E-8CDA-41F4-A091-749788962463}" srcOrd="3" destOrd="0" parTransId="{F0FD4D7C-F1B8-4207-A9E3-30FBD2FEA732}" sibTransId="{1A08FA20-BDC1-4E62-875D-CA5633F80442}"/>
    <dgm:cxn modelId="{1D57B2AC-F012-4061-A20C-96F3AF7A035C}" type="presOf" srcId="{C707392E-8CDA-41F4-A091-749788962463}" destId="{093306D3-BA95-44D9-8F92-44451D276A9F}" srcOrd="0" destOrd="0" presId="urn:microsoft.com/office/officeart/2005/8/layout/default"/>
    <dgm:cxn modelId="{C5B6A6B7-55DB-4D17-9A7A-7E0FC9A1C2AA}" srcId="{D9E38776-AA56-4C01-816A-323276D981D3}" destId="{DAF5E305-ABE4-4D72-BBE4-63DC635F7A87}" srcOrd="0" destOrd="0" parTransId="{788CB719-BA7A-4C57-99D6-B87F69399E0D}" sibTransId="{B0C0D2F8-EB6D-4E13-B023-1838B7FF66E9}"/>
    <dgm:cxn modelId="{232741D5-5E33-4B51-9E67-67E4A7A88906}" type="presOf" srcId="{D9E38776-AA56-4C01-816A-323276D981D3}" destId="{CE839FA1-4EA4-4EDB-9E18-8FF4D4FB3C3F}" srcOrd="0" destOrd="0" presId="urn:microsoft.com/office/officeart/2005/8/layout/default"/>
    <dgm:cxn modelId="{F3AEA0D7-8A90-4448-9150-08F37FABEF87}" type="presOf" srcId="{DAF5E305-ABE4-4D72-BBE4-63DC635F7A87}" destId="{A4CAD64E-AB75-435B-A8F0-A0575CB610D3}" srcOrd="0" destOrd="0" presId="urn:microsoft.com/office/officeart/2005/8/layout/default"/>
    <dgm:cxn modelId="{531DFBD9-2DED-4791-A53E-EFB7077931F9}" type="presOf" srcId="{48FF168B-5612-4556-B9AD-43C1AEB63DDC}" destId="{48206ED4-7EE2-4B41-8372-B14C7E783DF7}" srcOrd="0" destOrd="1" presId="urn:microsoft.com/office/officeart/2005/8/layout/default"/>
    <dgm:cxn modelId="{04E7EBE1-693E-424F-A18E-ED8B48764B40}" type="presOf" srcId="{6CC7B1DE-4AD9-4CB6-9E54-308CBF20A3A1}" destId="{48206ED4-7EE2-4B41-8372-B14C7E783DF7}" srcOrd="0" destOrd="3" presId="urn:microsoft.com/office/officeart/2005/8/layout/default"/>
    <dgm:cxn modelId="{7617B8F9-6396-4EE4-8B89-49D53EA3DF04}" srcId="{04D20719-9D51-4F4E-9581-EB6FBF0C9C09}" destId="{48FF168B-5612-4556-B9AD-43C1AEB63DDC}" srcOrd="0" destOrd="0" parTransId="{B6323829-B93F-4B9B-94DB-431C237F8B62}" sibTransId="{BCF5605B-31A6-4EA7-94D8-219A85F8ACCB}"/>
    <dgm:cxn modelId="{76C5F9FB-5E1B-42F7-8AB8-92E713B5068B}" type="presOf" srcId="{DD650F11-720A-4DD5-885C-15B718C773CF}" destId="{48206ED4-7EE2-4B41-8372-B14C7E783DF7}" srcOrd="0" destOrd="2" presId="urn:microsoft.com/office/officeart/2005/8/layout/default"/>
    <dgm:cxn modelId="{8770FAF6-B8B1-4576-90E4-CEB89995FAE0}" type="presParOf" srcId="{CE839FA1-4EA4-4EDB-9E18-8FF4D4FB3C3F}" destId="{A4CAD64E-AB75-435B-A8F0-A0575CB610D3}" srcOrd="0" destOrd="0" presId="urn:microsoft.com/office/officeart/2005/8/layout/default"/>
    <dgm:cxn modelId="{AA04FE48-A084-43C5-9C10-6618E3F2CD13}" type="presParOf" srcId="{CE839FA1-4EA4-4EDB-9E18-8FF4D4FB3C3F}" destId="{51FE914D-2695-468F-95AB-0F01F505A29B}" srcOrd="1" destOrd="0" presId="urn:microsoft.com/office/officeart/2005/8/layout/default"/>
    <dgm:cxn modelId="{3EC72092-1BB2-4AE1-81F3-E1541BB9C72E}" type="presParOf" srcId="{CE839FA1-4EA4-4EDB-9E18-8FF4D4FB3C3F}" destId="{48206ED4-7EE2-4B41-8372-B14C7E783DF7}" srcOrd="2" destOrd="0" presId="urn:microsoft.com/office/officeart/2005/8/layout/default"/>
    <dgm:cxn modelId="{5398C3AC-3FCD-4912-9AEF-46517328FE5D}" type="presParOf" srcId="{CE839FA1-4EA4-4EDB-9E18-8FF4D4FB3C3F}" destId="{F15C0FC9-DA42-4C81-A7A5-970727AC5A33}" srcOrd="3" destOrd="0" presId="urn:microsoft.com/office/officeart/2005/8/layout/default"/>
    <dgm:cxn modelId="{044A686D-BB7D-46FB-898D-DF399B054AEC}" type="presParOf" srcId="{CE839FA1-4EA4-4EDB-9E18-8FF4D4FB3C3F}" destId="{806FC970-4128-483A-8F8E-A7583876D56A}" srcOrd="4" destOrd="0" presId="urn:microsoft.com/office/officeart/2005/8/layout/default"/>
    <dgm:cxn modelId="{DAF09F80-4C41-43DA-826A-2E1E4B11A146}" type="presParOf" srcId="{CE839FA1-4EA4-4EDB-9E18-8FF4D4FB3C3F}" destId="{B3071487-4092-4B33-80D1-8710C8DFB761}" srcOrd="5" destOrd="0" presId="urn:microsoft.com/office/officeart/2005/8/layout/default"/>
    <dgm:cxn modelId="{7B7EAB56-1F48-4824-8F70-F05F9D8C09F2}" type="presParOf" srcId="{CE839FA1-4EA4-4EDB-9E18-8FF4D4FB3C3F}" destId="{093306D3-BA95-44D9-8F92-44451D276A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B07C2-A3B8-4B2F-A4FF-B97172D6CB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242A6-F260-4632-BFB4-1805F2F73263}">
      <dgm:prSet/>
      <dgm:spPr/>
      <dgm:t>
        <a:bodyPr/>
        <a:lstStyle/>
        <a:p>
          <a:r>
            <a:rPr lang="fr-FR" dirty="0"/>
            <a:t>Former des groupes de 4 à 8 personnes</a:t>
          </a:r>
          <a:endParaRPr lang="en-US" dirty="0"/>
        </a:p>
      </dgm:t>
    </dgm:pt>
    <dgm:pt modelId="{49444ACD-47BD-4D3B-9CDA-CFD6DD33124B}" type="parTrans" cxnId="{C686AEE5-B1C8-4DD1-AD73-CED8FC10DB86}">
      <dgm:prSet/>
      <dgm:spPr/>
      <dgm:t>
        <a:bodyPr/>
        <a:lstStyle/>
        <a:p>
          <a:endParaRPr lang="en-US"/>
        </a:p>
      </dgm:t>
    </dgm:pt>
    <dgm:pt modelId="{78D8378B-3C0C-4572-A230-556C17CC8091}" type="sibTrans" cxnId="{C686AEE5-B1C8-4DD1-AD73-CED8FC10DB86}">
      <dgm:prSet/>
      <dgm:spPr/>
      <dgm:t>
        <a:bodyPr/>
        <a:lstStyle/>
        <a:p>
          <a:endParaRPr lang="en-US"/>
        </a:p>
      </dgm:t>
    </dgm:pt>
    <dgm:pt modelId="{1AEB5949-EF39-421A-8329-1488394868A0}">
      <dgm:prSet/>
      <dgm:spPr/>
      <dgm:t>
        <a:bodyPr/>
        <a:lstStyle/>
        <a:p>
          <a:r>
            <a:rPr lang="fr-FR"/>
            <a:t>Identifier une cible associative à auditer et obtenir un accord de collaboration </a:t>
          </a:r>
          <a:endParaRPr lang="en-US"/>
        </a:p>
      </dgm:t>
    </dgm:pt>
    <dgm:pt modelId="{D754DA37-EE6B-4868-9D18-97FF2F0FD13A}" type="parTrans" cxnId="{A742B829-D33D-4729-BE63-CB969BC6308B}">
      <dgm:prSet/>
      <dgm:spPr/>
      <dgm:t>
        <a:bodyPr/>
        <a:lstStyle/>
        <a:p>
          <a:endParaRPr lang="en-US"/>
        </a:p>
      </dgm:t>
    </dgm:pt>
    <dgm:pt modelId="{E26413F0-2783-4633-9D0D-40B761C09E3E}" type="sibTrans" cxnId="{A742B829-D33D-4729-BE63-CB969BC6308B}">
      <dgm:prSet/>
      <dgm:spPr/>
      <dgm:t>
        <a:bodyPr/>
        <a:lstStyle/>
        <a:p>
          <a:endParaRPr lang="en-US"/>
        </a:p>
      </dgm:t>
    </dgm:pt>
    <dgm:pt modelId="{AD2205F2-185D-4379-A842-228EFDA716C0}">
      <dgm:prSet/>
      <dgm:spPr/>
      <dgm:t>
        <a:bodyPr/>
        <a:lstStyle/>
        <a:p>
          <a:r>
            <a:rPr lang="fr-FR" dirty="0"/>
            <a:t>Informer le plus tôt possible </a:t>
          </a:r>
        </a:p>
        <a:p>
          <a:r>
            <a:rPr lang="fr-FR" dirty="0"/>
            <a:t>Lionel Maltese par email </a:t>
          </a:r>
          <a:r>
            <a:rPr lang="fr-FR" dirty="0">
              <a:hlinkClick xmlns:r="http://schemas.openxmlformats.org/officeDocument/2006/relationships" r:id="rId1"/>
            </a:rPr>
            <a:t>lionel.maltese@univ-amu.fr</a:t>
          </a:r>
          <a:r>
            <a:rPr lang="fr-FR" dirty="0"/>
            <a:t> du choix de l’association avec les noms de chaque membre du groupe avec mail et téléphone</a:t>
          </a:r>
          <a:endParaRPr lang="en-US" dirty="0"/>
        </a:p>
      </dgm:t>
    </dgm:pt>
    <dgm:pt modelId="{F03D1709-028B-4F91-A8E5-BCD12D16F13A}" type="parTrans" cxnId="{57CE8B40-3BCF-433B-AD81-CC76908EDC5A}">
      <dgm:prSet/>
      <dgm:spPr/>
      <dgm:t>
        <a:bodyPr/>
        <a:lstStyle/>
        <a:p>
          <a:endParaRPr lang="en-US"/>
        </a:p>
      </dgm:t>
    </dgm:pt>
    <dgm:pt modelId="{61D5823F-7354-4BCC-B5CB-C63B4B8A56F6}" type="sibTrans" cxnId="{57CE8B40-3BCF-433B-AD81-CC76908EDC5A}">
      <dgm:prSet/>
      <dgm:spPr/>
      <dgm:t>
        <a:bodyPr/>
        <a:lstStyle/>
        <a:p>
          <a:endParaRPr lang="en-US"/>
        </a:p>
      </dgm:t>
    </dgm:pt>
    <dgm:pt modelId="{7B45981B-25EC-4800-AB3B-7416C6820F10}">
      <dgm:prSet/>
      <dgm:spPr/>
      <dgm:t>
        <a:bodyPr/>
        <a:lstStyle/>
        <a:p>
          <a:r>
            <a:rPr lang="fr-FR" dirty="0"/>
            <a:t>Mener des entretiens avec les dirigeants d’association en les enregistrant (avec leur accord)</a:t>
          </a:r>
          <a:endParaRPr lang="en-US" dirty="0"/>
        </a:p>
      </dgm:t>
    </dgm:pt>
    <dgm:pt modelId="{80F85D7C-CBD8-4F31-AB70-698A96D72369}" type="parTrans" cxnId="{97511676-310C-49FC-AB8B-45C10FA24483}">
      <dgm:prSet/>
      <dgm:spPr/>
      <dgm:t>
        <a:bodyPr/>
        <a:lstStyle/>
        <a:p>
          <a:endParaRPr lang="en-US"/>
        </a:p>
      </dgm:t>
    </dgm:pt>
    <dgm:pt modelId="{2563378C-7188-48E3-A2A0-06DE8DD288DF}" type="sibTrans" cxnId="{97511676-310C-49FC-AB8B-45C10FA24483}">
      <dgm:prSet/>
      <dgm:spPr/>
      <dgm:t>
        <a:bodyPr/>
        <a:lstStyle/>
        <a:p>
          <a:endParaRPr lang="en-US"/>
        </a:p>
      </dgm:t>
    </dgm:pt>
    <dgm:pt modelId="{616BAF86-3EE1-4FE1-B75C-3D621553AFF5}">
      <dgm:prSet/>
      <dgm:spPr/>
      <dgm:t>
        <a:bodyPr/>
        <a:lstStyle/>
        <a:p>
          <a:r>
            <a:rPr lang="fr-FR"/>
            <a:t>Préparer vos réunions avec chaque mentor prof avec ordre du jour / compte rendu :</a:t>
          </a:r>
          <a:endParaRPr lang="en-US"/>
        </a:p>
      </dgm:t>
    </dgm:pt>
    <dgm:pt modelId="{20AF579F-8E40-4FE3-ABE4-F24CDA756F54}" type="parTrans" cxnId="{66A72BC5-91A6-41BF-8634-9699D900EA40}">
      <dgm:prSet/>
      <dgm:spPr/>
      <dgm:t>
        <a:bodyPr/>
        <a:lstStyle/>
        <a:p>
          <a:endParaRPr lang="en-US"/>
        </a:p>
      </dgm:t>
    </dgm:pt>
    <dgm:pt modelId="{B2D60A67-E5EF-4ADC-8379-D5D3DE29C8FB}" type="sibTrans" cxnId="{66A72BC5-91A6-41BF-8634-9699D900EA40}">
      <dgm:prSet/>
      <dgm:spPr/>
      <dgm:t>
        <a:bodyPr/>
        <a:lstStyle/>
        <a:p>
          <a:endParaRPr lang="en-US"/>
        </a:p>
      </dgm:t>
    </dgm:pt>
    <dgm:pt modelId="{AD63FBC9-7EC7-47B3-8170-C8215C373374}">
      <dgm:prSet/>
      <dgm:spPr/>
      <dgm:t>
        <a:bodyPr/>
        <a:lstStyle/>
        <a:p>
          <a:r>
            <a:rPr lang="fr-FR"/>
            <a:t>Questions et avancées de l’audit</a:t>
          </a:r>
          <a:endParaRPr lang="en-US"/>
        </a:p>
      </dgm:t>
    </dgm:pt>
    <dgm:pt modelId="{536A6C8B-7982-41A8-80CC-CB59C3141886}" type="parTrans" cxnId="{87DE21DC-9E78-4D42-8238-037E685E0A25}">
      <dgm:prSet/>
      <dgm:spPr/>
      <dgm:t>
        <a:bodyPr/>
        <a:lstStyle/>
        <a:p>
          <a:endParaRPr lang="en-US"/>
        </a:p>
      </dgm:t>
    </dgm:pt>
    <dgm:pt modelId="{7EDAFBCE-1588-4C70-99CC-97CF32E60FA2}" type="sibTrans" cxnId="{87DE21DC-9E78-4D42-8238-037E685E0A25}">
      <dgm:prSet/>
      <dgm:spPr/>
      <dgm:t>
        <a:bodyPr/>
        <a:lstStyle/>
        <a:p>
          <a:endParaRPr lang="en-US"/>
        </a:p>
      </dgm:t>
    </dgm:pt>
    <dgm:pt modelId="{2AE4487C-BDEC-411A-AF27-7BB8797F3424}">
      <dgm:prSet/>
      <dgm:spPr/>
      <dgm:t>
        <a:bodyPr/>
        <a:lstStyle/>
        <a:p>
          <a:r>
            <a:rPr lang="fr-FR"/>
            <a:t>Structuration du rapport d’audit </a:t>
          </a:r>
          <a:endParaRPr lang="en-US"/>
        </a:p>
      </dgm:t>
    </dgm:pt>
    <dgm:pt modelId="{55BBE645-494E-4440-9711-37290C88CE65}" type="parTrans" cxnId="{42C4E763-CADF-4C3F-A675-268A6F9F0795}">
      <dgm:prSet/>
      <dgm:spPr/>
      <dgm:t>
        <a:bodyPr/>
        <a:lstStyle/>
        <a:p>
          <a:endParaRPr lang="en-US"/>
        </a:p>
      </dgm:t>
    </dgm:pt>
    <dgm:pt modelId="{A8D794D1-A624-4E2E-867E-D48FF4EF4E1D}" type="sibTrans" cxnId="{42C4E763-CADF-4C3F-A675-268A6F9F0795}">
      <dgm:prSet/>
      <dgm:spPr/>
      <dgm:t>
        <a:bodyPr/>
        <a:lstStyle/>
        <a:p>
          <a:endParaRPr lang="en-US"/>
        </a:p>
      </dgm:t>
    </dgm:pt>
    <dgm:pt modelId="{D966EADC-C64C-4171-9F19-8896D20B63BD}">
      <dgm:prSet/>
      <dgm:spPr/>
      <dgm:t>
        <a:bodyPr/>
        <a:lstStyle/>
        <a:p>
          <a:r>
            <a:rPr lang="fr-FR"/>
            <a:t>Questions possibles nécessitant une expertise professionnelle </a:t>
          </a:r>
          <a:endParaRPr lang="en-US"/>
        </a:p>
      </dgm:t>
    </dgm:pt>
    <dgm:pt modelId="{E03D1C36-81C5-4FCE-A9DD-B351EE66127D}" type="parTrans" cxnId="{888D82A6-2C47-46C2-B868-61B61B6ED39C}">
      <dgm:prSet/>
      <dgm:spPr/>
      <dgm:t>
        <a:bodyPr/>
        <a:lstStyle/>
        <a:p>
          <a:endParaRPr lang="en-US"/>
        </a:p>
      </dgm:t>
    </dgm:pt>
    <dgm:pt modelId="{FB56CC9D-85D8-4D58-A8BE-532F7EEA86F0}" type="sibTrans" cxnId="{888D82A6-2C47-46C2-B868-61B61B6ED39C}">
      <dgm:prSet/>
      <dgm:spPr/>
      <dgm:t>
        <a:bodyPr/>
        <a:lstStyle/>
        <a:p>
          <a:endParaRPr lang="en-US"/>
        </a:p>
      </dgm:t>
    </dgm:pt>
    <dgm:pt modelId="{3B75AC7E-4443-451C-87AF-F25D7A6BA386}" type="pres">
      <dgm:prSet presAssocID="{4ACB07C2-A3B8-4B2F-A4FF-B97172D6CBD8}" presName="diagram" presStyleCnt="0">
        <dgm:presLayoutVars>
          <dgm:dir/>
          <dgm:resizeHandles val="exact"/>
        </dgm:presLayoutVars>
      </dgm:prSet>
      <dgm:spPr/>
    </dgm:pt>
    <dgm:pt modelId="{787B64B2-245E-455F-8D05-E0DC690AB056}" type="pres">
      <dgm:prSet presAssocID="{A14242A6-F260-4632-BFB4-1805F2F73263}" presName="node" presStyleLbl="node1" presStyleIdx="0" presStyleCnt="5">
        <dgm:presLayoutVars>
          <dgm:bulletEnabled val="1"/>
        </dgm:presLayoutVars>
      </dgm:prSet>
      <dgm:spPr/>
    </dgm:pt>
    <dgm:pt modelId="{D473E49A-8B5E-4BD7-BAA9-6F3A2CA4C269}" type="pres">
      <dgm:prSet presAssocID="{78D8378B-3C0C-4572-A230-556C17CC8091}" presName="sibTrans" presStyleCnt="0"/>
      <dgm:spPr/>
    </dgm:pt>
    <dgm:pt modelId="{78A5716C-AFC1-47AE-B816-A3142C8C23AA}" type="pres">
      <dgm:prSet presAssocID="{1AEB5949-EF39-421A-8329-1488394868A0}" presName="node" presStyleLbl="node1" presStyleIdx="1" presStyleCnt="5">
        <dgm:presLayoutVars>
          <dgm:bulletEnabled val="1"/>
        </dgm:presLayoutVars>
      </dgm:prSet>
      <dgm:spPr/>
    </dgm:pt>
    <dgm:pt modelId="{A7EBBF67-FB8A-4C50-93E9-4BD83B1B42E0}" type="pres">
      <dgm:prSet presAssocID="{E26413F0-2783-4633-9D0D-40B761C09E3E}" presName="sibTrans" presStyleCnt="0"/>
      <dgm:spPr/>
    </dgm:pt>
    <dgm:pt modelId="{E3E6246A-A9F8-4E69-A2EB-FD904984E969}" type="pres">
      <dgm:prSet presAssocID="{AD2205F2-185D-4379-A842-228EFDA716C0}" presName="node" presStyleLbl="node1" presStyleIdx="2" presStyleCnt="5">
        <dgm:presLayoutVars>
          <dgm:bulletEnabled val="1"/>
        </dgm:presLayoutVars>
      </dgm:prSet>
      <dgm:spPr/>
    </dgm:pt>
    <dgm:pt modelId="{B3C855FE-300D-47E4-B283-F0E1A63CDB27}" type="pres">
      <dgm:prSet presAssocID="{61D5823F-7354-4BCC-B5CB-C63B4B8A56F6}" presName="sibTrans" presStyleCnt="0"/>
      <dgm:spPr/>
    </dgm:pt>
    <dgm:pt modelId="{87137505-A8D9-4135-86E9-0D20804CF7B6}" type="pres">
      <dgm:prSet presAssocID="{7B45981B-25EC-4800-AB3B-7416C6820F10}" presName="node" presStyleLbl="node1" presStyleIdx="3" presStyleCnt="5">
        <dgm:presLayoutVars>
          <dgm:bulletEnabled val="1"/>
        </dgm:presLayoutVars>
      </dgm:prSet>
      <dgm:spPr/>
    </dgm:pt>
    <dgm:pt modelId="{0E49B791-9014-4565-8554-8D1DA0327BC0}" type="pres">
      <dgm:prSet presAssocID="{2563378C-7188-48E3-A2A0-06DE8DD288DF}" presName="sibTrans" presStyleCnt="0"/>
      <dgm:spPr/>
    </dgm:pt>
    <dgm:pt modelId="{BD508A32-2719-445C-9DA5-3D1BCB8F5D5B}" type="pres">
      <dgm:prSet presAssocID="{616BAF86-3EE1-4FE1-B75C-3D621553AFF5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1E903-A173-43D7-AA3C-63B3983DDDA6}" type="presOf" srcId="{AD2205F2-185D-4379-A842-228EFDA716C0}" destId="{E3E6246A-A9F8-4E69-A2EB-FD904984E969}" srcOrd="0" destOrd="0" presId="urn:microsoft.com/office/officeart/2005/8/layout/default"/>
    <dgm:cxn modelId="{2A1D6B26-3A6F-4EDF-B7C7-4CCB1F8507DE}" type="presOf" srcId="{D966EADC-C64C-4171-9F19-8896D20B63BD}" destId="{BD508A32-2719-445C-9DA5-3D1BCB8F5D5B}" srcOrd="0" destOrd="3" presId="urn:microsoft.com/office/officeart/2005/8/layout/default"/>
    <dgm:cxn modelId="{A742B829-D33D-4729-BE63-CB969BC6308B}" srcId="{4ACB07C2-A3B8-4B2F-A4FF-B97172D6CBD8}" destId="{1AEB5949-EF39-421A-8329-1488394868A0}" srcOrd="1" destOrd="0" parTransId="{D754DA37-EE6B-4868-9D18-97FF2F0FD13A}" sibTransId="{E26413F0-2783-4633-9D0D-40B761C09E3E}"/>
    <dgm:cxn modelId="{57CE8B40-3BCF-433B-AD81-CC76908EDC5A}" srcId="{4ACB07C2-A3B8-4B2F-A4FF-B97172D6CBD8}" destId="{AD2205F2-185D-4379-A842-228EFDA716C0}" srcOrd="2" destOrd="0" parTransId="{F03D1709-028B-4F91-A8E5-BCD12D16F13A}" sibTransId="{61D5823F-7354-4BCC-B5CB-C63B4B8A56F6}"/>
    <dgm:cxn modelId="{42C4E763-CADF-4C3F-A675-268A6F9F0795}" srcId="{616BAF86-3EE1-4FE1-B75C-3D621553AFF5}" destId="{2AE4487C-BDEC-411A-AF27-7BB8797F3424}" srcOrd="1" destOrd="0" parTransId="{55BBE645-494E-4440-9711-37290C88CE65}" sibTransId="{A8D794D1-A624-4E2E-867E-D48FF4EF4E1D}"/>
    <dgm:cxn modelId="{BCB7A844-B10B-4B95-91AE-6199AFCE580E}" type="presOf" srcId="{AD63FBC9-7EC7-47B3-8170-C8215C373374}" destId="{BD508A32-2719-445C-9DA5-3D1BCB8F5D5B}" srcOrd="0" destOrd="1" presId="urn:microsoft.com/office/officeart/2005/8/layout/default"/>
    <dgm:cxn modelId="{65C31346-2671-40DA-A3A1-87CDF9B6D956}" type="presOf" srcId="{1AEB5949-EF39-421A-8329-1488394868A0}" destId="{78A5716C-AFC1-47AE-B816-A3142C8C23AA}" srcOrd="0" destOrd="0" presId="urn:microsoft.com/office/officeart/2005/8/layout/default"/>
    <dgm:cxn modelId="{6028FE74-C2C5-4BBE-8B00-4A6E19D5D4F2}" type="presOf" srcId="{2AE4487C-BDEC-411A-AF27-7BB8797F3424}" destId="{BD508A32-2719-445C-9DA5-3D1BCB8F5D5B}" srcOrd="0" destOrd="2" presId="urn:microsoft.com/office/officeart/2005/8/layout/default"/>
    <dgm:cxn modelId="{97511676-310C-49FC-AB8B-45C10FA24483}" srcId="{4ACB07C2-A3B8-4B2F-A4FF-B97172D6CBD8}" destId="{7B45981B-25EC-4800-AB3B-7416C6820F10}" srcOrd="3" destOrd="0" parTransId="{80F85D7C-CBD8-4F31-AB70-698A96D72369}" sibTransId="{2563378C-7188-48E3-A2A0-06DE8DD288DF}"/>
    <dgm:cxn modelId="{32C51B88-D841-44FE-904E-0B8FB3A96357}" type="presOf" srcId="{616BAF86-3EE1-4FE1-B75C-3D621553AFF5}" destId="{BD508A32-2719-445C-9DA5-3D1BCB8F5D5B}" srcOrd="0" destOrd="0" presId="urn:microsoft.com/office/officeart/2005/8/layout/default"/>
    <dgm:cxn modelId="{BAF3888D-B36B-4144-9384-276C1C81DE51}" type="presOf" srcId="{4ACB07C2-A3B8-4B2F-A4FF-B97172D6CBD8}" destId="{3B75AC7E-4443-451C-87AF-F25D7A6BA386}" srcOrd="0" destOrd="0" presId="urn:microsoft.com/office/officeart/2005/8/layout/default"/>
    <dgm:cxn modelId="{888D82A6-2C47-46C2-B868-61B61B6ED39C}" srcId="{616BAF86-3EE1-4FE1-B75C-3D621553AFF5}" destId="{D966EADC-C64C-4171-9F19-8896D20B63BD}" srcOrd="2" destOrd="0" parTransId="{E03D1C36-81C5-4FCE-A9DD-B351EE66127D}" sibTransId="{FB56CC9D-85D8-4D58-A8BE-532F7EEA86F0}"/>
    <dgm:cxn modelId="{66A72BC5-91A6-41BF-8634-9699D900EA40}" srcId="{4ACB07C2-A3B8-4B2F-A4FF-B97172D6CBD8}" destId="{616BAF86-3EE1-4FE1-B75C-3D621553AFF5}" srcOrd="4" destOrd="0" parTransId="{20AF579F-8E40-4FE3-ABE4-F24CDA756F54}" sibTransId="{B2D60A67-E5EF-4ADC-8379-D5D3DE29C8FB}"/>
    <dgm:cxn modelId="{411469CF-B3E9-44AB-857F-D32C0824EDA4}" type="presOf" srcId="{7B45981B-25EC-4800-AB3B-7416C6820F10}" destId="{87137505-A8D9-4135-86E9-0D20804CF7B6}" srcOrd="0" destOrd="0" presId="urn:microsoft.com/office/officeart/2005/8/layout/default"/>
    <dgm:cxn modelId="{F913E9D3-9526-402F-80D0-28F76A1AA947}" type="presOf" srcId="{A14242A6-F260-4632-BFB4-1805F2F73263}" destId="{787B64B2-245E-455F-8D05-E0DC690AB056}" srcOrd="0" destOrd="0" presId="urn:microsoft.com/office/officeart/2005/8/layout/default"/>
    <dgm:cxn modelId="{87DE21DC-9E78-4D42-8238-037E685E0A25}" srcId="{616BAF86-3EE1-4FE1-B75C-3D621553AFF5}" destId="{AD63FBC9-7EC7-47B3-8170-C8215C373374}" srcOrd="0" destOrd="0" parTransId="{536A6C8B-7982-41A8-80CC-CB59C3141886}" sibTransId="{7EDAFBCE-1588-4C70-99CC-97CF32E60FA2}"/>
    <dgm:cxn modelId="{C686AEE5-B1C8-4DD1-AD73-CED8FC10DB86}" srcId="{4ACB07C2-A3B8-4B2F-A4FF-B97172D6CBD8}" destId="{A14242A6-F260-4632-BFB4-1805F2F73263}" srcOrd="0" destOrd="0" parTransId="{49444ACD-47BD-4D3B-9CDA-CFD6DD33124B}" sibTransId="{78D8378B-3C0C-4572-A230-556C17CC8091}"/>
    <dgm:cxn modelId="{1BB20B01-29B3-4026-BDAD-E7FB27B338BD}" type="presParOf" srcId="{3B75AC7E-4443-451C-87AF-F25D7A6BA386}" destId="{787B64B2-245E-455F-8D05-E0DC690AB056}" srcOrd="0" destOrd="0" presId="urn:microsoft.com/office/officeart/2005/8/layout/default"/>
    <dgm:cxn modelId="{5B6B9B40-03E6-49CA-80A6-81BE0516B32D}" type="presParOf" srcId="{3B75AC7E-4443-451C-87AF-F25D7A6BA386}" destId="{D473E49A-8B5E-4BD7-BAA9-6F3A2CA4C269}" srcOrd="1" destOrd="0" presId="urn:microsoft.com/office/officeart/2005/8/layout/default"/>
    <dgm:cxn modelId="{CEA35CF5-3EA4-49EF-A65D-5F813EBB2F22}" type="presParOf" srcId="{3B75AC7E-4443-451C-87AF-F25D7A6BA386}" destId="{78A5716C-AFC1-47AE-B816-A3142C8C23AA}" srcOrd="2" destOrd="0" presId="urn:microsoft.com/office/officeart/2005/8/layout/default"/>
    <dgm:cxn modelId="{0A47A179-753F-46BB-AC02-4FDE7B64C0B8}" type="presParOf" srcId="{3B75AC7E-4443-451C-87AF-F25D7A6BA386}" destId="{A7EBBF67-FB8A-4C50-93E9-4BD83B1B42E0}" srcOrd="3" destOrd="0" presId="urn:microsoft.com/office/officeart/2005/8/layout/default"/>
    <dgm:cxn modelId="{83323C08-39BD-4807-A507-FD08778058F4}" type="presParOf" srcId="{3B75AC7E-4443-451C-87AF-F25D7A6BA386}" destId="{E3E6246A-A9F8-4E69-A2EB-FD904984E969}" srcOrd="4" destOrd="0" presId="urn:microsoft.com/office/officeart/2005/8/layout/default"/>
    <dgm:cxn modelId="{CC5CAC55-229F-487D-81AC-DE3D80C73A9B}" type="presParOf" srcId="{3B75AC7E-4443-451C-87AF-F25D7A6BA386}" destId="{B3C855FE-300D-47E4-B283-F0E1A63CDB27}" srcOrd="5" destOrd="0" presId="urn:microsoft.com/office/officeart/2005/8/layout/default"/>
    <dgm:cxn modelId="{616B5806-C43A-4D11-BFDF-AA981BB9CA05}" type="presParOf" srcId="{3B75AC7E-4443-451C-87AF-F25D7A6BA386}" destId="{87137505-A8D9-4135-86E9-0D20804CF7B6}" srcOrd="6" destOrd="0" presId="urn:microsoft.com/office/officeart/2005/8/layout/default"/>
    <dgm:cxn modelId="{9090E528-7DBD-4EAD-A5C4-5BDD7C0D9D22}" type="presParOf" srcId="{3B75AC7E-4443-451C-87AF-F25D7A6BA386}" destId="{0E49B791-9014-4565-8554-8D1DA0327BC0}" srcOrd="7" destOrd="0" presId="urn:microsoft.com/office/officeart/2005/8/layout/default"/>
    <dgm:cxn modelId="{0CF13DDD-151D-4D1F-BE0B-2489301AE732}" type="presParOf" srcId="{3B75AC7E-4443-451C-87AF-F25D7A6BA386}" destId="{BD508A32-2719-445C-9DA5-3D1BCB8F5D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24E78-F601-43FC-ACF7-674C406915D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400E4E-6415-442D-859F-1DCE40F10F41}">
      <dgm:prSet/>
      <dgm:spPr/>
      <dgm:t>
        <a:bodyPr/>
        <a:lstStyle/>
        <a:p>
          <a:r>
            <a:rPr lang="fr-FR"/>
            <a:t>Choix de l’association et négociation de la proposition de collaboration 3 pts</a:t>
          </a:r>
          <a:endParaRPr lang="en-US"/>
        </a:p>
      </dgm:t>
    </dgm:pt>
    <dgm:pt modelId="{B5592328-423A-4980-A972-D027BC7283CF}" type="parTrans" cxnId="{EEF66EC3-A4D5-41B5-BF3C-7A87685B1B31}">
      <dgm:prSet/>
      <dgm:spPr/>
      <dgm:t>
        <a:bodyPr/>
        <a:lstStyle/>
        <a:p>
          <a:endParaRPr lang="en-US"/>
        </a:p>
      </dgm:t>
    </dgm:pt>
    <dgm:pt modelId="{49724571-C272-42B5-9EB3-EB7031853195}" type="sibTrans" cxnId="{EEF66EC3-A4D5-41B5-BF3C-7A87685B1B31}">
      <dgm:prSet/>
      <dgm:spPr/>
      <dgm:t>
        <a:bodyPr/>
        <a:lstStyle/>
        <a:p>
          <a:endParaRPr lang="en-US"/>
        </a:p>
      </dgm:t>
    </dgm:pt>
    <dgm:pt modelId="{F2952A20-D7FD-4726-952F-BFC812A8ED48}">
      <dgm:prSet/>
      <dgm:spPr/>
      <dgm:t>
        <a:bodyPr/>
        <a:lstStyle/>
        <a:p>
          <a:r>
            <a:rPr lang="fr-FR"/>
            <a:t>Capacité à obtenir des RDV et informations (entretiens, données primaires et secondaires) 4 pts</a:t>
          </a:r>
          <a:endParaRPr lang="en-US"/>
        </a:p>
      </dgm:t>
    </dgm:pt>
    <dgm:pt modelId="{FF29E0FE-C11E-484A-BBD8-9FC7F1D03984}" type="parTrans" cxnId="{E2C15A87-A91D-4C27-911B-553E1EC881ED}">
      <dgm:prSet/>
      <dgm:spPr/>
      <dgm:t>
        <a:bodyPr/>
        <a:lstStyle/>
        <a:p>
          <a:endParaRPr lang="en-US"/>
        </a:p>
      </dgm:t>
    </dgm:pt>
    <dgm:pt modelId="{F98BE4B8-931E-4DA0-9109-8728174E6380}" type="sibTrans" cxnId="{E2C15A87-A91D-4C27-911B-553E1EC881ED}">
      <dgm:prSet/>
      <dgm:spPr/>
      <dgm:t>
        <a:bodyPr/>
        <a:lstStyle/>
        <a:p>
          <a:endParaRPr lang="en-US"/>
        </a:p>
      </dgm:t>
    </dgm:pt>
    <dgm:pt modelId="{83549416-4D8A-45A1-91FB-A98246885157}">
      <dgm:prSet/>
      <dgm:spPr/>
      <dgm:t>
        <a:bodyPr/>
        <a:lstStyle/>
        <a:p>
          <a:r>
            <a:rPr lang="fr-FR"/>
            <a:t>Organisation de l’équipe d’audit : réunion avec coachs, qualité des questions,  gestion du temps 3 pts</a:t>
          </a:r>
          <a:endParaRPr lang="en-US"/>
        </a:p>
      </dgm:t>
    </dgm:pt>
    <dgm:pt modelId="{0B9B6156-1E43-4336-B8A1-EB8F7DA1076E}" type="parTrans" cxnId="{206760A2-69FE-49D0-AF48-52D1CB340268}">
      <dgm:prSet/>
      <dgm:spPr/>
      <dgm:t>
        <a:bodyPr/>
        <a:lstStyle/>
        <a:p>
          <a:endParaRPr lang="en-US"/>
        </a:p>
      </dgm:t>
    </dgm:pt>
    <dgm:pt modelId="{6A4A260A-43F3-45B2-894E-69F1A9C8691E}" type="sibTrans" cxnId="{206760A2-69FE-49D0-AF48-52D1CB340268}">
      <dgm:prSet/>
      <dgm:spPr/>
      <dgm:t>
        <a:bodyPr/>
        <a:lstStyle/>
        <a:p>
          <a:endParaRPr lang="en-US"/>
        </a:p>
      </dgm:t>
    </dgm:pt>
    <dgm:pt modelId="{DF8A31ED-0E8E-4A84-B917-56864B111D73}">
      <dgm:prSet/>
      <dgm:spPr/>
      <dgm:t>
        <a:bodyPr/>
        <a:lstStyle/>
        <a:p>
          <a:r>
            <a:rPr lang="fr-FR"/>
            <a:t>Délivrables : 10 pts </a:t>
          </a:r>
          <a:endParaRPr lang="en-US"/>
        </a:p>
      </dgm:t>
    </dgm:pt>
    <dgm:pt modelId="{0AC4E57D-E87C-4683-B147-1010C5D6DBE8}" type="parTrans" cxnId="{87B5740C-CA56-427B-811B-E1A320288BEE}">
      <dgm:prSet/>
      <dgm:spPr/>
      <dgm:t>
        <a:bodyPr/>
        <a:lstStyle/>
        <a:p>
          <a:endParaRPr lang="en-US"/>
        </a:p>
      </dgm:t>
    </dgm:pt>
    <dgm:pt modelId="{F54B9B8C-9E21-43A9-9C10-BD1E9C590B12}" type="sibTrans" cxnId="{87B5740C-CA56-427B-811B-E1A320288BEE}">
      <dgm:prSet/>
      <dgm:spPr/>
      <dgm:t>
        <a:bodyPr/>
        <a:lstStyle/>
        <a:p>
          <a:endParaRPr lang="en-US"/>
        </a:p>
      </dgm:t>
    </dgm:pt>
    <dgm:pt modelId="{62930FE5-56E4-4801-B8A5-238DC4C501F5}">
      <dgm:prSet/>
      <dgm:spPr/>
      <dgm:t>
        <a:bodyPr/>
        <a:lstStyle/>
        <a:p>
          <a:r>
            <a:rPr lang="fr-FR" dirty="0"/>
            <a:t>identification des problématiques MCF 4 pts</a:t>
          </a:r>
          <a:endParaRPr lang="en-US" dirty="0"/>
        </a:p>
      </dgm:t>
    </dgm:pt>
    <dgm:pt modelId="{C7F95A58-ECA5-48AE-B35A-E6E2BF34657A}" type="parTrans" cxnId="{974114C6-EB9B-4F54-99B0-47008EC21F95}">
      <dgm:prSet/>
      <dgm:spPr/>
      <dgm:t>
        <a:bodyPr/>
        <a:lstStyle/>
        <a:p>
          <a:endParaRPr lang="en-US"/>
        </a:p>
      </dgm:t>
    </dgm:pt>
    <dgm:pt modelId="{548DE02E-E7BA-45D5-8D00-974C097A4005}" type="sibTrans" cxnId="{974114C6-EB9B-4F54-99B0-47008EC21F95}">
      <dgm:prSet/>
      <dgm:spPr/>
      <dgm:t>
        <a:bodyPr/>
        <a:lstStyle/>
        <a:p>
          <a:endParaRPr lang="en-US"/>
        </a:p>
      </dgm:t>
    </dgm:pt>
    <dgm:pt modelId="{D89D6381-6B61-476A-9E6D-2A1A09061736}">
      <dgm:prSet/>
      <dgm:spPr/>
      <dgm:t>
        <a:bodyPr/>
        <a:lstStyle/>
        <a:p>
          <a:r>
            <a:rPr lang="fr-FR"/>
            <a:t>prise en compte du portefeuille de ressources compétences associatives 3 pts </a:t>
          </a:r>
          <a:endParaRPr lang="en-US"/>
        </a:p>
      </dgm:t>
    </dgm:pt>
    <dgm:pt modelId="{77A3E22D-F11F-4A15-A754-6DD8D511F43F}" type="parTrans" cxnId="{38983D20-4C8B-4491-866E-31E0BE60C22B}">
      <dgm:prSet/>
      <dgm:spPr/>
      <dgm:t>
        <a:bodyPr/>
        <a:lstStyle/>
        <a:p>
          <a:endParaRPr lang="en-US"/>
        </a:p>
      </dgm:t>
    </dgm:pt>
    <dgm:pt modelId="{AD6786DC-4EB4-4DBA-877A-96C874F7EC02}" type="sibTrans" cxnId="{38983D20-4C8B-4491-866E-31E0BE60C22B}">
      <dgm:prSet/>
      <dgm:spPr/>
      <dgm:t>
        <a:bodyPr/>
        <a:lstStyle/>
        <a:p>
          <a:endParaRPr lang="en-US"/>
        </a:p>
      </dgm:t>
    </dgm:pt>
    <dgm:pt modelId="{FF4037CC-2DCD-4089-B3EA-4387331783FB}">
      <dgm:prSet/>
      <dgm:spPr/>
      <dgm:t>
        <a:bodyPr/>
        <a:lstStyle/>
        <a:p>
          <a:r>
            <a:rPr lang="fr-FR" dirty="0"/>
            <a:t>pertinence des pistes de solutions internes ou externes proposées 3 pts</a:t>
          </a:r>
          <a:endParaRPr lang="en-US" dirty="0"/>
        </a:p>
      </dgm:t>
    </dgm:pt>
    <dgm:pt modelId="{007CEC9F-FA52-4E07-BB8B-FEC1EBC15AC7}" type="parTrans" cxnId="{59DD472B-17C3-479C-8843-AA32348635AD}">
      <dgm:prSet/>
      <dgm:spPr/>
      <dgm:t>
        <a:bodyPr/>
        <a:lstStyle/>
        <a:p>
          <a:endParaRPr lang="en-US"/>
        </a:p>
      </dgm:t>
    </dgm:pt>
    <dgm:pt modelId="{3BFF71AA-D4A1-4A9B-B054-A9BAF863473F}" type="sibTrans" cxnId="{59DD472B-17C3-479C-8843-AA32348635AD}">
      <dgm:prSet/>
      <dgm:spPr/>
      <dgm:t>
        <a:bodyPr/>
        <a:lstStyle/>
        <a:p>
          <a:endParaRPr lang="en-US"/>
        </a:p>
      </dgm:t>
    </dgm:pt>
    <dgm:pt modelId="{9C9E829D-3166-482B-AC2C-30B66A5B8422}">
      <dgm:prSet/>
      <dgm:spPr/>
      <dgm:t>
        <a:bodyPr/>
        <a:lstStyle/>
        <a:p>
          <a:endParaRPr lang="fr-FR"/>
        </a:p>
      </dgm:t>
    </dgm:pt>
    <dgm:pt modelId="{708F98A7-04EF-44C0-8120-9F8BEC7DAA78}" type="parTrans" cxnId="{221D5B21-3046-4309-9683-F8CB269D40AC}">
      <dgm:prSet/>
      <dgm:spPr/>
      <dgm:t>
        <a:bodyPr/>
        <a:lstStyle/>
        <a:p>
          <a:endParaRPr lang="fr-FR"/>
        </a:p>
      </dgm:t>
    </dgm:pt>
    <dgm:pt modelId="{029AC676-739A-4B03-9409-94580F4A3E19}" type="sibTrans" cxnId="{221D5B21-3046-4309-9683-F8CB269D40AC}">
      <dgm:prSet/>
      <dgm:spPr/>
      <dgm:t>
        <a:bodyPr/>
        <a:lstStyle/>
        <a:p>
          <a:endParaRPr lang="fr-FR"/>
        </a:p>
      </dgm:t>
    </dgm:pt>
    <dgm:pt modelId="{88DF9F7F-53D6-47CE-853F-C8460018371E}" type="pres">
      <dgm:prSet presAssocID="{7E124E78-F601-43FC-ACF7-674C406915DD}" presName="Name0" presStyleCnt="0">
        <dgm:presLayoutVars>
          <dgm:dir/>
          <dgm:animLvl val="lvl"/>
          <dgm:resizeHandles val="exact"/>
        </dgm:presLayoutVars>
      </dgm:prSet>
      <dgm:spPr/>
    </dgm:pt>
    <dgm:pt modelId="{DBB9BBD9-A039-4477-9E0C-90A202FA2E40}" type="pres">
      <dgm:prSet presAssocID="{5C400E4E-6415-442D-859F-1DCE40F10F41}" presName="composite" presStyleCnt="0"/>
      <dgm:spPr/>
    </dgm:pt>
    <dgm:pt modelId="{32475D43-1FBB-4857-9BDA-D6607E75F90F}" type="pres">
      <dgm:prSet presAssocID="{5C400E4E-6415-442D-859F-1DCE40F10F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46BDA71-D01C-4B03-9133-898035A6A197}" type="pres">
      <dgm:prSet presAssocID="{5C400E4E-6415-442D-859F-1DCE40F10F41}" presName="desTx" presStyleLbl="alignAccFollowNode1" presStyleIdx="0" presStyleCnt="4">
        <dgm:presLayoutVars>
          <dgm:bulletEnabled val="1"/>
        </dgm:presLayoutVars>
      </dgm:prSet>
      <dgm:spPr/>
    </dgm:pt>
    <dgm:pt modelId="{757A382E-FDF6-4DA8-BC8D-FE228CEDDC67}" type="pres">
      <dgm:prSet presAssocID="{49724571-C272-42B5-9EB3-EB7031853195}" presName="space" presStyleCnt="0"/>
      <dgm:spPr/>
    </dgm:pt>
    <dgm:pt modelId="{D56E3E55-0886-4883-A144-C7F2D989CD33}" type="pres">
      <dgm:prSet presAssocID="{F2952A20-D7FD-4726-952F-BFC812A8ED48}" presName="composite" presStyleCnt="0"/>
      <dgm:spPr/>
    </dgm:pt>
    <dgm:pt modelId="{C89B9F28-8EB5-49CF-A484-DEC67C343F13}" type="pres">
      <dgm:prSet presAssocID="{F2952A20-D7FD-4726-952F-BFC812A8ED4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3A42ED2-99A6-4512-9660-63FA4CBB25A9}" type="pres">
      <dgm:prSet presAssocID="{F2952A20-D7FD-4726-952F-BFC812A8ED48}" presName="desTx" presStyleLbl="alignAccFollowNode1" presStyleIdx="1" presStyleCnt="4">
        <dgm:presLayoutVars>
          <dgm:bulletEnabled val="1"/>
        </dgm:presLayoutVars>
      </dgm:prSet>
      <dgm:spPr/>
    </dgm:pt>
    <dgm:pt modelId="{FCD0C895-527B-4009-9882-2D93D64738E1}" type="pres">
      <dgm:prSet presAssocID="{F98BE4B8-931E-4DA0-9109-8728174E6380}" presName="space" presStyleCnt="0"/>
      <dgm:spPr/>
    </dgm:pt>
    <dgm:pt modelId="{7B53D3CE-4EA3-4B73-8FCD-D6F03B16D2B5}" type="pres">
      <dgm:prSet presAssocID="{83549416-4D8A-45A1-91FB-A98246885157}" presName="composite" presStyleCnt="0"/>
      <dgm:spPr/>
    </dgm:pt>
    <dgm:pt modelId="{AA083FDC-8037-4999-B66F-BEF849BBDFE4}" type="pres">
      <dgm:prSet presAssocID="{83549416-4D8A-45A1-91FB-A982468851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2C38355-90C7-4440-83BF-B4572BA362A1}" type="pres">
      <dgm:prSet presAssocID="{83549416-4D8A-45A1-91FB-A98246885157}" presName="desTx" presStyleLbl="alignAccFollowNode1" presStyleIdx="2" presStyleCnt="4">
        <dgm:presLayoutVars>
          <dgm:bulletEnabled val="1"/>
        </dgm:presLayoutVars>
      </dgm:prSet>
      <dgm:spPr/>
    </dgm:pt>
    <dgm:pt modelId="{E2D4F5A7-B8E9-4761-B340-4D3B526D5BC9}" type="pres">
      <dgm:prSet presAssocID="{6A4A260A-43F3-45B2-894E-69F1A9C8691E}" presName="space" presStyleCnt="0"/>
      <dgm:spPr/>
    </dgm:pt>
    <dgm:pt modelId="{C990165C-AE92-4164-8BFC-3387AC762D7C}" type="pres">
      <dgm:prSet presAssocID="{DF8A31ED-0E8E-4A84-B917-56864B111D73}" presName="composite" presStyleCnt="0"/>
      <dgm:spPr/>
    </dgm:pt>
    <dgm:pt modelId="{17BF06E7-CD18-48BF-B54C-61FF8742CD34}" type="pres">
      <dgm:prSet presAssocID="{DF8A31ED-0E8E-4A84-B917-56864B111D7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0B64CDC-5FB4-4FE5-9338-881BC374B646}" type="pres">
      <dgm:prSet presAssocID="{DF8A31ED-0E8E-4A84-B917-56864B111D7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ABBB208-61CF-471D-9F7F-B94EA8499124}" type="presOf" srcId="{7E124E78-F601-43FC-ACF7-674C406915DD}" destId="{88DF9F7F-53D6-47CE-853F-C8460018371E}" srcOrd="0" destOrd="0" presId="urn:microsoft.com/office/officeart/2005/8/layout/hList1"/>
    <dgm:cxn modelId="{87B5740C-CA56-427B-811B-E1A320288BEE}" srcId="{7E124E78-F601-43FC-ACF7-674C406915DD}" destId="{DF8A31ED-0E8E-4A84-B917-56864B111D73}" srcOrd="3" destOrd="0" parTransId="{0AC4E57D-E87C-4683-B147-1010C5D6DBE8}" sibTransId="{F54B9B8C-9E21-43A9-9C10-BD1E9C590B12}"/>
    <dgm:cxn modelId="{38983D20-4C8B-4491-866E-31E0BE60C22B}" srcId="{DF8A31ED-0E8E-4A84-B917-56864B111D73}" destId="{D89D6381-6B61-476A-9E6D-2A1A09061736}" srcOrd="1" destOrd="0" parTransId="{77A3E22D-F11F-4A15-A754-6DD8D511F43F}" sibTransId="{AD6786DC-4EB4-4DBA-877A-96C874F7EC02}"/>
    <dgm:cxn modelId="{221D5B21-3046-4309-9683-F8CB269D40AC}" srcId="{5C400E4E-6415-442D-859F-1DCE40F10F41}" destId="{9C9E829D-3166-482B-AC2C-30B66A5B8422}" srcOrd="0" destOrd="0" parTransId="{708F98A7-04EF-44C0-8120-9F8BEC7DAA78}" sibTransId="{029AC676-739A-4B03-9409-94580F4A3E19}"/>
    <dgm:cxn modelId="{59DD472B-17C3-479C-8843-AA32348635AD}" srcId="{DF8A31ED-0E8E-4A84-B917-56864B111D73}" destId="{FF4037CC-2DCD-4089-B3EA-4387331783FB}" srcOrd="2" destOrd="0" parTransId="{007CEC9F-FA52-4E07-BB8B-FEC1EBC15AC7}" sibTransId="{3BFF71AA-D4A1-4A9B-B054-A9BAF863473F}"/>
    <dgm:cxn modelId="{5ECEC639-1146-4DBA-BEC9-73731C12024A}" type="presOf" srcId="{FF4037CC-2DCD-4089-B3EA-4387331783FB}" destId="{A0B64CDC-5FB4-4FE5-9338-881BC374B646}" srcOrd="0" destOrd="2" presId="urn:microsoft.com/office/officeart/2005/8/layout/hList1"/>
    <dgm:cxn modelId="{0810803F-3291-4F35-B3A9-6F583DA6DE95}" type="presOf" srcId="{5C400E4E-6415-442D-859F-1DCE40F10F41}" destId="{32475D43-1FBB-4857-9BDA-D6607E75F90F}" srcOrd="0" destOrd="0" presId="urn:microsoft.com/office/officeart/2005/8/layout/hList1"/>
    <dgm:cxn modelId="{84D6D74E-3CF8-455E-907F-B6ACF3C0DC7D}" type="presOf" srcId="{F2952A20-D7FD-4726-952F-BFC812A8ED48}" destId="{C89B9F28-8EB5-49CF-A484-DEC67C343F13}" srcOrd="0" destOrd="0" presId="urn:microsoft.com/office/officeart/2005/8/layout/hList1"/>
    <dgm:cxn modelId="{E2C15A87-A91D-4C27-911B-553E1EC881ED}" srcId="{7E124E78-F601-43FC-ACF7-674C406915DD}" destId="{F2952A20-D7FD-4726-952F-BFC812A8ED48}" srcOrd="1" destOrd="0" parTransId="{FF29E0FE-C11E-484A-BBD8-9FC7F1D03984}" sibTransId="{F98BE4B8-931E-4DA0-9109-8728174E6380}"/>
    <dgm:cxn modelId="{206760A2-69FE-49D0-AF48-52D1CB340268}" srcId="{7E124E78-F601-43FC-ACF7-674C406915DD}" destId="{83549416-4D8A-45A1-91FB-A98246885157}" srcOrd="2" destOrd="0" parTransId="{0B9B6156-1E43-4336-B8A1-EB8F7DA1076E}" sibTransId="{6A4A260A-43F3-45B2-894E-69F1A9C8691E}"/>
    <dgm:cxn modelId="{B97BF2A5-CF48-4E1E-9251-E8E6622BB5EA}" type="presOf" srcId="{62930FE5-56E4-4801-B8A5-238DC4C501F5}" destId="{A0B64CDC-5FB4-4FE5-9338-881BC374B646}" srcOrd="0" destOrd="0" presId="urn:microsoft.com/office/officeart/2005/8/layout/hList1"/>
    <dgm:cxn modelId="{D63A27AF-BA9A-4924-B07E-E6133B9BACF0}" type="presOf" srcId="{DF8A31ED-0E8E-4A84-B917-56864B111D73}" destId="{17BF06E7-CD18-48BF-B54C-61FF8742CD34}" srcOrd="0" destOrd="0" presId="urn:microsoft.com/office/officeart/2005/8/layout/hList1"/>
    <dgm:cxn modelId="{EEF66EC3-A4D5-41B5-BF3C-7A87685B1B31}" srcId="{7E124E78-F601-43FC-ACF7-674C406915DD}" destId="{5C400E4E-6415-442D-859F-1DCE40F10F41}" srcOrd="0" destOrd="0" parTransId="{B5592328-423A-4980-A972-D027BC7283CF}" sibTransId="{49724571-C272-42B5-9EB3-EB7031853195}"/>
    <dgm:cxn modelId="{76850AC4-6991-4805-9642-8BC8B532DB97}" type="presOf" srcId="{9C9E829D-3166-482B-AC2C-30B66A5B8422}" destId="{D46BDA71-D01C-4B03-9133-898035A6A197}" srcOrd="0" destOrd="0" presId="urn:microsoft.com/office/officeart/2005/8/layout/hList1"/>
    <dgm:cxn modelId="{974114C6-EB9B-4F54-99B0-47008EC21F95}" srcId="{DF8A31ED-0E8E-4A84-B917-56864B111D73}" destId="{62930FE5-56E4-4801-B8A5-238DC4C501F5}" srcOrd="0" destOrd="0" parTransId="{C7F95A58-ECA5-48AE-B35A-E6E2BF34657A}" sibTransId="{548DE02E-E7BA-45D5-8D00-974C097A4005}"/>
    <dgm:cxn modelId="{2E98D3E9-7BF1-4536-B5D3-C0219605711D}" type="presOf" srcId="{D89D6381-6B61-476A-9E6D-2A1A09061736}" destId="{A0B64CDC-5FB4-4FE5-9338-881BC374B646}" srcOrd="0" destOrd="1" presId="urn:microsoft.com/office/officeart/2005/8/layout/hList1"/>
    <dgm:cxn modelId="{75AF97ED-B640-4E21-94AB-B058A582C5C5}" type="presOf" srcId="{83549416-4D8A-45A1-91FB-A98246885157}" destId="{AA083FDC-8037-4999-B66F-BEF849BBDFE4}" srcOrd="0" destOrd="0" presId="urn:microsoft.com/office/officeart/2005/8/layout/hList1"/>
    <dgm:cxn modelId="{2614DB95-FC4B-4F08-B7F7-540621F392B8}" type="presParOf" srcId="{88DF9F7F-53D6-47CE-853F-C8460018371E}" destId="{DBB9BBD9-A039-4477-9E0C-90A202FA2E40}" srcOrd="0" destOrd="0" presId="urn:microsoft.com/office/officeart/2005/8/layout/hList1"/>
    <dgm:cxn modelId="{7BCD8211-1654-4D05-AF06-B8108CFE4EE5}" type="presParOf" srcId="{DBB9BBD9-A039-4477-9E0C-90A202FA2E40}" destId="{32475D43-1FBB-4857-9BDA-D6607E75F90F}" srcOrd="0" destOrd="0" presId="urn:microsoft.com/office/officeart/2005/8/layout/hList1"/>
    <dgm:cxn modelId="{EFD0F8B4-0460-4C8B-8514-1AA4FDF4A178}" type="presParOf" srcId="{DBB9BBD9-A039-4477-9E0C-90A202FA2E40}" destId="{D46BDA71-D01C-4B03-9133-898035A6A197}" srcOrd="1" destOrd="0" presId="urn:microsoft.com/office/officeart/2005/8/layout/hList1"/>
    <dgm:cxn modelId="{098FF978-6151-45EE-BBAD-A26C5FB288D1}" type="presParOf" srcId="{88DF9F7F-53D6-47CE-853F-C8460018371E}" destId="{757A382E-FDF6-4DA8-BC8D-FE228CEDDC67}" srcOrd="1" destOrd="0" presId="urn:microsoft.com/office/officeart/2005/8/layout/hList1"/>
    <dgm:cxn modelId="{EE36778E-D58F-4BA6-AC06-4CA137A021ED}" type="presParOf" srcId="{88DF9F7F-53D6-47CE-853F-C8460018371E}" destId="{D56E3E55-0886-4883-A144-C7F2D989CD33}" srcOrd="2" destOrd="0" presId="urn:microsoft.com/office/officeart/2005/8/layout/hList1"/>
    <dgm:cxn modelId="{42CCC832-A3D3-4342-B73D-1A0AA694FEC6}" type="presParOf" srcId="{D56E3E55-0886-4883-A144-C7F2D989CD33}" destId="{C89B9F28-8EB5-49CF-A484-DEC67C343F13}" srcOrd="0" destOrd="0" presId="urn:microsoft.com/office/officeart/2005/8/layout/hList1"/>
    <dgm:cxn modelId="{599479CF-D5C7-4F21-BB92-C27BB702AF70}" type="presParOf" srcId="{D56E3E55-0886-4883-A144-C7F2D989CD33}" destId="{E3A42ED2-99A6-4512-9660-63FA4CBB25A9}" srcOrd="1" destOrd="0" presId="urn:microsoft.com/office/officeart/2005/8/layout/hList1"/>
    <dgm:cxn modelId="{CAA72C5B-7F6E-409B-BA5F-0F2C680F62CB}" type="presParOf" srcId="{88DF9F7F-53D6-47CE-853F-C8460018371E}" destId="{FCD0C895-527B-4009-9882-2D93D64738E1}" srcOrd="3" destOrd="0" presId="urn:microsoft.com/office/officeart/2005/8/layout/hList1"/>
    <dgm:cxn modelId="{44BD7FB5-6935-4438-A0C2-40717EF95050}" type="presParOf" srcId="{88DF9F7F-53D6-47CE-853F-C8460018371E}" destId="{7B53D3CE-4EA3-4B73-8FCD-D6F03B16D2B5}" srcOrd="4" destOrd="0" presId="urn:microsoft.com/office/officeart/2005/8/layout/hList1"/>
    <dgm:cxn modelId="{CDFB3334-31B5-4CC9-8902-CD856EA3ADFF}" type="presParOf" srcId="{7B53D3CE-4EA3-4B73-8FCD-D6F03B16D2B5}" destId="{AA083FDC-8037-4999-B66F-BEF849BBDFE4}" srcOrd="0" destOrd="0" presId="urn:microsoft.com/office/officeart/2005/8/layout/hList1"/>
    <dgm:cxn modelId="{8FEE7207-4453-4085-A8F9-C99B333AB78C}" type="presParOf" srcId="{7B53D3CE-4EA3-4B73-8FCD-D6F03B16D2B5}" destId="{62C38355-90C7-4440-83BF-B4572BA362A1}" srcOrd="1" destOrd="0" presId="urn:microsoft.com/office/officeart/2005/8/layout/hList1"/>
    <dgm:cxn modelId="{B3B79A85-FAE1-4FC8-AC4D-52DEEEB432D2}" type="presParOf" srcId="{88DF9F7F-53D6-47CE-853F-C8460018371E}" destId="{E2D4F5A7-B8E9-4761-B340-4D3B526D5BC9}" srcOrd="5" destOrd="0" presId="urn:microsoft.com/office/officeart/2005/8/layout/hList1"/>
    <dgm:cxn modelId="{D04668CF-8CAD-42B5-A105-53D9FEF4A34E}" type="presParOf" srcId="{88DF9F7F-53D6-47CE-853F-C8460018371E}" destId="{C990165C-AE92-4164-8BFC-3387AC762D7C}" srcOrd="6" destOrd="0" presId="urn:microsoft.com/office/officeart/2005/8/layout/hList1"/>
    <dgm:cxn modelId="{B5E528C8-4B95-40E2-8643-1CDD3E4F57DA}" type="presParOf" srcId="{C990165C-AE92-4164-8BFC-3387AC762D7C}" destId="{17BF06E7-CD18-48BF-B54C-61FF8742CD34}" srcOrd="0" destOrd="0" presId="urn:microsoft.com/office/officeart/2005/8/layout/hList1"/>
    <dgm:cxn modelId="{9E39286D-6375-4413-9E28-309C336D4AE8}" type="presParOf" srcId="{C990165C-AE92-4164-8BFC-3387AC762D7C}" destId="{A0B64CDC-5FB4-4FE5-9338-881BC374B6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AD64E-AB75-435B-A8F0-A0575CB610D3}">
      <dsp:nvSpPr>
        <dsp:cNvPr id="0" name=""/>
        <dsp:cNvSpPr/>
      </dsp:nvSpPr>
      <dsp:spPr>
        <a:xfrm>
          <a:off x="526839" y="649"/>
          <a:ext cx="2816037" cy="16896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Solliciter une association / ONG </a:t>
          </a:r>
          <a:endParaRPr lang="en-US" sz="1900" kern="1200"/>
        </a:p>
      </dsp:txBody>
      <dsp:txXfrm>
        <a:off x="526839" y="649"/>
        <a:ext cx="2816037" cy="1689622"/>
      </dsp:txXfrm>
    </dsp:sp>
    <dsp:sp modelId="{48206ED4-7EE2-4B41-8372-B14C7E783DF7}">
      <dsp:nvSpPr>
        <dsp:cNvPr id="0" name=""/>
        <dsp:cNvSpPr/>
      </dsp:nvSpPr>
      <dsp:spPr>
        <a:xfrm>
          <a:off x="3624480" y="649"/>
          <a:ext cx="2816037" cy="1689622"/>
        </a:xfrm>
        <a:prstGeom prst="rect">
          <a:avLst/>
        </a:prstGeom>
        <a:solidFill>
          <a:schemeClr val="accent5">
            <a:hueOff val="493758"/>
            <a:satOff val="-1363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Mener un audit auprès des dirigeants en identifiant des problématiques MCF clés dans les domaines suivants</a:t>
          </a:r>
          <a:endParaRPr lang="en-US" sz="13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1" kern="1200" dirty="0">
              <a:solidFill>
                <a:srgbClr val="FF0000"/>
              </a:solidFill>
            </a:rPr>
            <a:t>M</a:t>
          </a:r>
          <a:r>
            <a:rPr lang="fr-FR" sz="1000" kern="1200" dirty="0"/>
            <a:t>ARKETING : Prix / Promotion / Gestion de la Relation Adhérent / Partenaires </a:t>
          </a:r>
          <a:endParaRPr lang="en-US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>
              <a:solidFill>
                <a:srgbClr val="FF0000"/>
              </a:solidFill>
            </a:rPr>
            <a:t>C</a:t>
          </a:r>
          <a:r>
            <a:rPr lang="en-US" sz="1000" kern="1200" dirty="0"/>
            <a:t>OMMUNITY MANAGEMNT : Gestion des Reseaux </a:t>
          </a:r>
          <a:r>
            <a:rPr lang="en-US" sz="1000" kern="1200" dirty="0" err="1"/>
            <a:t>Sociaux</a:t>
          </a:r>
          <a:r>
            <a:rPr lang="en-US" sz="1000" kern="1200" dirty="0"/>
            <a:t> / E-Reputation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GESTION </a:t>
          </a:r>
          <a:r>
            <a:rPr lang="en-US" sz="1050" b="1" kern="1200" dirty="0">
              <a:solidFill>
                <a:srgbClr val="FF0000"/>
              </a:solidFill>
            </a:rPr>
            <a:t>F</a:t>
          </a:r>
          <a:r>
            <a:rPr lang="en-US" sz="1000" kern="1200" dirty="0"/>
            <a:t>INANCIERE : Gestion du cycle d ’exploitation / Controlee des charges / Gestion des RH / Organisation </a:t>
          </a:r>
        </a:p>
      </dsp:txBody>
      <dsp:txXfrm>
        <a:off x="3624480" y="649"/>
        <a:ext cx="2816037" cy="1689622"/>
      </dsp:txXfrm>
    </dsp:sp>
    <dsp:sp modelId="{806FC970-4128-483A-8F8E-A7583876D56A}">
      <dsp:nvSpPr>
        <dsp:cNvPr id="0" name=""/>
        <dsp:cNvSpPr/>
      </dsp:nvSpPr>
      <dsp:spPr>
        <a:xfrm>
          <a:off x="6722121" y="649"/>
          <a:ext cx="2816037" cy="1689622"/>
        </a:xfrm>
        <a:prstGeom prst="rect">
          <a:avLst/>
        </a:prstGeom>
        <a:solidFill>
          <a:schemeClr val="accent5">
            <a:hueOff val="987516"/>
            <a:satOff val="-2727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Evaluer les besoins et capacités internes pour optimiser les activités juridiques, informatiques et marketing de l’association </a:t>
          </a:r>
          <a:endParaRPr lang="en-US" sz="1900" kern="1200"/>
        </a:p>
      </dsp:txBody>
      <dsp:txXfrm>
        <a:off x="6722121" y="649"/>
        <a:ext cx="2816037" cy="1689622"/>
      </dsp:txXfrm>
    </dsp:sp>
    <dsp:sp modelId="{093306D3-BA95-44D9-8F92-44451D276A9F}">
      <dsp:nvSpPr>
        <dsp:cNvPr id="0" name=""/>
        <dsp:cNvSpPr/>
      </dsp:nvSpPr>
      <dsp:spPr>
        <a:xfrm>
          <a:off x="3624480" y="1971875"/>
          <a:ext cx="2816037" cy="1689622"/>
        </a:xfrm>
        <a:prstGeom prst="rect">
          <a:avLst/>
        </a:prstGeom>
        <a:solidFill>
          <a:schemeClr val="accent5">
            <a:hueOff val="1481274"/>
            <a:satOff val="-409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Lister des pistes de solutions réalistes d’optimisation des couples ressources / compétences associatives identifiés  </a:t>
          </a:r>
          <a:endParaRPr lang="en-US" sz="1900" kern="1200"/>
        </a:p>
      </dsp:txBody>
      <dsp:txXfrm>
        <a:off x="3624480" y="1971875"/>
        <a:ext cx="2816037" cy="1689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B64B2-245E-455F-8D05-E0DC690AB056}">
      <dsp:nvSpPr>
        <dsp:cNvPr id="0" name=""/>
        <dsp:cNvSpPr/>
      </dsp:nvSpPr>
      <dsp:spPr>
        <a:xfrm>
          <a:off x="0" y="221597"/>
          <a:ext cx="3065813" cy="183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Former des groupes de 4 à 8 personnes</a:t>
          </a:r>
          <a:endParaRPr lang="en-US" sz="1800" kern="1200" dirty="0"/>
        </a:p>
      </dsp:txBody>
      <dsp:txXfrm>
        <a:off x="0" y="221597"/>
        <a:ext cx="3065813" cy="1839488"/>
      </dsp:txXfrm>
    </dsp:sp>
    <dsp:sp modelId="{78A5716C-AFC1-47AE-B816-A3142C8C23AA}">
      <dsp:nvSpPr>
        <dsp:cNvPr id="0" name=""/>
        <dsp:cNvSpPr/>
      </dsp:nvSpPr>
      <dsp:spPr>
        <a:xfrm>
          <a:off x="3372395" y="221597"/>
          <a:ext cx="3065813" cy="183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Identifier une cible associative à auditer et obtenir un accord de collaboration </a:t>
          </a:r>
          <a:endParaRPr lang="en-US" sz="1800" kern="1200"/>
        </a:p>
      </dsp:txBody>
      <dsp:txXfrm>
        <a:off x="3372395" y="221597"/>
        <a:ext cx="3065813" cy="1839488"/>
      </dsp:txXfrm>
    </dsp:sp>
    <dsp:sp modelId="{E3E6246A-A9F8-4E69-A2EB-FD904984E969}">
      <dsp:nvSpPr>
        <dsp:cNvPr id="0" name=""/>
        <dsp:cNvSpPr/>
      </dsp:nvSpPr>
      <dsp:spPr>
        <a:xfrm>
          <a:off x="6744790" y="221597"/>
          <a:ext cx="3065813" cy="183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Informer le plus tôt possible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Lionel Maltese par email </a:t>
          </a:r>
          <a:r>
            <a:rPr lang="fr-FR" sz="1800" kern="1200" dirty="0">
              <a:hlinkClick xmlns:r="http://schemas.openxmlformats.org/officeDocument/2006/relationships" r:id="rId1"/>
            </a:rPr>
            <a:t>lionel.maltese@univ-amu.fr</a:t>
          </a:r>
          <a:r>
            <a:rPr lang="fr-FR" sz="1800" kern="1200" dirty="0"/>
            <a:t> du choix de l’association avec les noms de chaque membre du groupe avec mail et téléphone</a:t>
          </a:r>
          <a:endParaRPr lang="en-US" sz="1800" kern="1200" dirty="0"/>
        </a:p>
      </dsp:txBody>
      <dsp:txXfrm>
        <a:off x="6744790" y="221597"/>
        <a:ext cx="3065813" cy="1839488"/>
      </dsp:txXfrm>
    </dsp:sp>
    <dsp:sp modelId="{87137505-A8D9-4135-86E9-0D20804CF7B6}">
      <dsp:nvSpPr>
        <dsp:cNvPr id="0" name=""/>
        <dsp:cNvSpPr/>
      </dsp:nvSpPr>
      <dsp:spPr>
        <a:xfrm>
          <a:off x="1686197" y="2367667"/>
          <a:ext cx="3065813" cy="183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Mener des entretiens avec les dirigeants d’association en les enregistrant (avec leur accord)</a:t>
          </a:r>
          <a:endParaRPr lang="en-US" sz="1800" kern="1200" dirty="0"/>
        </a:p>
      </dsp:txBody>
      <dsp:txXfrm>
        <a:off x="1686197" y="2367667"/>
        <a:ext cx="3065813" cy="1839488"/>
      </dsp:txXfrm>
    </dsp:sp>
    <dsp:sp modelId="{BD508A32-2719-445C-9DA5-3D1BCB8F5D5B}">
      <dsp:nvSpPr>
        <dsp:cNvPr id="0" name=""/>
        <dsp:cNvSpPr/>
      </dsp:nvSpPr>
      <dsp:spPr>
        <a:xfrm>
          <a:off x="5058592" y="2367667"/>
          <a:ext cx="3065813" cy="183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Préparer vos réunions avec chaque mentor prof avec ordre du jour / compte rendu :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Questions et avancées de l’audit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Structuration du rapport d’audit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Questions possibles nécessitant une expertise professionnelle </a:t>
          </a:r>
          <a:endParaRPr lang="en-US" sz="1400" kern="1200"/>
        </a:p>
      </dsp:txBody>
      <dsp:txXfrm>
        <a:off x="5058592" y="2367667"/>
        <a:ext cx="3065813" cy="1839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75D43-1FBB-4857-9BDA-D6607E75F90F}">
      <dsp:nvSpPr>
        <dsp:cNvPr id="0" name=""/>
        <dsp:cNvSpPr/>
      </dsp:nvSpPr>
      <dsp:spPr>
        <a:xfrm>
          <a:off x="3784" y="470097"/>
          <a:ext cx="2275436" cy="838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Choix de l’association et négociation de la proposition de collaboration 3 pts</a:t>
          </a:r>
          <a:endParaRPr lang="en-US" sz="1400" kern="1200"/>
        </a:p>
      </dsp:txBody>
      <dsp:txXfrm>
        <a:off x="3784" y="470097"/>
        <a:ext cx="2275436" cy="838881"/>
      </dsp:txXfrm>
    </dsp:sp>
    <dsp:sp modelId="{D46BDA71-D01C-4B03-9133-898035A6A197}">
      <dsp:nvSpPr>
        <dsp:cNvPr id="0" name=""/>
        <dsp:cNvSpPr/>
      </dsp:nvSpPr>
      <dsp:spPr>
        <a:xfrm>
          <a:off x="3784" y="1308979"/>
          <a:ext cx="2275436" cy="18830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/>
        </a:p>
      </dsp:txBody>
      <dsp:txXfrm>
        <a:off x="3784" y="1308979"/>
        <a:ext cx="2275436" cy="1883069"/>
      </dsp:txXfrm>
    </dsp:sp>
    <dsp:sp modelId="{C89B9F28-8EB5-49CF-A484-DEC67C343F13}">
      <dsp:nvSpPr>
        <dsp:cNvPr id="0" name=""/>
        <dsp:cNvSpPr/>
      </dsp:nvSpPr>
      <dsp:spPr>
        <a:xfrm>
          <a:off x="2597781" y="470097"/>
          <a:ext cx="2275436" cy="83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Capacité à obtenir des RDV et informations (entretiens, données primaires et secondaires) 4 pts</a:t>
          </a:r>
          <a:endParaRPr lang="en-US" sz="1400" kern="1200"/>
        </a:p>
      </dsp:txBody>
      <dsp:txXfrm>
        <a:off x="2597781" y="470097"/>
        <a:ext cx="2275436" cy="838881"/>
      </dsp:txXfrm>
    </dsp:sp>
    <dsp:sp modelId="{E3A42ED2-99A6-4512-9660-63FA4CBB25A9}">
      <dsp:nvSpPr>
        <dsp:cNvPr id="0" name=""/>
        <dsp:cNvSpPr/>
      </dsp:nvSpPr>
      <dsp:spPr>
        <a:xfrm>
          <a:off x="2597781" y="1308979"/>
          <a:ext cx="2275436" cy="18830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83FDC-8037-4999-B66F-BEF849BBDFE4}">
      <dsp:nvSpPr>
        <dsp:cNvPr id="0" name=""/>
        <dsp:cNvSpPr/>
      </dsp:nvSpPr>
      <dsp:spPr>
        <a:xfrm>
          <a:off x="5191779" y="470097"/>
          <a:ext cx="2275436" cy="8388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Organisation de l’équipe d’audit : réunion avec coachs, qualité des questions,  gestion du temps 3 pts</a:t>
          </a:r>
          <a:endParaRPr lang="en-US" sz="1400" kern="1200"/>
        </a:p>
      </dsp:txBody>
      <dsp:txXfrm>
        <a:off x="5191779" y="470097"/>
        <a:ext cx="2275436" cy="838881"/>
      </dsp:txXfrm>
    </dsp:sp>
    <dsp:sp modelId="{62C38355-90C7-4440-83BF-B4572BA362A1}">
      <dsp:nvSpPr>
        <dsp:cNvPr id="0" name=""/>
        <dsp:cNvSpPr/>
      </dsp:nvSpPr>
      <dsp:spPr>
        <a:xfrm>
          <a:off x="5191779" y="1308979"/>
          <a:ext cx="2275436" cy="18830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F06E7-CD18-48BF-B54C-61FF8742CD34}">
      <dsp:nvSpPr>
        <dsp:cNvPr id="0" name=""/>
        <dsp:cNvSpPr/>
      </dsp:nvSpPr>
      <dsp:spPr>
        <a:xfrm>
          <a:off x="7785777" y="470097"/>
          <a:ext cx="2275436" cy="8388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Délivrables : 10 pts </a:t>
          </a:r>
          <a:endParaRPr lang="en-US" sz="1400" kern="1200"/>
        </a:p>
      </dsp:txBody>
      <dsp:txXfrm>
        <a:off x="7785777" y="470097"/>
        <a:ext cx="2275436" cy="838881"/>
      </dsp:txXfrm>
    </dsp:sp>
    <dsp:sp modelId="{A0B64CDC-5FB4-4FE5-9338-881BC374B646}">
      <dsp:nvSpPr>
        <dsp:cNvPr id="0" name=""/>
        <dsp:cNvSpPr/>
      </dsp:nvSpPr>
      <dsp:spPr>
        <a:xfrm>
          <a:off x="7785777" y="1308979"/>
          <a:ext cx="2275436" cy="18830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identification des problématiques MCF 4 pts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prise en compte du portefeuille de ressources compétences associatives 3 pts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pertinence des pistes de solutions internes ou externes proposées 3 pts</a:t>
          </a:r>
          <a:endParaRPr lang="en-US" sz="1400" kern="1200" dirty="0"/>
        </a:p>
      </dsp:txBody>
      <dsp:txXfrm>
        <a:off x="7785777" y="1308979"/>
        <a:ext cx="2275436" cy="188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9:18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10:55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36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2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9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24,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5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66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92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24,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24,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65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kIhq_YURdo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5F868-D21A-8F0E-67D0-DDF4B96E0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4EEFDF-50E6-4283-9A88-38658F42C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4167" y="134071"/>
            <a:ext cx="8376514" cy="24942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Saé</a:t>
            </a:r>
            <a:r>
              <a:rPr lang="en-US" b="1" dirty="0">
                <a:solidFill>
                  <a:srgbClr val="FFFFFF"/>
                </a:solidFill>
              </a:rPr>
              <a:t> BUT1 GEA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Situation </a:t>
            </a:r>
            <a:r>
              <a:rPr lang="en-US" b="1" dirty="0" err="1">
                <a:solidFill>
                  <a:srgbClr val="FFFFFF"/>
                </a:solidFill>
              </a:rPr>
              <a:t>d’Apprentissage</a:t>
            </a:r>
            <a:r>
              <a:rPr lang="en-US" b="1" dirty="0">
                <a:solidFill>
                  <a:srgbClr val="FFFFFF"/>
                </a:solidFill>
              </a:rPr>
              <a:t> et </a:t>
            </a:r>
            <a:r>
              <a:rPr lang="en-US" b="1" dirty="0" err="1">
                <a:solidFill>
                  <a:srgbClr val="FFFFFF"/>
                </a:solidFill>
              </a:rPr>
              <a:t>D’évaluation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3252E8-03D7-41D8-8E76-7B9C25799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167" y="4004803"/>
            <a:ext cx="8016888" cy="234140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spc="50" dirty="0">
                <a:solidFill>
                  <a:srgbClr val="FFFFFF"/>
                </a:solidFill>
              </a:rPr>
              <a:t>Immersion dans </a:t>
            </a:r>
            <a:r>
              <a:rPr lang="en-US" sz="2400" b="1" spc="50" dirty="0" err="1">
                <a:solidFill>
                  <a:srgbClr val="FFFFFF"/>
                </a:solidFill>
              </a:rPr>
              <a:t>une</a:t>
            </a:r>
            <a:r>
              <a:rPr lang="en-US" sz="2400" b="1" spc="50" dirty="0">
                <a:solidFill>
                  <a:srgbClr val="FFFFFF"/>
                </a:solidFill>
              </a:rPr>
              <a:t> </a:t>
            </a:r>
            <a:r>
              <a:rPr lang="en-US" sz="2400" b="1" spc="50" dirty="0" err="1">
                <a:solidFill>
                  <a:srgbClr val="FFFFFF"/>
                </a:solidFill>
              </a:rPr>
              <a:t>organisation</a:t>
            </a:r>
            <a:r>
              <a:rPr lang="en-US" sz="2400" b="1" spc="50" dirty="0">
                <a:solidFill>
                  <a:srgbClr val="FFFFFF"/>
                </a:solidFill>
              </a:rPr>
              <a:t> </a:t>
            </a:r>
            <a:r>
              <a:rPr lang="en-US" sz="2400" b="1" spc="50" dirty="0" err="1">
                <a:solidFill>
                  <a:srgbClr val="FFFFFF"/>
                </a:solidFill>
              </a:rPr>
              <a:t>marchande</a:t>
            </a:r>
            <a:r>
              <a:rPr lang="en-US" sz="2400" b="1" spc="50" dirty="0">
                <a:solidFill>
                  <a:srgbClr val="FFFFFF"/>
                </a:solidFill>
              </a:rPr>
              <a:t> </a:t>
            </a:r>
            <a:r>
              <a:rPr lang="en-US" sz="2400" b="1" spc="50" dirty="0" err="1">
                <a:solidFill>
                  <a:srgbClr val="FFFFFF"/>
                </a:solidFill>
              </a:rPr>
              <a:t>ou</a:t>
            </a:r>
            <a:r>
              <a:rPr lang="en-US" sz="2400" b="1" spc="50" dirty="0">
                <a:solidFill>
                  <a:srgbClr val="FFFFFF"/>
                </a:solidFill>
              </a:rPr>
              <a:t> non </a:t>
            </a:r>
            <a:r>
              <a:rPr lang="en-US" sz="2400" b="1" spc="50" dirty="0" err="1">
                <a:solidFill>
                  <a:srgbClr val="FFFFFF"/>
                </a:solidFill>
              </a:rPr>
              <a:t>marchande</a:t>
            </a:r>
            <a:r>
              <a:rPr lang="en-US" sz="2400" b="1" spc="50" dirty="0">
                <a:solidFill>
                  <a:srgbClr val="FFFFFF"/>
                </a:solidFill>
              </a:rPr>
              <a:t>, </a:t>
            </a:r>
            <a:r>
              <a:rPr lang="en-US" sz="2400" b="1" spc="50" dirty="0" err="1">
                <a:solidFill>
                  <a:srgbClr val="FFFFFF"/>
                </a:solidFill>
              </a:rPr>
              <a:t>réelle</a:t>
            </a:r>
            <a:r>
              <a:rPr lang="en-US" sz="2400" b="1" spc="50" dirty="0">
                <a:solidFill>
                  <a:srgbClr val="FFFFFF"/>
                </a:solidFill>
              </a:rPr>
              <a:t> </a:t>
            </a:r>
            <a:r>
              <a:rPr lang="en-US" sz="2400" b="1" spc="50" dirty="0" err="1">
                <a:solidFill>
                  <a:srgbClr val="FFFFFF"/>
                </a:solidFill>
              </a:rPr>
              <a:t>ou</a:t>
            </a:r>
            <a:r>
              <a:rPr lang="en-US" sz="2400" b="1" spc="50" dirty="0">
                <a:solidFill>
                  <a:srgbClr val="FFFFFF"/>
                </a:solidFill>
              </a:rPr>
              <a:t> fictive</a:t>
            </a:r>
          </a:p>
          <a:p>
            <a:pPr>
              <a:lnSpc>
                <a:spcPct val="90000"/>
              </a:lnSpc>
            </a:pPr>
            <a:endParaRPr lang="en-US" sz="500" spc="5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100" b="1" i="1" spc="5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sz="1100" b="1" i="1" spc="5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100" b="1" i="1" spc="50" dirty="0">
                <a:solidFill>
                  <a:srgbClr val="FFFFFF"/>
                </a:solidFill>
                <a:effectLst/>
              </a:rPr>
              <a:t>Lionel MALTESE</a:t>
            </a:r>
            <a:endParaRPr lang="en-US" sz="1100" i="1" spc="5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100" b="1" i="1" spc="50" dirty="0">
                <a:solidFill>
                  <a:srgbClr val="FFFFFF"/>
                </a:solidFill>
                <a:effectLst/>
              </a:rPr>
              <a:t>Maître de </a:t>
            </a:r>
            <a:r>
              <a:rPr lang="en-US" sz="1100" b="1" i="1" spc="50" dirty="0" err="1">
                <a:solidFill>
                  <a:srgbClr val="FFFFFF"/>
                </a:solidFill>
                <a:effectLst/>
              </a:rPr>
              <a:t>Conférences</a:t>
            </a:r>
            <a:r>
              <a:rPr lang="en-US" sz="1100" b="1" i="1" spc="50" dirty="0">
                <a:solidFill>
                  <a:srgbClr val="FFFFFF"/>
                </a:solidFill>
                <a:effectLst/>
              </a:rPr>
              <a:t> Aix-Marseille Université</a:t>
            </a:r>
            <a:endParaRPr lang="en-US" sz="1100" i="1" spc="5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100" i="1" spc="50" dirty="0">
                <a:solidFill>
                  <a:srgbClr val="FFFFFF"/>
                </a:solidFill>
                <a:effectLst/>
              </a:rPr>
              <a:t>Directeur des Etudes DUT GEA 2ième </a:t>
            </a:r>
            <a:r>
              <a:rPr lang="en-US" sz="1100" i="1" spc="50" dirty="0" err="1">
                <a:solidFill>
                  <a:srgbClr val="FFFFFF"/>
                </a:solidFill>
                <a:effectLst/>
              </a:rPr>
              <a:t>année</a:t>
            </a:r>
            <a:endParaRPr lang="en-US" sz="1100" i="1" spc="5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100" i="1" spc="50" dirty="0" err="1">
                <a:solidFill>
                  <a:srgbClr val="FFFFFF"/>
                </a:solidFill>
                <a:effectLst/>
              </a:rPr>
              <a:t>Chercheur</a:t>
            </a:r>
            <a:r>
              <a:rPr lang="en-US" sz="1100" i="1" spc="50" dirty="0">
                <a:solidFill>
                  <a:srgbClr val="FFFFFF"/>
                </a:solidFill>
                <a:effectLst/>
              </a:rPr>
              <a:t> Permanent CERGAM IAE Aix -en-Provence</a:t>
            </a:r>
          </a:p>
          <a:p>
            <a:pPr>
              <a:lnSpc>
                <a:spcPct val="90000"/>
              </a:lnSpc>
            </a:pPr>
            <a:r>
              <a:rPr lang="en-US" sz="1100" i="1" spc="50" dirty="0" err="1">
                <a:solidFill>
                  <a:srgbClr val="FFFFFF"/>
                </a:solidFill>
                <a:effectLst/>
              </a:rPr>
              <a:t>Chercheur</a:t>
            </a:r>
            <a:r>
              <a:rPr lang="en-US" sz="1100" i="1" spc="50" dirty="0">
                <a:solidFill>
                  <a:srgbClr val="FFFFFF"/>
                </a:solidFill>
                <a:effectLst/>
              </a:rPr>
              <a:t> </a:t>
            </a:r>
            <a:r>
              <a:rPr lang="en-US" sz="1100" i="1" spc="50" dirty="0" err="1">
                <a:solidFill>
                  <a:srgbClr val="FFFFFF"/>
                </a:solidFill>
                <a:effectLst/>
              </a:rPr>
              <a:t>Associé</a:t>
            </a:r>
            <a:r>
              <a:rPr lang="en-US" sz="1100" i="1" spc="50" dirty="0">
                <a:solidFill>
                  <a:srgbClr val="FFFFFF"/>
                </a:solidFill>
                <a:effectLst/>
              </a:rPr>
              <a:t> </a:t>
            </a:r>
            <a:r>
              <a:rPr lang="en-US" sz="1100" i="1" spc="50" dirty="0" err="1">
                <a:solidFill>
                  <a:srgbClr val="FFFFFF"/>
                </a:solidFill>
                <a:effectLst/>
              </a:rPr>
              <a:t>Observatoire</a:t>
            </a:r>
            <a:r>
              <a:rPr lang="en-US" sz="1100" i="1" spc="50" dirty="0">
                <a:solidFill>
                  <a:srgbClr val="FFFFFF"/>
                </a:solidFill>
                <a:effectLst/>
              </a:rPr>
              <a:t> international en management du sport #OIMS Université Laval Québec </a:t>
            </a:r>
          </a:p>
          <a:p>
            <a:pPr>
              <a:lnSpc>
                <a:spcPct val="90000"/>
              </a:lnSpc>
            </a:pPr>
            <a:r>
              <a:rPr lang="en-US" sz="1100" i="1" spc="50" dirty="0">
                <a:solidFill>
                  <a:srgbClr val="FFFFFF"/>
                </a:solidFill>
                <a:effectLst/>
              </a:rPr>
              <a:t>Consultant Sport Business Management &amp; Marketing </a:t>
            </a:r>
          </a:p>
          <a:p>
            <a:pPr>
              <a:lnSpc>
                <a:spcPct val="90000"/>
              </a:lnSpc>
            </a:pPr>
            <a:endParaRPr lang="en-US" sz="500" spc="50" dirty="0">
              <a:solidFill>
                <a:srgbClr val="FFFFFF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Sauver le soldat Roland Garros">
            <a:hlinkClick r:id="" action="ppaction://media"/>
            <a:extLst>
              <a:ext uri="{FF2B5EF4-FFF2-40B4-BE49-F238E27FC236}">
                <a16:creationId xmlns:a16="http://schemas.microsoft.com/office/drawing/2014/main" id="{F5E79D69-7F1B-4F87-A302-96420B163F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9B93B-2107-4445-8E20-F51941AE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8" y="158606"/>
            <a:ext cx="11015931" cy="1216024"/>
          </a:xfrm>
        </p:spPr>
        <p:txBody>
          <a:bodyPr/>
          <a:lstStyle/>
          <a:p>
            <a:r>
              <a:rPr lang="fr-FR" dirty="0"/>
              <a:t>« CE QUE l’ON FAIT AVEC CE QUE l’ON A »</a:t>
            </a:r>
          </a:p>
        </p:txBody>
      </p:sp>
      <p:pic>
        <p:nvPicPr>
          <p:cNvPr id="1026" name="Picture 2" descr="Management tries to make the best use of the resources available.">
            <a:extLst>
              <a:ext uri="{FF2B5EF4-FFF2-40B4-BE49-F238E27FC236}">
                <a16:creationId xmlns:a16="http://schemas.microsoft.com/office/drawing/2014/main" id="{6CC91170-E0E6-418A-AEDE-4D4C401F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8" y="1764017"/>
            <a:ext cx="7640090" cy="40110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Theory of the Growth of the Firm: Penrose, Edith: 9781614275367: Books  - Amazon.ca">
            <a:extLst>
              <a:ext uri="{FF2B5EF4-FFF2-40B4-BE49-F238E27FC236}">
                <a16:creationId xmlns:a16="http://schemas.microsoft.com/office/drawing/2014/main" id="{2CA99498-B818-4C54-930B-EA11A0D1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68" y="1630673"/>
            <a:ext cx="2974838" cy="4460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16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e bénévolat de compétences, une bouffée d'oxygène pour les associations">
            <a:extLst>
              <a:ext uri="{FF2B5EF4-FFF2-40B4-BE49-F238E27FC236}">
                <a16:creationId xmlns:a16="http://schemas.microsoft.com/office/drawing/2014/main" id="{4AC3753E-CD7D-43F5-A2F1-271AB50B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919" y="321734"/>
            <a:ext cx="453932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 Français aiment le bénévolat.">
            <a:extLst>
              <a:ext uri="{FF2B5EF4-FFF2-40B4-BE49-F238E27FC236}">
                <a16:creationId xmlns:a16="http://schemas.microsoft.com/office/drawing/2014/main" id="{5CAA53E2-5944-4849-8904-0B740DF0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38" y="3631096"/>
            <a:ext cx="4330290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s Français et le bénévolat : les chiffres du monde associatif |  l'Essentiel par Macif">
            <a:extLst>
              <a:ext uri="{FF2B5EF4-FFF2-40B4-BE49-F238E27FC236}">
                <a16:creationId xmlns:a16="http://schemas.microsoft.com/office/drawing/2014/main" id="{83588236-6C57-4863-BE34-749B4D68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778982"/>
            <a:ext cx="5426764" cy="51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3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r peint avec une flèche et un fléchette">
            <a:extLst>
              <a:ext uri="{FF2B5EF4-FFF2-40B4-BE49-F238E27FC236}">
                <a16:creationId xmlns:a16="http://schemas.microsoft.com/office/drawing/2014/main" id="{38DAF64C-4157-52DE-6137-6A7C6D172C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94" b="11135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FBE8EC-1812-4EE8-AE95-F57CA25A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159CA1A0-665C-4FC9-BE25-8C45BB69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46D20DF-CE98-4EA3-96C8-C03C3A885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7F4344-E299-42F6-99F4-4906C76B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82" y="5910583"/>
            <a:ext cx="6970985" cy="667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7783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A341F2-DF9D-44EE-8196-9D9637A4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fr-FR" b="1" dirty="0"/>
              <a:t>4 Actions </a:t>
            </a:r>
            <a:endParaRPr lang="fr-FR" b="1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68CBBBD-9E1A-14E0-EA94-DE058E81D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6848"/>
              </p:ext>
            </p:extLst>
          </p:nvPr>
        </p:nvGraphicFramePr>
        <p:xfrm>
          <a:off x="1050925" y="2586251"/>
          <a:ext cx="10064998" cy="366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59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5CB74-71A6-4867-A77E-845FE6F5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ORGANISATION: 3 COACHS</a:t>
            </a:r>
            <a:br>
              <a:rPr lang="fr-FR" dirty="0"/>
            </a:br>
            <a:r>
              <a:rPr lang="fr-FR" dirty="0"/>
              <a:t>MARS – MAI / Groupe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807679-F9BD-44DD-8DE9-30573E1C8493}"/>
              </a:ext>
            </a:extLst>
          </p:cNvPr>
          <p:cNvSpPr txBox="1"/>
          <p:nvPr/>
        </p:nvSpPr>
        <p:spPr>
          <a:xfrm>
            <a:off x="637309" y="5449455"/>
            <a:ext cx="3158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Emmanuelle Thevenin</a:t>
            </a:r>
          </a:p>
          <a:p>
            <a:pPr algn="ctr"/>
            <a:r>
              <a:rPr lang="fr-FR" sz="1400" dirty="0"/>
              <a:t>Professeure Gestion </a:t>
            </a:r>
          </a:p>
          <a:p>
            <a:pPr algn="ctr"/>
            <a:r>
              <a:rPr lang="fr-FR" sz="1400" dirty="0"/>
              <a:t>Expertise : Gestion Financière – technique quantitative de gestion – associations nature sport environnement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F61B6F-3AD0-499F-8005-6B5C169A9081}"/>
              </a:ext>
            </a:extLst>
          </p:cNvPr>
          <p:cNvSpPr txBox="1"/>
          <p:nvPr/>
        </p:nvSpPr>
        <p:spPr>
          <a:xfrm>
            <a:off x="4442691" y="5352473"/>
            <a:ext cx="3158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Malicia Caujolle</a:t>
            </a:r>
          </a:p>
          <a:p>
            <a:pPr algn="ctr"/>
            <a:r>
              <a:rPr lang="fr-FR" sz="1400" dirty="0"/>
              <a:t>Intervenante Communication Digitale</a:t>
            </a:r>
          </a:p>
          <a:p>
            <a:pPr algn="ctr"/>
            <a:r>
              <a:rPr lang="fr-FR" sz="1400" dirty="0"/>
              <a:t>Expertise : Community management, Communication, Réseaux Sociaux Associations humanitaire et sportives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1CA18E-1E56-4DBF-B0DA-A31A6DB60F13}"/>
              </a:ext>
            </a:extLst>
          </p:cNvPr>
          <p:cNvSpPr txBox="1"/>
          <p:nvPr/>
        </p:nvSpPr>
        <p:spPr>
          <a:xfrm>
            <a:off x="8048843" y="5352473"/>
            <a:ext cx="3158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Estelle </a:t>
            </a:r>
            <a:r>
              <a:rPr lang="fr-FR" sz="1400" b="1" dirty="0" err="1"/>
              <a:t>Caolova</a:t>
            </a:r>
            <a:endParaRPr lang="fr-FR" sz="1400" b="1" dirty="0"/>
          </a:p>
          <a:p>
            <a:pPr algn="ctr"/>
            <a:r>
              <a:rPr lang="fr-FR" sz="1400" dirty="0"/>
              <a:t>Professeure Marketing</a:t>
            </a:r>
          </a:p>
          <a:p>
            <a:pPr algn="ctr"/>
            <a:r>
              <a:rPr lang="fr-FR" sz="1400" dirty="0"/>
              <a:t>Expertise : Marketing / Communication Associations Sportives et Culturelles</a:t>
            </a:r>
          </a:p>
        </p:txBody>
      </p:sp>
      <p:pic>
        <p:nvPicPr>
          <p:cNvPr id="1026" name="Picture 2" descr="Malicia Caujolle - Responsable marketing digital - Pampelonne Organisation  | LinkedIn">
            <a:extLst>
              <a:ext uri="{FF2B5EF4-FFF2-40B4-BE49-F238E27FC236}">
                <a16:creationId xmlns:a16="http://schemas.microsoft.com/office/drawing/2014/main" id="{05B97FE5-857F-0558-8408-C734652E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22" y="2135331"/>
            <a:ext cx="3095197" cy="3095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l du Granon - Profil de l'ascension">
            <a:extLst>
              <a:ext uri="{FF2B5EF4-FFF2-40B4-BE49-F238E27FC236}">
                <a16:creationId xmlns:a16="http://schemas.microsoft.com/office/drawing/2014/main" id="{FABEC4CF-EE79-EDA2-EB57-427095CA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" y="2379446"/>
            <a:ext cx="3354917" cy="2516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038345-C5AA-D47B-B7AD-AA4C8A30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697" y="1937180"/>
            <a:ext cx="2414786" cy="3095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2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FE8F6-30D8-4980-B3C5-B0128B62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 travail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DB85973-FF04-CDCF-A9EA-AF91FC543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33099"/>
              </p:ext>
            </p:extLst>
          </p:nvPr>
        </p:nvGraphicFramePr>
        <p:xfrm>
          <a:off x="1050879" y="1825624"/>
          <a:ext cx="9810604" cy="442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0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AEBDDA-FD52-4A97-9A7D-E6FC26C78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2B9772F9-EEEB-A0AD-0581-017409256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59" r="1" b="10238"/>
          <a:stretch/>
        </p:blipFill>
        <p:spPr>
          <a:xfrm>
            <a:off x="-1" y="10"/>
            <a:ext cx="12201525" cy="6857989"/>
          </a:xfrm>
          <a:prstGeom prst="rect">
            <a:avLst/>
          </a:pr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9D09E0E-987C-4246-9B74-6910B801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-27912"/>
            <a:ext cx="11160425" cy="2171208"/>
          </a:xfrm>
          <a:custGeom>
            <a:avLst/>
            <a:gdLst>
              <a:gd name="connsiteX0" fmla="*/ 0 w 11160425"/>
              <a:gd name="connsiteY0" fmla="*/ 0 h 2171208"/>
              <a:gd name="connsiteX1" fmla="*/ 11160425 w 11160425"/>
              <a:gd name="connsiteY1" fmla="*/ 0 h 2171208"/>
              <a:gd name="connsiteX2" fmla="*/ 11159734 w 11160425"/>
              <a:gd name="connsiteY2" fmla="*/ 479 h 2171208"/>
              <a:gd name="connsiteX3" fmla="*/ 11121828 w 11160425"/>
              <a:gd name="connsiteY3" fmla="*/ 34789 h 2171208"/>
              <a:gd name="connsiteX4" fmla="*/ 11017543 w 11160425"/>
              <a:gd name="connsiteY4" fmla="*/ 66582 h 2171208"/>
              <a:gd name="connsiteX5" fmla="*/ 10922865 w 11160425"/>
              <a:gd name="connsiteY5" fmla="*/ 74271 h 2171208"/>
              <a:gd name="connsiteX6" fmla="*/ 10870004 w 11160425"/>
              <a:gd name="connsiteY6" fmla="*/ 100959 h 2171208"/>
              <a:gd name="connsiteX7" fmla="*/ 10752266 w 11160425"/>
              <a:gd name="connsiteY7" fmla="*/ 138250 h 2171208"/>
              <a:gd name="connsiteX8" fmla="*/ 10673821 w 11160425"/>
              <a:gd name="connsiteY8" fmla="*/ 127209 h 2171208"/>
              <a:gd name="connsiteX9" fmla="*/ 10583628 w 11160425"/>
              <a:gd name="connsiteY9" fmla="*/ 190850 h 2171208"/>
              <a:gd name="connsiteX10" fmla="*/ 10455531 w 11160425"/>
              <a:gd name="connsiteY10" fmla="*/ 205196 h 2171208"/>
              <a:gd name="connsiteX11" fmla="*/ 10372214 w 11160425"/>
              <a:gd name="connsiteY11" fmla="*/ 226573 h 2171208"/>
              <a:gd name="connsiteX12" fmla="*/ 10185130 w 11160425"/>
              <a:gd name="connsiteY12" fmla="*/ 277903 h 2171208"/>
              <a:gd name="connsiteX13" fmla="*/ 10006577 w 11160425"/>
              <a:gd name="connsiteY13" fmla="*/ 328627 h 2171208"/>
              <a:gd name="connsiteX14" fmla="*/ 9908235 w 11160425"/>
              <a:gd name="connsiteY14" fmla="*/ 356638 h 2171208"/>
              <a:gd name="connsiteX15" fmla="*/ 9749477 w 11160425"/>
              <a:gd name="connsiteY15" fmla="*/ 412155 h 2171208"/>
              <a:gd name="connsiteX16" fmla="*/ 9703003 w 11160425"/>
              <a:gd name="connsiteY16" fmla="*/ 421886 h 2171208"/>
              <a:gd name="connsiteX17" fmla="*/ 9675483 w 11160425"/>
              <a:gd name="connsiteY17" fmla="*/ 429342 h 2171208"/>
              <a:gd name="connsiteX18" fmla="*/ 9620036 w 11160425"/>
              <a:gd name="connsiteY18" fmla="*/ 464774 h 2171208"/>
              <a:gd name="connsiteX19" fmla="*/ 9452920 w 11160425"/>
              <a:gd name="connsiteY19" fmla="*/ 513588 h 2171208"/>
              <a:gd name="connsiteX20" fmla="*/ 9339758 w 11160425"/>
              <a:gd name="connsiteY20" fmla="*/ 538315 h 2171208"/>
              <a:gd name="connsiteX21" fmla="*/ 9162197 w 11160425"/>
              <a:gd name="connsiteY21" fmla="*/ 584298 h 2171208"/>
              <a:gd name="connsiteX22" fmla="*/ 9041656 w 11160425"/>
              <a:gd name="connsiteY22" fmla="*/ 615184 h 2171208"/>
              <a:gd name="connsiteX23" fmla="*/ 8933630 w 11160425"/>
              <a:gd name="connsiteY23" fmla="*/ 658151 h 2171208"/>
              <a:gd name="connsiteX24" fmla="*/ 8890917 w 11160425"/>
              <a:gd name="connsiteY24" fmla="*/ 695005 h 2171208"/>
              <a:gd name="connsiteX25" fmla="*/ 8805835 w 11160425"/>
              <a:gd name="connsiteY25" fmla="*/ 775028 h 2171208"/>
              <a:gd name="connsiteX26" fmla="*/ 8796649 w 11160425"/>
              <a:gd name="connsiteY26" fmla="*/ 786216 h 2171208"/>
              <a:gd name="connsiteX27" fmla="*/ 8788653 w 11160425"/>
              <a:gd name="connsiteY27" fmla="*/ 782398 h 2171208"/>
              <a:gd name="connsiteX28" fmla="*/ 8769129 w 11160425"/>
              <a:gd name="connsiteY28" fmla="*/ 791648 h 2171208"/>
              <a:gd name="connsiteX29" fmla="*/ 8724049 w 11160425"/>
              <a:gd name="connsiteY29" fmla="*/ 780662 h 2171208"/>
              <a:gd name="connsiteX30" fmla="*/ 8687087 w 11160425"/>
              <a:gd name="connsiteY30" fmla="*/ 809641 h 2171208"/>
              <a:gd name="connsiteX31" fmla="*/ 8668059 w 11160425"/>
              <a:gd name="connsiteY31" fmla="*/ 830123 h 2171208"/>
              <a:gd name="connsiteX32" fmla="*/ 8646808 w 11160425"/>
              <a:gd name="connsiteY32" fmla="*/ 834415 h 2171208"/>
              <a:gd name="connsiteX33" fmla="*/ 8634346 w 11160425"/>
              <a:gd name="connsiteY33" fmla="*/ 848454 h 2171208"/>
              <a:gd name="connsiteX34" fmla="*/ 8612455 w 11160425"/>
              <a:gd name="connsiteY34" fmla="*/ 848442 h 2171208"/>
              <a:gd name="connsiteX35" fmla="*/ 8527938 w 11160425"/>
              <a:gd name="connsiteY35" fmla="*/ 879567 h 2171208"/>
              <a:gd name="connsiteX36" fmla="*/ 8511302 w 11160425"/>
              <a:gd name="connsiteY36" fmla="*/ 884414 h 2171208"/>
              <a:gd name="connsiteX37" fmla="*/ 8503670 w 11160425"/>
              <a:gd name="connsiteY37" fmla="*/ 893442 h 2171208"/>
              <a:gd name="connsiteX38" fmla="*/ 8480127 w 11160425"/>
              <a:gd name="connsiteY38" fmla="*/ 903942 h 2171208"/>
              <a:gd name="connsiteX39" fmla="*/ 8471039 w 11160425"/>
              <a:gd name="connsiteY39" fmla="*/ 901136 h 2171208"/>
              <a:gd name="connsiteX40" fmla="*/ 8470408 w 11160425"/>
              <a:gd name="connsiteY40" fmla="*/ 905572 h 2171208"/>
              <a:gd name="connsiteX41" fmla="*/ 8438518 w 11160425"/>
              <a:gd name="connsiteY41" fmla="*/ 923274 h 2171208"/>
              <a:gd name="connsiteX42" fmla="*/ 8369793 w 11160425"/>
              <a:gd name="connsiteY42" fmla="*/ 961709 h 2171208"/>
              <a:gd name="connsiteX43" fmla="*/ 8352510 w 11160425"/>
              <a:gd name="connsiteY43" fmla="*/ 971108 h 2171208"/>
              <a:gd name="connsiteX44" fmla="*/ 8336092 w 11160425"/>
              <a:gd name="connsiteY44" fmla="*/ 972364 h 2171208"/>
              <a:gd name="connsiteX45" fmla="*/ 8248439 w 11160425"/>
              <a:gd name="connsiteY45" fmla="*/ 994273 h 2171208"/>
              <a:gd name="connsiteX46" fmla="*/ 8226654 w 11160425"/>
              <a:gd name="connsiteY46" fmla="*/ 995152 h 2171208"/>
              <a:gd name="connsiteX47" fmla="*/ 8216356 w 11160425"/>
              <a:gd name="connsiteY47" fmla="*/ 990246 h 2171208"/>
              <a:gd name="connsiteX48" fmla="*/ 8184675 w 11160425"/>
              <a:gd name="connsiteY48" fmla="*/ 1009213 h 2171208"/>
              <a:gd name="connsiteX49" fmla="*/ 8133494 w 11160425"/>
              <a:gd name="connsiteY49" fmla="*/ 1027796 h 2171208"/>
              <a:gd name="connsiteX50" fmla="*/ 8109620 w 11160425"/>
              <a:gd name="connsiteY50" fmla="*/ 1038733 h 2171208"/>
              <a:gd name="connsiteX51" fmla="*/ 8088480 w 11160425"/>
              <a:gd name="connsiteY51" fmla="*/ 1038849 h 2171208"/>
              <a:gd name="connsiteX52" fmla="*/ 7972563 w 11160425"/>
              <a:gd name="connsiteY52" fmla="*/ 1059837 h 2171208"/>
              <a:gd name="connsiteX53" fmla="*/ 7944674 w 11160425"/>
              <a:gd name="connsiteY53" fmla="*/ 1058940 h 2171208"/>
              <a:gd name="connsiteX54" fmla="*/ 7929511 w 11160425"/>
              <a:gd name="connsiteY54" fmla="*/ 1049490 h 2171208"/>
              <a:gd name="connsiteX55" fmla="*/ 7920539 w 11160425"/>
              <a:gd name="connsiteY55" fmla="*/ 1055586 h 2171208"/>
              <a:gd name="connsiteX56" fmla="*/ 7850641 w 11160425"/>
              <a:gd name="connsiteY56" fmla="*/ 1069274 h 2171208"/>
              <a:gd name="connsiteX57" fmla="*/ 7805277 w 11160425"/>
              <a:gd name="connsiteY57" fmla="*/ 1079284 h 2171208"/>
              <a:gd name="connsiteX58" fmla="*/ 7721021 w 11160425"/>
              <a:gd name="connsiteY58" fmla="*/ 1107343 h 2171208"/>
              <a:gd name="connsiteX59" fmla="*/ 7670271 w 11160425"/>
              <a:gd name="connsiteY59" fmla="*/ 1118487 h 2171208"/>
              <a:gd name="connsiteX60" fmla="*/ 7639863 w 11160425"/>
              <a:gd name="connsiteY60" fmla="*/ 1124977 h 2171208"/>
              <a:gd name="connsiteX61" fmla="*/ 7562935 w 11160425"/>
              <a:gd name="connsiteY61" fmla="*/ 1155344 h 2171208"/>
              <a:gd name="connsiteX62" fmla="*/ 7445235 w 11160425"/>
              <a:gd name="connsiteY62" fmla="*/ 1237666 h 2171208"/>
              <a:gd name="connsiteX63" fmla="*/ 7406141 w 11160425"/>
              <a:gd name="connsiteY63" fmla="*/ 1253580 h 2171208"/>
              <a:gd name="connsiteX64" fmla="*/ 7398282 w 11160425"/>
              <a:gd name="connsiteY64" fmla="*/ 1251610 h 2171208"/>
              <a:gd name="connsiteX65" fmla="*/ 7352783 w 11160425"/>
              <a:gd name="connsiteY65" fmla="*/ 1290294 h 2171208"/>
              <a:gd name="connsiteX66" fmla="*/ 7268660 w 11160425"/>
              <a:gd name="connsiteY66" fmla="*/ 1313047 h 2171208"/>
              <a:gd name="connsiteX67" fmla="*/ 7202350 w 11160425"/>
              <a:gd name="connsiteY67" fmla="*/ 1324792 h 2171208"/>
              <a:gd name="connsiteX68" fmla="*/ 7166396 w 11160425"/>
              <a:gd name="connsiteY68" fmla="*/ 1333719 h 2171208"/>
              <a:gd name="connsiteX69" fmla="*/ 7138872 w 11160425"/>
              <a:gd name="connsiteY69" fmla="*/ 1337619 h 2171208"/>
              <a:gd name="connsiteX70" fmla="*/ 7076136 w 11160425"/>
              <a:gd name="connsiteY70" fmla="*/ 1361516 h 2171208"/>
              <a:gd name="connsiteX71" fmla="*/ 6975206 w 11160425"/>
              <a:gd name="connsiteY71" fmla="*/ 1406971 h 2171208"/>
              <a:gd name="connsiteX72" fmla="*/ 6953100 w 11160425"/>
              <a:gd name="connsiteY72" fmla="*/ 1415319 h 2171208"/>
              <a:gd name="connsiteX73" fmla="*/ 6931644 w 11160425"/>
              <a:gd name="connsiteY73" fmla="*/ 1417217 h 2171208"/>
              <a:gd name="connsiteX74" fmla="*/ 6924527 w 11160425"/>
              <a:gd name="connsiteY74" fmla="*/ 1413058 h 2171208"/>
              <a:gd name="connsiteX75" fmla="*/ 6911975 w 11160425"/>
              <a:gd name="connsiteY75" fmla="*/ 1416802 h 2171208"/>
              <a:gd name="connsiteX76" fmla="*/ 6908122 w 11160425"/>
              <a:gd name="connsiteY76" fmla="*/ 1416695 h 2171208"/>
              <a:gd name="connsiteX77" fmla="*/ 6886549 w 11160425"/>
              <a:gd name="connsiteY77" fmla="*/ 1417185 h 2171208"/>
              <a:gd name="connsiteX78" fmla="*/ 6853233 w 11160425"/>
              <a:gd name="connsiteY78" fmla="*/ 1445633 h 2171208"/>
              <a:gd name="connsiteX79" fmla="*/ 6801763 w 11160425"/>
              <a:gd name="connsiteY79" fmla="*/ 1458092 h 2171208"/>
              <a:gd name="connsiteX80" fmla="*/ 6573324 w 11160425"/>
              <a:gd name="connsiteY80" fmla="*/ 1508615 h 2171208"/>
              <a:gd name="connsiteX81" fmla="*/ 6512587 w 11160425"/>
              <a:gd name="connsiteY81" fmla="*/ 1580769 h 2171208"/>
              <a:gd name="connsiteX82" fmla="*/ 6412227 w 11160425"/>
              <a:gd name="connsiteY82" fmla="*/ 1635850 h 2171208"/>
              <a:gd name="connsiteX83" fmla="*/ 6271766 w 11160425"/>
              <a:gd name="connsiteY83" fmla="*/ 1685125 h 2171208"/>
              <a:gd name="connsiteX84" fmla="*/ 6265986 w 11160425"/>
              <a:gd name="connsiteY84" fmla="*/ 1697342 h 2171208"/>
              <a:gd name="connsiteX85" fmla="*/ 6255634 w 11160425"/>
              <a:gd name="connsiteY85" fmla="*/ 1706889 h 2171208"/>
              <a:gd name="connsiteX86" fmla="*/ 6253215 w 11160425"/>
              <a:gd name="connsiteY86" fmla="*/ 1706796 h 2171208"/>
              <a:gd name="connsiteX87" fmla="*/ 6237762 w 11160425"/>
              <a:gd name="connsiteY87" fmla="*/ 1714142 h 2171208"/>
              <a:gd name="connsiteX88" fmla="*/ 6236677 w 11160425"/>
              <a:gd name="connsiteY88" fmla="*/ 1718276 h 2171208"/>
              <a:gd name="connsiteX89" fmla="*/ 6226797 w 11160425"/>
              <a:gd name="connsiteY89" fmla="*/ 1724108 h 2171208"/>
              <a:gd name="connsiteX90" fmla="*/ 6209271 w 11160425"/>
              <a:gd name="connsiteY90" fmla="*/ 1737729 h 2171208"/>
              <a:gd name="connsiteX91" fmla="*/ 6204173 w 11160425"/>
              <a:gd name="connsiteY91" fmla="*/ 1738278 h 2171208"/>
              <a:gd name="connsiteX92" fmla="*/ 6174905 w 11160425"/>
              <a:gd name="connsiteY92" fmla="*/ 1755709 h 2171208"/>
              <a:gd name="connsiteX93" fmla="*/ 6173639 w 11160425"/>
              <a:gd name="connsiteY93" fmla="*/ 1755000 h 2171208"/>
              <a:gd name="connsiteX94" fmla="*/ 6161616 w 11160425"/>
              <a:gd name="connsiteY94" fmla="*/ 1755765 h 2171208"/>
              <a:gd name="connsiteX95" fmla="*/ 6140607 w 11160425"/>
              <a:gd name="connsiteY95" fmla="*/ 1759396 h 2171208"/>
              <a:gd name="connsiteX96" fmla="*/ 6081475 w 11160425"/>
              <a:gd name="connsiteY96" fmla="*/ 1756019 h 2171208"/>
              <a:gd name="connsiteX97" fmla="*/ 6050866 w 11160425"/>
              <a:gd name="connsiteY97" fmla="*/ 1774087 h 2171208"/>
              <a:gd name="connsiteX98" fmla="*/ 6044220 w 11160425"/>
              <a:gd name="connsiteY98" fmla="*/ 1777214 h 2171208"/>
              <a:gd name="connsiteX99" fmla="*/ 6043887 w 11160425"/>
              <a:gd name="connsiteY99" fmla="*/ 1777065 h 2171208"/>
              <a:gd name="connsiteX100" fmla="*/ 6036477 w 11160425"/>
              <a:gd name="connsiteY100" fmla="*/ 1779944 h 2171208"/>
              <a:gd name="connsiteX101" fmla="*/ 6032103 w 11160425"/>
              <a:gd name="connsiteY101" fmla="*/ 1782912 h 2171208"/>
              <a:gd name="connsiteX102" fmla="*/ 5998476 w 11160425"/>
              <a:gd name="connsiteY102" fmla="*/ 1768243 h 2171208"/>
              <a:gd name="connsiteX103" fmla="*/ 5955839 w 11160425"/>
              <a:gd name="connsiteY103" fmla="*/ 1778447 h 2171208"/>
              <a:gd name="connsiteX104" fmla="*/ 5855319 w 11160425"/>
              <a:gd name="connsiteY104" fmla="*/ 1791242 h 2171208"/>
              <a:gd name="connsiteX105" fmla="*/ 5756488 w 11160425"/>
              <a:gd name="connsiteY105" fmla="*/ 1807118 h 2171208"/>
              <a:gd name="connsiteX106" fmla="*/ 5721040 w 11160425"/>
              <a:gd name="connsiteY106" fmla="*/ 1814422 h 2171208"/>
              <a:gd name="connsiteX107" fmla="*/ 5656374 w 11160425"/>
              <a:gd name="connsiteY107" fmla="*/ 1820581 h 2171208"/>
              <a:gd name="connsiteX108" fmla="*/ 5625840 w 11160425"/>
              <a:gd name="connsiteY108" fmla="*/ 1819147 h 2171208"/>
              <a:gd name="connsiteX109" fmla="*/ 5624659 w 11160425"/>
              <a:gd name="connsiteY109" fmla="*/ 1819815 h 2171208"/>
              <a:gd name="connsiteX110" fmla="*/ 5621418 w 11160425"/>
              <a:gd name="connsiteY110" fmla="*/ 1817320 h 2171208"/>
              <a:gd name="connsiteX111" fmla="*/ 5615750 w 11160425"/>
              <a:gd name="connsiteY111" fmla="*/ 1816954 h 2171208"/>
              <a:gd name="connsiteX112" fmla="*/ 5601275 w 11160425"/>
              <a:gd name="connsiteY112" fmla="*/ 1820626 h 2171208"/>
              <a:gd name="connsiteX113" fmla="*/ 5595999 w 11160425"/>
              <a:gd name="connsiteY113" fmla="*/ 1822776 h 2171208"/>
              <a:gd name="connsiteX114" fmla="*/ 5587925 w 11160425"/>
              <a:gd name="connsiteY114" fmla="*/ 1824284 h 2171208"/>
              <a:gd name="connsiteX115" fmla="*/ 5587672 w 11160425"/>
              <a:gd name="connsiteY115" fmla="*/ 1824077 h 2171208"/>
              <a:gd name="connsiteX116" fmla="*/ 5580212 w 11160425"/>
              <a:gd name="connsiteY116" fmla="*/ 1825969 h 2171208"/>
              <a:gd name="connsiteX117" fmla="*/ 5544380 w 11160425"/>
              <a:gd name="connsiteY117" fmla="*/ 1838327 h 2171208"/>
              <a:gd name="connsiteX118" fmla="*/ 5490474 w 11160425"/>
              <a:gd name="connsiteY118" fmla="*/ 1824216 h 2171208"/>
              <a:gd name="connsiteX119" fmla="*/ 5469389 w 11160425"/>
              <a:gd name="connsiteY119" fmla="*/ 1823995 h 2171208"/>
              <a:gd name="connsiteX120" fmla="*/ 5457847 w 11160425"/>
              <a:gd name="connsiteY120" fmla="*/ 1822568 h 2171208"/>
              <a:gd name="connsiteX121" fmla="*/ 5456946 w 11160425"/>
              <a:gd name="connsiteY121" fmla="*/ 1821634 h 2171208"/>
              <a:gd name="connsiteX122" fmla="*/ 5422623 w 11160425"/>
              <a:gd name="connsiteY122" fmla="*/ 1833603 h 2171208"/>
              <a:gd name="connsiteX123" fmla="*/ 5417641 w 11160425"/>
              <a:gd name="connsiteY123" fmla="*/ 1833220 h 2171208"/>
              <a:gd name="connsiteX124" fmla="*/ 5395812 w 11160425"/>
              <a:gd name="connsiteY124" fmla="*/ 1843547 h 2171208"/>
              <a:gd name="connsiteX125" fmla="*/ 5384245 w 11160425"/>
              <a:gd name="connsiteY125" fmla="*/ 1847534 h 2171208"/>
              <a:gd name="connsiteX126" fmla="*/ 5381575 w 11160425"/>
              <a:gd name="connsiteY126" fmla="*/ 1851439 h 2171208"/>
              <a:gd name="connsiteX127" fmla="*/ 5364196 w 11160425"/>
              <a:gd name="connsiteY127" fmla="*/ 1855916 h 2171208"/>
              <a:gd name="connsiteX128" fmla="*/ 5361974 w 11160425"/>
              <a:gd name="connsiteY128" fmla="*/ 1855383 h 2171208"/>
              <a:gd name="connsiteX129" fmla="*/ 5348482 w 11160425"/>
              <a:gd name="connsiteY129" fmla="*/ 1862972 h 2171208"/>
              <a:gd name="connsiteX130" fmla="*/ 5338191 w 11160425"/>
              <a:gd name="connsiteY130" fmla="*/ 1874042 h 2171208"/>
              <a:gd name="connsiteX131" fmla="*/ 5187216 w 11160425"/>
              <a:gd name="connsiteY131" fmla="*/ 1897374 h 2171208"/>
              <a:gd name="connsiteX132" fmla="*/ 4979418 w 11160425"/>
              <a:gd name="connsiteY132" fmla="*/ 1970081 h 2171208"/>
              <a:gd name="connsiteX133" fmla="*/ 4888296 w 11160425"/>
              <a:gd name="connsiteY133" fmla="*/ 1967318 h 2171208"/>
              <a:gd name="connsiteX134" fmla="*/ 4752077 w 11160425"/>
              <a:gd name="connsiteY134" fmla="*/ 2002868 h 2171208"/>
              <a:gd name="connsiteX135" fmla="*/ 4698992 w 11160425"/>
              <a:gd name="connsiteY135" fmla="*/ 2005865 h 2171208"/>
              <a:gd name="connsiteX136" fmla="*/ 4656477 w 11160425"/>
              <a:gd name="connsiteY136" fmla="*/ 2028026 h 2171208"/>
              <a:gd name="connsiteX137" fmla="*/ 4636122 w 11160425"/>
              <a:gd name="connsiteY137" fmla="*/ 2024588 h 2171208"/>
              <a:gd name="connsiteX138" fmla="*/ 4632564 w 11160425"/>
              <a:gd name="connsiteY138" fmla="*/ 2023781 h 2171208"/>
              <a:gd name="connsiteX139" fmla="*/ 4619336 w 11160425"/>
              <a:gd name="connsiteY139" fmla="*/ 2025213 h 2171208"/>
              <a:gd name="connsiteX140" fmla="*/ 4614352 w 11160425"/>
              <a:gd name="connsiteY140" fmla="*/ 2019789 h 2171208"/>
              <a:gd name="connsiteX141" fmla="*/ 4569544 w 11160425"/>
              <a:gd name="connsiteY141" fmla="*/ 2022030 h 2171208"/>
              <a:gd name="connsiteX142" fmla="*/ 4484150 w 11160425"/>
              <a:gd name="connsiteY142" fmla="*/ 2036534 h 2171208"/>
              <a:gd name="connsiteX143" fmla="*/ 4470992 w 11160425"/>
              <a:gd name="connsiteY143" fmla="*/ 2042470 h 2171208"/>
              <a:gd name="connsiteX144" fmla="*/ 4383921 w 11160425"/>
              <a:gd name="connsiteY144" fmla="*/ 2051948 h 2171208"/>
              <a:gd name="connsiteX145" fmla="*/ 4324401 w 11160425"/>
              <a:gd name="connsiteY145" fmla="*/ 2062236 h 2171208"/>
              <a:gd name="connsiteX146" fmla="*/ 4311690 w 11160425"/>
              <a:gd name="connsiteY146" fmla="*/ 2068007 h 2171208"/>
              <a:gd name="connsiteX147" fmla="*/ 4296855 w 11160425"/>
              <a:gd name="connsiteY147" fmla="*/ 2063078 h 2171208"/>
              <a:gd name="connsiteX148" fmla="*/ 4292443 w 11160425"/>
              <a:gd name="connsiteY148" fmla="*/ 2058242 h 2171208"/>
              <a:gd name="connsiteX149" fmla="*/ 4245098 w 11160425"/>
              <a:gd name="connsiteY149" fmla="*/ 2067844 h 2171208"/>
              <a:gd name="connsiteX150" fmla="*/ 4239373 w 11160425"/>
              <a:gd name="connsiteY150" fmla="*/ 2068113 h 2171208"/>
              <a:gd name="connsiteX151" fmla="*/ 4199908 w 11160425"/>
              <a:gd name="connsiteY151" fmla="*/ 2066755 h 2171208"/>
              <a:gd name="connsiteX152" fmla="*/ 4141208 w 11160425"/>
              <a:gd name="connsiteY152" fmla="*/ 2059740 h 2171208"/>
              <a:gd name="connsiteX153" fmla="*/ 4080292 w 11160425"/>
              <a:gd name="connsiteY153" fmla="*/ 2043471 h 2171208"/>
              <a:gd name="connsiteX154" fmla="*/ 4045124 w 11160425"/>
              <a:gd name="connsiteY154" fmla="*/ 2036865 h 2171208"/>
              <a:gd name="connsiteX155" fmla="*/ 4020658 w 11160425"/>
              <a:gd name="connsiteY155" fmla="*/ 2029269 h 2171208"/>
              <a:gd name="connsiteX156" fmla="*/ 3952339 w 11160425"/>
              <a:gd name="connsiteY156" fmla="*/ 2024942 h 2171208"/>
              <a:gd name="connsiteX157" fmla="*/ 3836569 w 11160425"/>
              <a:gd name="connsiteY157" fmla="*/ 2024044 h 2171208"/>
              <a:gd name="connsiteX158" fmla="*/ 3794437 w 11160425"/>
              <a:gd name="connsiteY158" fmla="*/ 2015549 h 2171208"/>
              <a:gd name="connsiteX159" fmla="*/ 3792431 w 11160425"/>
              <a:gd name="connsiteY159" fmla="*/ 2009111 h 2171208"/>
              <a:gd name="connsiteX160" fmla="*/ 3779628 w 11160425"/>
              <a:gd name="connsiteY160" fmla="*/ 2007348 h 2171208"/>
              <a:gd name="connsiteX161" fmla="*/ 3776751 w 11160425"/>
              <a:gd name="connsiteY161" fmla="*/ 2005720 h 2171208"/>
              <a:gd name="connsiteX162" fmla="*/ 3759716 w 11160425"/>
              <a:gd name="connsiteY162" fmla="*/ 1997546 h 2171208"/>
              <a:gd name="connsiteX163" fmla="*/ 3710266 w 11160425"/>
              <a:gd name="connsiteY163" fmla="*/ 2008882 h 2171208"/>
              <a:gd name="connsiteX164" fmla="*/ 3601196 w 11160425"/>
              <a:gd name="connsiteY164" fmla="*/ 2003685 h 2171208"/>
              <a:gd name="connsiteX165" fmla="*/ 3446105 w 11160425"/>
              <a:gd name="connsiteY165" fmla="*/ 1989400 h 2171208"/>
              <a:gd name="connsiteX166" fmla="*/ 3324453 w 11160425"/>
              <a:gd name="connsiteY166" fmla="*/ 1985620 h 2171208"/>
              <a:gd name="connsiteX167" fmla="*/ 3170596 w 11160425"/>
              <a:gd name="connsiteY167" fmla="*/ 1997703 h 2171208"/>
              <a:gd name="connsiteX168" fmla="*/ 3062011 w 11160425"/>
              <a:gd name="connsiteY168" fmla="*/ 1984354 h 2171208"/>
              <a:gd name="connsiteX169" fmla="*/ 3047345 w 11160425"/>
              <a:gd name="connsiteY169" fmla="*/ 1992622 h 2171208"/>
              <a:gd name="connsiteX170" fmla="*/ 3031387 w 11160425"/>
              <a:gd name="connsiteY170" fmla="*/ 1996757 h 2171208"/>
              <a:gd name="connsiteX171" fmla="*/ 3029603 w 11160425"/>
              <a:gd name="connsiteY171" fmla="*/ 1995713 h 2171208"/>
              <a:gd name="connsiteX172" fmla="*/ 3011556 w 11160425"/>
              <a:gd name="connsiteY172" fmla="*/ 1995912 h 2171208"/>
              <a:gd name="connsiteX173" fmla="*/ 2994774 w 11160425"/>
              <a:gd name="connsiteY173" fmla="*/ 2000163 h 2171208"/>
              <a:gd name="connsiteX174" fmla="*/ 2928374 w 11160425"/>
              <a:gd name="connsiteY174" fmla="*/ 2006826 h 2171208"/>
              <a:gd name="connsiteX175" fmla="*/ 2927990 w 11160425"/>
              <a:gd name="connsiteY175" fmla="*/ 2005707 h 2171208"/>
              <a:gd name="connsiteX176" fmla="*/ 2918085 w 11160425"/>
              <a:gd name="connsiteY176" fmla="*/ 2001577 h 2171208"/>
              <a:gd name="connsiteX177" fmla="*/ 2898861 w 11160425"/>
              <a:gd name="connsiteY177" fmla="*/ 1996344 h 2171208"/>
              <a:gd name="connsiteX178" fmla="*/ 2856119 w 11160425"/>
              <a:gd name="connsiteY178" fmla="*/ 1969853 h 2171208"/>
              <a:gd name="connsiteX179" fmla="*/ 2817431 w 11160425"/>
              <a:gd name="connsiteY179" fmla="*/ 1973286 h 2171208"/>
              <a:gd name="connsiteX180" fmla="*/ 2809697 w 11160425"/>
              <a:gd name="connsiteY180" fmla="*/ 1973343 h 2171208"/>
              <a:gd name="connsiteX181" fmla="*/ 2809564 w 11160425"/>
              <a:gd name="connsiteY181" fmla="*/ 1973082 h 2171208"/>
              <a:gd name="connsiteX182" fmla="*/ 2801449 w 11160425"/>
              <a:gd name="connsiteY182" fmla="*/ 1972620 h 2171208"/>
              <a:gd name="connsiteX183" fmla="*/ 2780592 w 11160425"/>
              <a:gd name="connsiteY183" fmla="*/ 1973556 h 2171208"/>
              <a:gd name="connsiteX184" fmla="*/ 2775569 w 11160425"/>
              <a:gd name="connsiteY184" fmla="*/ 1971853 h 2171208"/>
              <a:gd name="connsiteX185" fmla="*/ 2745068 w 11160425"/>
              <a:gd name="connsiteY185" fmla="*/ 1960376 h 2171208"/>
              <a:gd name="connsiteX186" fmla="*/ 2646933 w 11160425"/>
              <a:gd name="connsiteY186" fmla="*/ 1949578 h 2171208"/>
              <a:gd name="connsiteX187" fmla="*/ 2548831 w 11160425"/>
              <a:gd name="connsiteY187" fmla="*/ 1941424 h 2171208"/>
              <a:gd name="connsiteX188" fmla="*/ 2450638 w 11160425"/>
              <a:gd name="connsiteY188" fmla="*/ 1929883 h 2171208"/>
              <a:gd name="connsiteX189" fmla="*/ 2403143 w 11160425"/>
              <a:gd name="connsiteY189" fmla="*/ 1905311 h 2171208"/>
              <a:gd name="connsiteX190" fmla="*/ 2397526 w 11160425"/>
              <a:gd name="connsiteY190" fmla="*/ 1904604 h 2171208"/>
              <a:gd name="connsiteX191" fmla="*/ 2382841 w 11160425"/>
              <a:gd name="connsiteY191" fmla="*/ 1907407 h 2171208"/>
              <a:gd name="connsiteX192" fmla="*/ 2377427 w 11160425"/>
              <a:gd name="connsiteY192" fmla="*/ 1909241 h 2171208"/>
              <a:gd name="connsiteX193" fmla="*/ 2369275 w 11160425"/>
              <a:gd name="connsiteY193" fmla="*/ 1910264 h 2171208"/>
              <a:gd name="connsiteX194" fmla="*/ 2369039 w 11160425"/>
              <a:gd name="connsiteY194" fmla="*/ 1910041 h 2171208"/>
              <a:gd name="connsiteX195" fmla="*/ 2324870 w 11160425"/>
              <a:gd name="connsiteY195" fmla="*/ 1921693 h 2171208"/>
              <a:gd name="connsiteX196" fmla="*/ 2272261 w 11160425"/>
              <a:gd name="connsiteY196" fmla="*/ 1904348 h 2171208"/>
              <a:gd name="connsiteX197" fmla="*/ 2251287 w 11160425"/>
              <a:gd name="connsiteY197" fmla="*/ 1902861 h 2171208"/>
              <a:gd name="connsiteX198" fmla="*/ 2239904 w 11160425"/>
              <a:gd name="connsiteY198" fmla="*/ 1900741 h 2171208"/>
              <a:gd name="connsiteX199" fmla="*/ 2204009 w 11160425"/>
              <a:gd name="connsiteY199" fmla="*/ 1909662 h 2171208"/>
              <a:gd name="connsiteX200" fmla="*/ 2199075 w 11160425"/>
              <a:gd name="connsiteY200" fmla="*/ 1908979 h 2171208"/>
              <a:gd name="connsiteX201" fmla="*/ 2176570 w 11160425"/>
              <a:gd name="connsiteY201" fmla="*/ 1917995 h 2171208"/>
              <a:gd name="connsiteX202" fmla="*/ 2144169 w 11160425"/>
              <a:gd name="connsiteY202" fmla="*/ 1928467 h 2171208"/>
              <a:gd name="connsiteX203" fmla="*/ 2141995 w 11160425"/>
              <a:gd name="connsiteY203" fmla="*/ 1927802 h 2171208"/>
              <a:gd name="connsiteX204" fmla="*/ 2127994 w 11160425"/>
              <a:gd name="connsiteY204" fmla="*/ 1934580 h 2171208"/>
              <a:gd name="connsiteX205" fmla="*/ 2062463 w 11160425"/>
              <a:gd name="connsiteY205" fmla="*/ 1945032 h 2171208"/>
              <a:gd name="connsiteX206" fmla="*/ 1964865 w 11160425"/>
              <a:gd name="connsiteY206" fmla="*/ 1959303 h 2171208"/>
              <a:gd name="connsiteX207" fmla="*/ 1848421 w 11160425"/>
              <a:gd name="connsiteY207" fmla="*/ 1967726 h 2171208"/>
              <a:gd name="connsiteX208" fmla="*/ 1726299 w 11160425"/>
              <a:gd name="connsiteY208" fmla="*/ 2001504 h 2171208"/>
              <a:gd name="connsiteX209" fmla="*/ 1523750 w 11160425"/>
              <a:gd name="connsiteY209" fmla="*/ 2038677 h 2171208"/>
              <a:gd name="connsiteX210" fmla="*/ 1470679 w 11160425"/>
              <a:gd name="connsiteY210" fmla="*/ 2038487 h 2171208"/>
              <a:gd name="connsiteX211" fmla="*/ 1426690 w 11160425"/>
              <a:gd name="connsiteY211" fmla="*/ 2058097 h 2171208"/>
              <a:gd name="connsiteX212" fmla="*/ 1406683 w 11160425"/>
              <a:gd name="connsiteY212" fmla="*/ 2053438 h 2171208"/>
              <a:gd name="connsiteX213" fmla="*/ 1364803 w 11160425"/>
              <a:gd name="connsiteY213" fmla="*/ 2044063 h 2171208"/>
              <a:gd name="connsiteX214" fmla="*/ 1340592 w 11160425"/>
              <a:gd name="connsiteY214" fmla="*/ 2046883 h 2171208"/>
              <a:gd name="connsiteX215" fmla="*/ 1226584 w 11160425"/>
              <a:gd name="connsiteY215" fmla="*/ 2066865 h 2171208"/>
              <a:gd name="connsiteX216" fmla="*/ 1157776 w 11160425"/>
              <a:gd name="connsiteY216" fmla="*/ 2075069 h 2171208"/>
              <a:gd name="connsiteX217" fmla="*/ 1130703 w 11160425"/>
              <a:gd name="connsiteY217" fmla="*/ 2072292 h 2171208"/>
              <a:gd name="connsiteX218" fmla="*/ 1093525 w 11160425"/>
              <a:gd name="connsiteY218" fmla="*/ 2072377 h 2171208"/>
              <a:gd name="connsiteX219" fmla="*/ 1027186 w 11160425"/>
              <a:gd name="connsiteY219" fmla="*/ 2067964 h 2171208"/>
              <a:gd name="connsiteX220" fmla="*/ 939318 w 11160425"/>
              <a:gd name="connsiteY220" fmla="*/ 2069968 h 2171208"/>
              <a:gd name="connsiteX221" fmla="*/ 911087 w 11160425"/>
              <a:gd name="connsiteY221" fmla="*/ 2082975 h 2171208"/>
              <a:gd name="connsiteX222" fmla="*/ 850358 w 11160425"/>
              <a:gd name="connsiteY222" fmla="*/ 2092811 h 2171208"/>
              <a:gd name="connsiteX223" fmla="*/ 784309 w 11160425"/>
              <a:gd name="connsiteY223" fmla="*/ 2098913 h 2171208"/>
              <a:gd name="connsiteX224" fmla="*/ 656060 w 11160425"/>
              <a:gd name="connsiteY224" fmla="*/ 2161683 h 2171208"/>
              <a:gd name="connsiteX225" fmla="*/ 567060 w 11160425"/>
              <a:gd name="connsiteY225" fmla="*/ 2160730 h 2171208"/>
              <a:gd name="connsiteX226" fmla="*/ 515269 w 11160425"/>
              <a:gd name="connsiteY226" fmla="*/ 2159436 h 2171208"/>
              <a:gd name="connsiteX227" fmla="*/ 474542 w 11160425"/>
              <a:gd name="connsiteY227" fmla="*/ 2146436 h 2171208"/>
              <a:gd name="connsiteX228" fmla="*/ 432035 w 11160425"/>
              <a:gd name="connsiteY228" fmla="*/ 2150124 h 2171208"/>
              <a:gd name="connsiteX229" fmla="*/ 378455 w 11160425"/>
              <a:gd name="connsiteY229" fmla="*/ 2165441 h 2171208"/>
              <a:gd name="connsiteX230" fmla="*/ 307909 w 11160425"/>
              <a:gd name="connsiteY230" fmla="*/ 2162055 h 2171208"/>
              <a:gd name="connsiteX231" fmla="*/ 231590 w 11160425"/>
              <a:gd name="connsiteY231" fmla="*/ 2164122 h 2171208"/>
              <a:gd name="connsiteX232" fmla="*/ 157866 w 11160425"/>
              <a:gd name="connsiteY232" fmla="*/ 2165402 h 2171208"/>
              <a:gd name="connsiteX233" fmla="*/ 47102 w 11160425"/>
              <a:gd name="connsiteY233" fmla="*/ 2163358 h 2171208"/>
              <a:gd name="connsiteX234" fmla="*/ 11656 w 11160425"/>
              <a:gd name="connsiteY234" fmla="*/ 2160770 h 2171208"/>
              <a:gd name="connsiteX235" fmla="*/ 0 w 11160425"/>
              <a:gd name="connsiteY235" fmla="*/ 2148979 h 217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160425" h="2171208">
                <a:moveTo>
                  <a:pt x="0" y="0"/>
                </a:moveTo>
                <a:lnTo>
                  <a:pt x="11160425" y="0"/>
                </a:lnTo>
                <a:lnTo>
                  <a:pt x="11159734" y="479"/>
                </a:lnTo>
                <a:cubicBezTo>
                  <a:pt x="11148609" y="13215"/>
                  <a:pt x="11145526" y="23772"/>
                  <a:pt x="11121828" y="34789"/>
                </a:cubicBezTo>
                <a:cubicBezTo>
                  <a:pt x="11098130" y="45806"/>
                  <a:pt x="11067703" y="77648"/>
                  <a:pt x="11017543" y="66582"/>
                </a:cubicBezTo>
                <a:cubicBezTo>
                  <a:pt x="10999713" y="58356"/>
                  <a:pt x="10947455" y="68542"/>
                  <a:pt x="10922865" y="74271"/>
                </a:cubicBezTo>
                <a:cubicBezTo>
                  <a:pt x="10898275" y="80000"/>
                  <a:pt x="10884055" y="109749"/>
                  <a:pt x="10870004" y="100959"/>
                </a:cubicBezTo>
                <a:cubicBezTo>
                  <a:pt x="10833512" y="107581"/>
                  <a:pt x="10780081" y="145063"/>
                  <a:pt x="10752266" y="138250"/>
                </a:cubicBezTo>
                <a:cubicBezTo>
                  <a:pt x="10741459" y="121366"/>
                  <a:pt x="10698175" y="130002"/>
                  <a:pt x="10673821" y="127209"/>
                </a:cubicBezTo>
                <a:cubicBezTo>
                  <a:pt x="10623964" y="156774"/>
                  <a:pt x="10616211" y="189862"/>
                  <a:pt x="10583628" y="190850"/>
                </a:cubicBezTo>
                <a:cubicBezTo>
                  <a:pt x="10561212" y="190513"/>
                  <a:pt x="10486354" y="225362"/>
                  <a:pt x="10455531" y="205196"/>
                </a:cubicBezTo>
                <a:cubicBezTo>
                  <a:pt x="10421894" y="233528"/>
                  <a:pt x="10400450" y="211247"/>
                  <a:pt x="10372214" y="226573"/>
                </a:cubicBezTo>
                <a:cubicBezTo>
                  <a:pt x="10305919" y="244536"/>
                  <a:pt x="10276543" y="279473"/>
                  <a:pt x="10185130" y="277903"/>
                </a:cubicBezTo>
                <a:cubicBezTo>
                  <a:pt x="10147983" y="295651"/>
                  <a:pt x="10081218" y="270605"/>
                  <a:pt x="10006577" y="328627"/>
                </a:cubicBezTo>
                <a:cubicBezTo>
                  <a:pt x="9959833" y="346448"/>
                  <a:pt x="9980028" y="322702"/>
                  <a:pt x="9908235" y="356638"/>
                </a:cubicBezTo>
                <a:cubicBezTo>
                  <a:pt x="9880741" y="336485"/>
                  <a:pt x="9773034" y="404054"/>
                  <a:pt x="9749477" y="412155"/>
                </a:cubicBezTo>
                <a:cubicBezTo>
                  <a:pt x="9726731" y="400338"/>
                  <a:pt x="9719990" y="415565"/>
                  <a:pt x="9703003" y="421886"/>
                </a:cubicBezTo>
                <a:cubicBezTo>
                  <a:pt x="9692958" y="413841"/>
                  <a:pt x="9678144" y="417168"/>
                  <a:pt x="9675483" y="429342"/>
                </a:cubicBezTo>
                <a:cubicBezTo>
                  <a:pt x="9688258" y="453826"/>
                  <a:pt x="9620044" y="446217"/>
                  <a:pt x="9620036" y="464774"/>
                </a:cubicBezTo>
                <a:cubicBezTo>
                  <a:pt x="9590760" y="474195"/>
                  <a:pt x="9468891" y="480857"/>
                  <a:pt x="9452920" y="513588"/>
                </a:cubicBezTo>
                <a:cubicBezTo>
                  <a:pt x="9395032" y="538666"/>
                  <a:pt x="9365430" y="532618"/>
                  <a:pt x="9339758" y="538315"/>
                </a:cubicBezTo>
                <a:cubicBezTo>
                  <a:pt x="9308179" y="538749"/>
                  <a:pt x="9271299" y="560576"/>
                  <a:pt x="9162197" y="584298"/>
                </a:cubicBezTo>
                <a:cubicBezTo>
                  <a:pt x="9146325" y="582070"/>
                  <a:pt x="9043060" y="602548"/>
                  <a:pt x="9041656" y="615184"/>
                </a:cubicBezTo>
                <a:cubicBezTo>
                  <a:pt x="9008079" y="623595"/>
                  <a:pt x="8960998" y="668145"/>
                  <a:pt x="8933630" y="658151"/>
                </a:cubicBezTo>
                <a:cubicBezTo>
                  <a:pt x="8944369" y="682387"/>
                  <a:pt x="8891269" y="669712"/>
                  <a:pt x="8890917" y="695005"/>
                </a:cubicBezTo>
                <a:cubicBezTo>
                  <a:pt x="8869618" y="714484"/>
                  <a:pt x="8819510" y="760320"/>
                  <a:pt x="8805835" y="775028"/>
                </a:cubicBezTo>
                <a:lnTo>
                  <a:pt x="8796649" y="786216"/>
                </a:lnTo>
                <a:lnTo>
                  <a:pt x="8788653" y="782398"/>
                </a:lnTo>
                <a:lnTo>
                  <a:pt x="8769129" y="791648"/>
                </a:lnTo>
                <a:cubicBezTo>
                  <a:pt x="8758362" y="791359"/>
                  <a:pt x="8737723" y="777663"/>
                  <a:pt x="8724049" y="780662"/>
                </a:cubicBezTo>
                <a:cubicBezTo>
                  <a:pt x="8696345" y="791261"/>
                  <a:pt x="8697041" y="821834"/>
                  <a:pt x="8687087" y="809641"/>
                </a:cubicBezTo>
                <a:cubicBezTo>
                  <a:pt x="8683977" y="819618"/>
                  <a:pt x="8677242" y="826011"/>
                  <a:pt x="8668059" y="830123"/>
                </a:cubicBezTo>
                <a:lnTo>
                  <a:pt x="8646808" y="834415"/>
                </a:lnTo>
                <a:lnTo>
                  <a:pt x="8634346" y="848454"/>
                </a:lnTo>
                <a:cubicBezTo>
                  <a:pt x="8628731" y="851628"/>
                  <a:pt x="8621740" y="852239"/>
                  <a:pt x="8612455" y="848442"/>
                </a:cubicBezTo>
                <a:cubicBezTo>
                  <a:pt x="8594720" y="853628"/>
                  <a:pt x="8544797" y="873572"/>
                  <a:pt x="8527938" y="879567"/>
                </a:cubicBezTo>
                <a:lnTo>
                  <a:pt x="8511302" y="884414"/>
                </a:lnTo>
                <a:lnTo>
                  <a:pt x="8503670" y="893442"/>
                </a:lnTo>
                <a:cubicBezTo>
                  <a:pt x="8496925" y="900076"/>
                  <a:pt x="8489344" y="904430"/>
                  <a:pt x="8480127" y="903942"/>
                </a:cubicBezTo>
                <a:lnTo>
                  <a:pt x="8471039" y="901136"/>
                </a:lnTo>
                <a:cubicBezTo>
                  <a:pt x="8470829" y="902615"/>
                  <a:pt x="8470618" y="904093"/>
                  <a:pt x="8470408" y="905572"/>
                </a:cubicBezTo>
                <a:cubicBezTo>
                  <a:pt x="8470227" y="912458"/>
                  <a:pt x="8467620" y="919058"/>
                  <a:pt x="8438518" y="923274"/>
                </a:cubicBezTo>
                <a:cubicBezTo>
                  <a:pt x="8420327" y="939422"/>
                  <a:pt x="8396654" y="952660"/>
                  <a:pt x="8369793" y="961709"/>
                </a:cubicBezTo>
                <a:cubicBezTo>
                  <a:pt x="8364198" y="956134"/>
                  <a:pt x="8356908" y="967996"/>
                  <a:pt x="8352510" y="971108"/>
                </a:cubicBezTo>
                <a:cubicBezTo>
                  <a:pt x="8350828" y="966958"/>
                  <a:pt x="8338752" y="967884"/>
                  <a:pt x="8336092" y="972364"/>
                </a:cubicBezTo>
                <a:cubicBezTo>
                  <a:pt x="8257682" y="1009032"/>
                  <a:pt x="8289862" y="957876"/>
                  <a:pt x="8248439" y="994273"/>
                </a:cubicBezTo>
                <a:cubicBezTo>
                  <a:pt x="8240455" y="997677"/>
                  <a:pt x="8233297" y="997231"/>
                  <a:pt x="8226654" y="995152"/>
                </a:cubicBezTo>
                <a:lnTo>
                  <a:pt x="8216356" y="990246"/>
                </a:lnTo>
                <a:lnTo>
                  <a:pt x="8184675" y="1009213"/>
                </a:lnTo>
                <a:cubicBezTo>
                  <a:pt x="8168684" y="1016761"/>
                  <a:pt x="8151490" y="1023016"/>
                  <a:pt x="8133494" y="1027796"/>
                </a:cubicBezTo>
                <a:cubicBezTo>
                  <a:pt x="8127499" y="1019800"/>
                  <a:pt x="8115838" y="1034986"/>
                  <a:pt x="8109620" y="1038733"/>
                </a:cubicBezTo>
                <a:cubicBezTo>
                  <a:pt x="8108313" y="1033017"/>
                  <a:pt x="8092766" y="1033105"/>
                  <a:pt x="8088480" y="1038849"/>
                </a:cubicBezTo>
                <a:cubicBezTo>
                  <a:pt x="7981355" y="1080476"/>
                  <a:pt x="8032580" y="1015054"/>
                  <a:pt x="7972563" y="1059837"/>
                </a:cubicBezTo>
                <a:cubicBezTo>
                  <a:pt x="7961723" y="1063633"/>
                  <a:pt x="7952708" y="1062355"/>
                  <a:pt x="7944674" y="1058940"/>
                </a:cubicBezTo>
                <a:lnTo>
                  <a:pt x="7929511" y="1049490"/>
                </a:lnTo>
                <a:lnTo>
                  <a:pt x="7920539" y="1055586"/>
                </a:lnTo>
                <a:cubicBezTo>
                  <a:pt x="7883315" y="1062987"/>
                  <a:pt x="7869705" y="1052934"/>
                  <a:pt x="7850641" y="1069274"/>
                </a:cubicBezTo>
                <a:cubicBezTo>
                  <a:pt x="7813097" y="1049940"/>
                  <a:pt x="7828826" y="1070772"/>
                  <a:pt x="7805277" y="1079284"/>
                </a:cubicBezTo>
                <a:cubicBezTo>
                  <a:pt x="7783674" y="1085629"/>
                  <a:pt x="7743522" y="1100809"/>
                  <a:pt x="7721021" y="1107343"/>
                </a:cubicBezTo>
                <a:cubicBezTo>
                  <a:pt x="7707136" y="1129937"/>
                  <a:pt x="7692990" y="1108029"/>
                  <a:pt x="7670271" y="1118487"/>
                </a:cubicBezTo>
                <a:cubicBezTo>
                  <a:pt x="7660535" y="1127885"/>
                  <a:pt x="7652653" y="1130674"/>
                  <a:pt x="7639863" y="1124977"/>
                </a:cubicBezTo>
                <a:cubicBezTo>
                  <a:pt x="7595428" y="1170166"/>
                  <a:pt x="7608715" y="1132529"/>
                  <a:pt x="7562935" y="1155344"/>
                </a:cubicBezTo>
                <a:cubicBezTo>
                  <a:pt x="7524045" y="1177585"/>
                  <a:pt x="7478472" y="1195870"/>
                  <a:pt x="7445235" y="1237666"/>
                </a:cubicBezTo>
                <a:cubicBezTo>
                  <a:pt x="7439864" y="1248740"/>
                  <a:pt x="7422361" y="1255866"/>
                  <a:pt x="7406141" y="1253580"/>
                </a:cubicBezTo>
                <a:cubicBezTo>
                  <a:pt x="7403349" y="1253187"/>
                  <a:pt x="7400702" y="1252523"/>
                  <a:pt x="7398282" y="1251610"/>
                </a:cubicBezTo>
                <a:cubicBezTo>
                  <a:pt x="7379362" y="1280298"/>
                  <a:pt x="7360014" y="1271943"/>
                  <a:pt x="7352783" y="1290294"/>
                </a:cubicBezTo>
                <a:cubicBezTo>
                  <a:pt x="7313523" y="1305346"/>
                  <a:pt x="7275692" y="1296814"/>
                  <a:pt x="7268660" y="1313047"/>
                </a:cubicBezTo>
                <a:cubicBezTo>
                  <a:pt x="7247325" y="1316608"/>
                  <a:pt x="7213598" y="1306491"/>
                  <a:pt x="7202350" y="1324792"/>
                </a:cubicBezTo>
                <a:cubicBezTo>
                  <a:pt x="7196438" y="1312993"/>
                  <a:pt x="7181055" y="1339222"/>
                  <a:pt x="7166396" y="1333719"/>
                </a:cubicBezTo>
                <a:cubicBezTo>
                  <a:pt x="7155618" y="1328495"/>
                  <a:pt x="7148437" y="1335233"/>
                  <a:pt x="7138872" y="1337619"/>
                </a:cubicBezTo>
                <a:cubicBezTo>
                  <a:pt x="7124928" y="1334549"/>
                  <a:pt x="7085452" y="1352349"/>
                  <a:pt x="7076136" y="1361516"/>
                </a:cubicBezTo>
                <a:cubicBezTo>
                  <a:pt x="7055536" y="1391136"/>
                  <a:pt x="6992666" y="1383958"/>
                  <a:pt x="6975206" y="1406971"/>
                </a:cubicBezTo>
                <a:cubicBezTo>
                  <a:pt x="6967988" y="1411228"/>
                  <a:pt x="6960583" y="1413802"/>
                  <a:pt x="6953100" y="1415319"/>
                </a:cubicBezTo>
                <a:lnTo>
                  <a:pt x="6931644" y="1417217"/>
                </a:lnTo>
                <a:lnTo>
                  <a:pt x="6924527" y="1413058"/>
                </a:lnTo>
                <a:lnTo>
                  <a:pt x="6911975" y="1416802"/>
                </a:lnTo>
                <a:lnTo>
                  <a:pt x="6908122" y="1416695"/>
                </a:lnTo>
                <a:lnTo>
                  <a:pt x="6886549" y="1417185"/>
                </a:lnTo>
                <a:cubicBezTo>
                  <a:pt x="6901297" y="1442009"/>
                  <a:pt x="6829601" y="1427777"/>
                  <a:pt x="6853233" y="1445633"/>
                </a:cubicBezTo>
                <a:cubicBezTo>
                  <a:pt x="6817440" y="1454147"/>
                  <a:pt x="6849325" y="1468908"/>
                  <a:pt x="6801763" y="1458092"/>
                </a:cubicBezTo>
                <a:cubicBezTo>
                  <a:pt x="6750314" y="1490429"/>
                  <a:pt x="6610187" y="1467361"/>
                  <a:pt x="6573324" y="1508615"/>
                </a:cubicBezTo>
                <a:cubicBezTo>
                  <a:pt x="6576073" y="1495010"/>
                  <a:pt x="6527627" y="1571425"/>
                  <a:pt x="6512587" y="1580769"/>
                </a:cubicBezTo>
                <a:cubicBezTo>
                  <a:pt x="6477418" y="1596681"/>
                  <a:pt x="6464465" y="1610138"/>
                  <a:pt x="6412227" y="1635850"/>
                </a:cubicBezTo>
                <a:cubicBezTo>
                  <a:pt x="6360920" y="1652089"/>
                  <a:pt x="6329198" y="1684983"/>
                  <a:pt x="6271766" y="1685125"/>
                </a:cubicBezTo>
                <a:cubicBezTo>
                  <a:pt x="6270954" y="1689630"/>
                  <a:pt x="6268899" y="1693662"/>
                  <a:pt x="6265986" y="1697342"/>
                </a:cubicBezTo>
                <a:lnTo>
                  <a:pt x="6255634" y="1706889"/>
                </a:lnTo>
                <a:lnTo>
                  <a:pt x="6253215" y="1706796"/>
                </a:lnTo>
                <a:cubicBezTo>
                  <a:pt x="6244144" y="1708418"/>
                  <a:pt x="6239885" y="1711059"/>
                  <a:pt x="6237762" y="1714142"/>
                </a:cubicBezTo>
                <a:lnTo>
                  <a:pt x="6236677" y="1718276"/>
                </a:lnTo>
                <a:lnTo>
                  <a:pt x="6226797" y="1724108"/>
                </a:lnTo>
                <a:lnTo>
                  <a:pt x="6209271" y="1737729"/>
                </a:lnTo>
                <a:lnTo>
                  <a:pt x="6204173" y="1738278"/>
                </a:lnTo>
                <a:lnTo>
                  <a:pt x="6174905" y="1755709"/>
                </a:lnTo>
                <a:lnTo>
                  <a:pt x="6173639" y="1755000"/>
                </a:lnTo>
                <a:cubicBezTo>
                  <a:pt x="6170130" y="1753808"/>
                  <a:pt x="6166281" y="1753678"/>
                  <a:pt x="6161616" y="1755765"/>
                </a:cubicBezTo>
                <a:cubicBezTo>
                  <a:pt x="6156118" y="1738654"/>
                  <a:pt x="6153879" y="1751728"/>
                  <a:pt x="6140607" y="1759396"/>
                </a:cubicBezTo>
                <a:cubicBezTo>
                  <a:pt x="6129108" y="1734530"/>
                  <a:pt x="6099048" y="1764714"/>
                  <a:pt x="6081475" y="1756019"/>
                </a:cubicBezTo>
                <a:cubicBezTo>
                  <a:pt x="6071982" y="1762213"/>
                  <a:pt x="6061735" y="1768310"/>
                  <a:pt x="6050866" y="1774087"/>
                </a:cubicBezTo>
                <a:lnTo>
                  <a:pt x="6044220" y="1777214"/>
                </a:lnTo>
                <a:lnTo>
                  <a:pt x="6043887" y="1777065"/>
                </a:lnTo>
                <a:cubicBezTo>
                  <a:pt x="6042014" y="1777296"/>
                  <a:pt x="6039667" y="1778155"/>
                  <a:pt x="6036477" y="1779944"/>
                </a:cubicBezTo>
                <a:lnTo>
                  <a:pt x="6032103" y="1782912"/>
                </a:lnTo>
                <a:lnTo>
                  <a:pt x="5998476" y="1768243"/>
                </a:lnTo>
                <a:lnTo>
                  <a:pt x="5955839" y="1778447"/>
                </a:lnTo>
                <a:cubicBezTo>
                  <a:pt x="5917066" y="1785378"/>
                  <a:pt x="5888184" y="1771691"/>
                  <a:pt x="5855319" y="1791242"/>
                </a:cubicBezTo>
                <a:cubicBezTo>
                  <a:pt x="5819000" y="1797653"/>
                  <a:pt x="5785962" y="1795828"/>
                  <a:pt x="5756488" y="1807118"/>
                </a:cubicBezTo>
                <a:cubicBezTo>
                  <a:pt x="5742733" y="1803434"/>
                  <a:pt x="5730469" y="1803218"/>
                  <a:pt x="5721040" y="1814422"/>
                </a:cubicBezTo>
                <a:cubicBezTo>
                  <a:pt x="5686587" y="1817812"/>
                  <a:pt x="5675621" y="1806443"/>
                  <a:pt x="5656374" y="1820581"/>
                </a:cubicBezTo>
                <a:cubicBezTo>
                  <a:pt x="5632879" y="1803280"/>
                  <a:pt x="5633474" y="1811470"/>
                  <a:pt x="5625840" y="1819147"/>
                </a:cubicBezTo>
                <a:lnTo>
                  <a:pt x="5624659" y="1819815"/>
                </a:lnTo>
                <a:lnTo>
                  <a:pt x="5621418" y="1817320"/>
                </a:lnTo>
                <a:lnTo>
                  <a:pt x="5615750" y="1816954"/>
                </a:lnTo>
                <a:lnTo>
                  <a:pt x="5601275" y="1820626"/>
                </a:lnTo>
                <a:lnTo>
                  <a:pt x="5595999" y="1822776"/>
                </a:lnTo>
                <a:cubicBezTo>
                  <a:pt x="5592302" y="1823971"/>
                  <a:pt x="5589767" y="1824397"/>
                  <a:pt x="5587925" y="1824284"/>
                </a:cubicBezTo>
                <a:lnTo>
                  <a:pt x="5587672" y="1824077"/>
                </a:lnTo>
                <a:lnTo>
                  <a:pt x="5580212" y="1825969"/>
                </a:lnTo>
                <a:cubicBezTo>
                  <a:pt x="5567744" y="1829724"/>
                  <a:pt x="5555728" y="1833908"/>
                  <a:pt x="5544380" y="1838327"/>
                </a:cubicBezTo>
                <a:cubicBezTo>
                  <a:pt x="5531435" y="1826502"/>
                  <a:pt x="5491269" y="1850982"/>
                  <a:pt x="5490474" y="1824216"/>
                </a:cubicBezTo>
                <a:cubicBezTo>
                  <a:pt x="5475002" y="1829409"/>
                  <a:pt x="5467679" y="1841974"/>
                  <a:pt x="5469389" y="1823995"/>
                </a:cubicBezTo>
                <a:cubicBezTo>
                  <a:pt x="5464194" y="1825217"/>
                  <a:pt x="5460649" y="1824388"/>
                  <a:pt x="5457847" y="1822568"/>
                </a:cubicBezTo>
                <a:lnTo>
                  <a:pt x="5456946" y="1821634"/>
                </a:lnTo>
                <a:lnTo>
                  <a:pt x="5422623" y="1833603"/>
                </a:lnTo>
                <a:lnTo>
                  <a:pt x="5417641" y="1833220"/>
                </a:lnTo>
                <a:lnTo>
                  <a:pt x="5395812" y="1843547"/>
                </a:lnTo>
                <a:lnTo>
                  <a:pt x="5384245" y="1847534"/>
                </a:lnTo>
                <a:lnTo>
                  <a:pt x="5381575" y="1851439"/>
                </a:lnTo>
                <a:cubicBezTo>
                  <a:pt x="5378360" y="1854112"/>
                  <a:pt x="5373323" y="1855958"/>
                  <a:pt x="5364196" y="1855916"/>
                </a:cubicBezTo>
                <a:lnTo>
                  <a:pt x="5361974" y="1855383"/>
                </a:lnTo>
                <a:lnTo>
                  <a:pt x="5348482" y="1862972"/>
                </a:lnTo>
                <a:cubicBezTo>
                  <a:pt x="5344283" y="1866093"/>
                  <a:pt x="5340752" y="1869721"/>
                  <a:pt x="5338191" y="1874042"/>
                </a:cubicBezTo>
                <a:cubicBezTo>
                  <a:pt x="5284467" y="1863733"/>
                  <a:pt x="5241659" y="1890598"/>
                  <a:pt x="5187216" y="1897374"/>
                </a:cubicBezTo>
                <a:cubicBezTo>
                  <a:pt x="5128112" y="1913380"/>
                  <a:pt x="5000209" y="1958424"/>
                  <a:pt x="4979418" y="1970081"/>
                </a:cubicBezTo>
                <a:cubicBezTo>
                  <a:pt x="4961626" y="1976617"/>
                  <a:pt x="4880285" y="1980317"/>
                  <a:pt x="4888296" y="1967318"/>
                </a:cubicBezTo>
                <a:cubicBezTo>
                  <a:pt x="4837341" y="2001544"/>
                  <a:pt x="4813096" y="1980143"/>
                  <a:pt x="4752077" y="2002868"/>
                </a:cubicBezTo>
                <a:cubicBezTo>
                  <a:pt x="4711959" y="1983479"/>
                  <a:pt x="4735849" y="2003927"/>
                  <a:pt x="4698992" y="2005865"/>
                </a:cubicBezTo>
                <a:cubicBezTo>
                  <a:pt x="4713932" y="2027882"/>
                  <a:pt x="4652629" y="2000711"/>
                  <a:pt x="4656477" y="2028026"/>
                </a:cubicBezTo>
                <a:cubicBezTo>
                  <a:pt x="4649649" y="2027513"/>
                  <a:pt x="4642912" y="2026156"/>
                  <a:pt x="4636122" y="2024588"/>
                </a:cubicBezTo>
                <a:lnTo>
                  <a:pt x="4632564" y="2023781"/>
                </a:lnTo>
                <a:lnTo>
                  <a:pt x="4619336" y="2025213"/>
                </a:lnTo>
                <a:lnTo>
                  <a:pt x="4614352" y="2019789"/>
                </a:lnTo>
                <a:lnTo>
                  <a:pt x="4569544" y="2022030"/>
                </a:lnTo>
                <a:cubicBezTo>
                  <a:pt x="4550398" y="2036773"/>
                  <a:pt x="4514182" y="2030017"/>
                  <a:pt x="4484150" y="2036534"/>
                </a:cubicBezTo>
                <a:lnTo>
                  <a:pt x="4470992" y="2042470"/>
                </a:lnTo>
                <a:lnTo>
                  <a:pt x="4383921" y="2051948"/>
                </a:lnTo>
                <a:lnTo>
                  <a:pt x="4324401" y="2062236"/>
                </a:lnTo>
                <a:lnTo>
                  <a:pt x="4311690" y="2068007"/>
                </a:lnTo>
                <a:lnTo>
                  <a:pt x="4296855" y="2063078"/>
                </a:lnTo>
                <a:cubicBezTo>
                  <a:pt x="4295031" y="2061626"/>
                  <a:pt x="4293546" y="2059995"/>
                  <a:pt x="4292443" y="2058242"/>
                </a:cubicBezTo>
                <a:lnTo>
                  <a:pt x="4245098" y="2067844"/>
                </a:lnTo>
                <a:lnTo>
                  <a:pt x="4239373" y="2068113"/>
                </a:lnTo>
                <a:lnTo>
                  <a:pt x="4199908" y="2066755"/>
                </a:lnTo>
                <a:lnTo>
                  <a:pt x="4141208" y="2059740"/>
                </a:lnTo>
                <a:cubicBezTo>
                  <a:pt x="4121791" y="2054316"/>
                  <a:pt x="4104260" y="2032120"/>
                  <a:pt x="4080292" y="2043471"/>
                </a:cubicBezTo>
                <a:cubicBezTo>
                  <a:pt x="4085601" y="2030904"/>
                  <a:pt x="4051823" y="2047468"/>
                  <a:pt x="4045124" y="2036865"/>
                </a:cubicBezTo>
                <a:cubicBezTo>
                  <a:pt x="4041187" y="2028047"/>
                  <a:pt x="4030023" y="2031017"/>
                  <a:pt x="4020658" y="2029269"/>
                </a:cubicBezTo>
                <a:cubicBezTo>
                  <a:pt x="4012480" y="2021053"/>
                  <a:pt x="3967178" y="2020722"/>
                  <a:pt x="3952339" y="2024942"/>
                </a:cubicBezTo>
                <a:cubicBezTo>
                  <a:pt x="3911707" y="2042361"/>
                  <a:pt x="3869264" y="2011089"/>
                  <a:pt x="3836569" y="2024044"/>
                </a:cubicBezTo>
                <a:cubicBezTo>
                  <a:pt x="3810252" y="2022479"/>
                  <a:pt x="3801793" y="2018038"/>
                  <a:pt x="3794437" y="2015549"/>
                </a:cubicBezTo>
                <a:lnTo>
                  <a:pt x="3792431" y="2009111"/>
                </a:lnTo>
                <a:lnTo>
                  <a:pt x="3779628" y="2007348"/>
                </a:lnTo>
                <a:lnTo>
                  <a:pt x="3776751" y="2005720"/>
                </a:lnTo>
                <a:cubicBezTo>
                  <a:pt x="3771267" y="2002586"/>
                  <a:pt x="3765734" y="1999668"/>
                  <a:pt x="3759716" y="1997546"/>
                </a:cubicBezTo>
                <a:cubicBezTo>
                  <a:pt x="3750329" y="2024906"/>
                  <a:pt x="3706981" y="1984010"/>
                  <a:pt x="3710266" y="2008882"/>
                </a:cubicBezTo>
                <a:cubicBezTo>
                  <a:pt x="3675567" y="2001984"/>
                  <a:pt x="3628804" y="2032006"/>
                  <a:pt x="3601196" y="2003685"/>
                </a:cubicBezTo>
                <a:cubicBezTo>
                  <a:pt x="3548850" y="1999682"/>
                  <a:pt x="3502061" y="1991654"/>
                  <a:pt x="3446105" y="1989400"/>
                </a:cubicBezTo>
                <a:cubicBezTo>
                  <a:pt x="3401638" y="1996894"/>
                  <a:pt x="3357711" y="1971646"/>
                  <a:pt x="3324453" y="1985620"/>
                </a:cubicBezTo>
                <a:cubicBezTo>
                  <a:pt x="3275634" y="1974332"/>
                  <a:pt x="3212760" y="1975743"/>
                  <a:pt x="3170596" y="1997703"/>
                </a:cubicBezTo>
                <a:cubicBezTo>
                  <a:pt x="3117486" y="1991304"/>
                  <a:pt x="3106384" y="2007124"/>
                  <a:pt x="3062011" y="1984354"/>
                </a:cubicBezTo>
                <a:cubicBezTo>
                  <a:pt x="3057621" y="1987929"/>
                  <a:pt x="3052668" y="1990600"/>
                  <a:pt x="3047345" y="1992622"/>
                </a:cubicBezTo>
                <a:lnTo>
                  <a:pt x="3031387" y="1996757"/>
                </a:lnTo>
                <a:lnTo>
                  <a:pt x="3029603" y="1995713"/>
                </a:lnTo>
                <a:cubicBezTo>
                  <a:pt x="3021258" y="1993501"/>
                  <a:pt x="3015768" y="1994088"/>
                  <a:pt x="3011556" y="1995912"/>
                </a:cubicBezTo>
                <a:lnTo>
                  <a:pt x="2994774" y="2000163"/>
                </a:lnTo>
                <a:lnTo>
                  <a:pt x="2928374" y="2006826"/>
                </a:lnTo>
                <a:lnTo>
                  <a:pt x="2927990" y="2005707"/>
                </a:lnTo>
                <a:cubicBezTo>
                  <a:pt x="2926282" y="2003277"/>
                  <a:pt x="2923426" y="2001631"/>
                  <a:pt x="2918085" y="2001577"/>
                </a:cubicBezTo>
                <a:cubicBezTo>
                  <a:pt x="2928152" y="1984579"/>
                  <a:pt x="2915501" y="1994999"/>
                  <a:pt x="2898861" y="1996344"/>
                </a:cubicBezTo>
                <a:cubicBezTo>
                  <a:pt x="2910786" y="1970243"/>
                  <a:pt x="2862394" y="1984383"/>
                  <a:pt x="2856119" y="1969853"/>
                </a:cubicBezTo>
                <a:cubicBezTo>
                  <a:pt x="2843628" y="1971429"/>
                  <a:pt x="2830634" y="1972621"/>
                  <a:pt x="2817431" y="1973286"/>
                </a:cubicBezTo>
                <a:lnTo>
                  <a:pt x="2809697" y="1973343"/>
                </a:lnTo>
                <a:cubicBezTo>
                  <a:pt x="2809653" y="1973255"/>
                  <a:pt x="2809608" y="1973169"/>
                  <a:pt x="2809564" y="1973082"/>
                </a:cubicBezTo>
                <a:cubicBezTo>
                  <a:pt x="2807929" y="1972535"/>
                  <a:pt x="2805403" y="1972343"/>
                  <a:pt x="2801449" y="1972620"/>
                </a:cubicBezTo>
                <a:lnTo>
                  <a:pt x="2780592" y="1973556"/>
                </a:lnTo>
                <a:lnTo>
                  <a:pt x="2775569" y="1971853"/>
                </a:lnTo>
                <a:lnTo>
                  <a:pt x="2745068" y="1960376"/>
                </a:lnTo>
                <a:cubicBezTo>
                  <a:pt x="2723927" y="1957194"/>
                  <a:pt x="2679639" y="1952736"/>
                  <a:pt x="2646933" y="1949578"/>
                </a:cubicBezTo>
                <a:cubicBezTo>
                  <a:pt x="2614577" y="1953493"/>
                  <a:pt x="2585154" y="1943863"/>
                  <a:pt x="2548831" y="1941424"/>
                </a:cubicBezTo>
                <a:cubicBezTo>
                  <a:pt x="2509461" y="1952528"/>
                  <a:pt x="2489457" y="1932402"/>
                  <a:pt x="2450638" y="1929883"/>
                </a:cubicBezTo>
                <a:cubicBezTo>
                  <a:pt x="2416878" y="1949136"/>
                  <a:pt x="2422997" y="1912970"/>
                  <a:pt x="2403143" y="1905311"/>
                </a:cubicBezTo>
                <a:lnTo>
                  <a:pt x="2397526" y="1904604"/>
                </a:lnTo>
                <a:lnTo>
                  <a:pt x="2382841" y="1907407"/>
                </a:lnTo>
                <a:lnTo>
                  <a:pt x="2377427" y="1909241"/>
                </a:lnTo>
                <a:cubicBezTo>
                  <a:pt x="2373657" y="1910213"/>
                  <a:pt x="2371100" y="1910487"/>
                  <a:pt x="2369275" y="1910264"/>
                </a:cubicBezTo>
                <a:lnTo>
                  <a:pt x="2369039" y="1910041"/>
                </a:lnTo>
                <a:lnTo>
                  <a:pt x="2324870" y="1921693"/>
                </a:lnTo>
                <a:cubicBezTo>
                  <a:pt x="2312870" y="1909092"/>
                  <a:pt x="2271048" y="1931159"/>
                  <a:pt x="2272261" y="1904348"/>
                </a:cubicBezTo>
                <a:cubicBezTo>
                  <a:pt x="2256469" y="1908613"/>
                  <a:pt x="2248237" y="1920737"/>
                  <a:pt x="2251287" y="1902861"/>
                </a:cubicBezTo>
                <a:cubicBezTo>
                  <a:pt x="2246022" y="1903773"/>
                  <a:pt x="2242556" y="1902730"/>
                  <a:pt x="2239904" y="1900741"/>
                </a:cubicBezTo>
                <a:lnTo>
                  <a:pt x="2204009" y="1909662"/>
                </a:lnTo>
                <a:lnTo>
                  <a:pt x="2199075" y="1908979"/>
                </a:lnTo>
                <a:lnTo>
                  <a:pt x="2176570" y="1917995"/>
                </a:lnTo>
                <a:lnTo>
                  <a:pt x="2144169" y="1928467"/>
                </a:lnTo>
                <a:lnTo>
                  <a:pt x="2141995" y="1927802"/>
                </a:lnTo>
                <a:lnTo>
                  <a:pt x="2127994" y="1934580"/>
                </a:lnTo>
                <a:cubicBezTo>
                  <a:pt x="2123582" y="1937450"/>
                  <a:pt x="2065338" y="1940864"/>
                  <a:pt x="2062463" y="1945032"/>
                </a:cubicBezTo>
                <a:cubicBezTo>
                  <a:pt x="2009750" y="1931500"/>
                  <a:pt x="2019575" y="1955794"/>
                  <a:pt x="1964865" y="1959303"/>
                </a:cubicBezTo>
                <a:cubicBezTo>
                  <a:pt x="1928063" y="1953972"/>
                  <a:pt x="1907652" y="1958603"/>
                  <a:pt x="1848421" y="1967726"/>
                </a:cubicBezTo>
                <a:cubicBezTo>
                  <a:pt x="1808660" y="1974760"/>
                  <a:pt x="1778898" y="1997243"/>
                  <a:pt x="1726299" y="2001504"/>
                </a:cubicBezTo>
                <a:cubicBezTo>
                  <a:pt x="1673005" y="2032669"/>
                  <a:pt x="1586201" y="2019615"/>
                  <a:pt x="1523750" y="2038677"/>
                </a:cubicBezTo>
                <a:cubicBezTo>
                  <a:pt x="1485266" y="2016882"/>
                  <a:pt x="1507515" y="2038764"/>
                  <a:pt x="1470679" y="2038487"/>
                </a:cubicBezTo>
                <a:cubicBezTo>
                  <a:pt x="1483901" y="2061400"/>
                  <a:pt x="1424907" y="2030553"/>
                  <a:pt x="1426690" y="2058097"/>
                </a:cubicBezTo>
                <a:cubicBezTo>
                  <a:pt x="1419929" y="2057176"/>
                  <a:pt x="1413325" y="2055413"/>
                  <a:pt x="1406683" y="2053438"/>
                </a:cubicBezTo>
                <a:lnTo>
                  <a:pt x="1364803" y="2044063"/>
                </a:lnTo>
                <a:cubicBezTo>
                  <a:pt x="1357227" y="2043750"/>
                  <a:pt x="1349221" y="2044481"/>
                  <a:pt x="1340592" y="2046883"/>
                </a:cubicBezTo>
                <a:cubicBezTo>
                  <a:pt x="1313706" y="2065008"/>
                  <a:pt x="1259470" y="2043093"/>
                  <a:pt x="1226584" y="2066865"/>
                </a:cubicBezTo>
                <a:cubicBezTo>
                  <a:pt x="1213711" y="2073523"/>
                  <a:pt x="1169107" y="2081361"/>
                  <a:pt x="1157776" y="2075069"/>
                </a:cubicBezTo>
                <a:cubicBezTo>
                  <a:pt x="1147881" y="2075101"/>
                  <a:pt x="1138113" y="2079917"/>
                  <a:pt x="1130703" y="2072292"/>
                </a:cubicBezTo>
                <a:cubicBezTo>
                  <a:pt x="1119867" y="2063476"/>
                  <a:pt x="1093365" y="2085206"/>
                  <a:pt x="1093525" y="2072377"/>
                </a:cubicBezTo>
                <a:cubicBezTo>
                  <a:pt x="1074560" y="2087416"/>
                  <a:pt x="1048429" y="2069593"/>
                  <a:pt x="1027186" y="2067964"/>
                </a:cubicBezTo>
                <a:cubicBezTo>
                  <a:pt x="1013067" y="2082005"/>
                  <a:pt x="982424" y="2064739"/>
                  <a:pt x="939318" y="2069968"/>
                </a:cubicBezTo>
                <a:cubicBezTo>
                  <a:pt x="924013" y="2086013"/>
                  <a:pt x="941994" y="2059704"/>
                  <a:pt x="911087" y="2082975"/>
                </a:cubicBezTo>
                <a:cubicBezTo>
                  <a:pt x="909300" y="2081516"/>
                  <a:pt x="871488" y="2090155"/>
                  <a:pt x="850358" y="2092811"/>
                </a:cubicBezTo>
                <a:cubicBezTo>
                  <a:pt x="829228" y="2095467"/>
                  <a:pt x="794468" y="2089469"/>
                  <a:pt x="784309" y="2098913"/>
                </a:cubicBezTo>
                <a:cubicBezTo>
                  <a:pt x="742250" y="2110391"/>
                  <a:pt x="704708" y="2163821"/>
                  <a:pt x="656060" y="2161683"/>
                </a:cubicBezTo>
                <a:cubicBezTo>
                  <a:pt x="647028" y="2153124"/>
                  <a:pt x="580428" y="2153947"/>
                  <a:pt x="567060" y="2160730"/>
                </a:cubicBezTo>
                <a:cubicBezTo>
                  <a:pt x="541290" y="2165447"/>
                  <a:pt x="538680" y="2140870"/>
                  <a:pt x="515269" y="2159436"/>
                </a:cubicBezTo>
                <a:cubicBezTo>
                  <a:pt x="517489" y="2145685"/>
                  <a:pt x="465134" y="2161804"/>
                  <a:pt x="474542" y="2146436"/>
                </a:cubicBezTo>
                <a:cubicBezTo>
                  <a:pt x="455402" y="2137099"/>
                  <a:pt x="450760" y="2157925"/>
                  <a:pt x="432035" y="2150124"/>
                </a:cubicBezTo>
                <a:cubicBezTo>
                  <a:pt x="416021" y="2153292"/>
                  <a:pt x="399143" y="2163452"/>
                  <a:pt x="378455" y="2165441"/>
                </a:cubicBezTo>
                <a:cubicBezTo>
                  <a:pt x="353253" y="2176722"/>
                  <a:pt x="345530" y="2163751"/>
                  <a:pt x="307909" y="2162055"/>
                </a:cubicBezTo>
                <a:cubicBezTo>
                  <a:pt x="294101" y="2171852"/>
                  <a:pt x="244890" y="2169830"/>
                  <a:pt x="231590" y="2164122"/>
                </a:cubicBezTo>
                <a:cubicBezTo>
                  <a:pt x="196536" y="2171051"/>
                  <a:pt x="198497" y="2164357"/>
                  <a:pt x="157866" y="2165402"/>
                </a:cubicBezTo>
                <a:cubicBezTo>
                  <a:pt x="116399" y="2180081"/>
                  <a:pt x="90508" y="2162154"/>
                  <a:pt x="47102" y="2163358"/>
                </a:cubicBezTo>
                <a:cubicBezTo>
                  <a:pt x="27824" y="2176027"/>
                  <a:pt x="19562" y="2169634"/>
                  <a:pt x="11656" y="2160770"/>
                </a:cubicBezTo>
                <a:lnTo>
                  <a:pt x="0" y="2148979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D3E853-5BA0-4B6E-A74E-5C1FC753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-27912"/>
            <a:ext cx="11160425" cy="2171208"/>
          </a:xfrm>
          <a:custGeom>
            <a:avLst/>
            <a:gdLst>
              <a:gd name="connsiteX0" fmla="*/ 0 w 11160425"/>
              <a:gd name="connsiteY0" fmla="*/ 0 h 2171208"/>
              <a:gd name="connsiteX1" fmla="*/ 11160425 w 11160425"/>
              <a:gd name="connsiteY1" fmla="*/ 0 h 2171208"/>
              <a:gd name="connsiteX2" fmla="*/ 11159734 w 11160425"/>
              <a:gd name="connsiteY2" fmla="*/ 479 h 2171208"/>
              <a:gd name="connsiteX3" fmla="*/ 11121828 w 11160425"/>
              <a:gd name="connsiteY3" fmla="*/ 34789 h 2171208"/>
              <a:gd name="connsiteX4" fmla="*/ 11017543 w 11160425"/>
              <a:gd name="connsiteY4" fmla="*/ 66582 h 2171208"/>
              <a:gd name="connsiteX5" fmla="*/ 10922865 w 11160425"/>
              <a:gd name="connsiteY5" fmla="*/ 74271 h 2171208"/>
              <a:gd name="connsiteX6" fmla="*/ 10870004 w 11160425"/>
              <a:gd name="connsiteY6" fmla="*/ 100959 h 2171208"/>
              <a:gd name="connsiteX7" fmla="*/ 10752266 w 11160425"/>
              <a:gd name="connsiteY7" fmla="*/ 138250 h 2171208"/>
              <a:gd name="connsiteX8" fmla="*/ 10673821 w 11160425"/>
              <a:gd name="connsiteY8" fmla="*/ 127209 h 2171208"/>
              <a:gd name="connsiteX9" fmla="*/ 10583628 w 11160425"/>
              <a:gd name="connsiteY9" fmla="*/ 190850 h 2171208"/>
              <a:gd name="connsiteX10" fmla="*/ 10455531 w 11160425"/>
              <a:gd name="connsiteY10" fmla="*/ 205196 h 2171208"/>
              <a:gd name="connsiteX11" fmla="*/ 10372214 w 11160425"/>
              <a:gd name="connsiteY11" fmla="*/ 226573 h 2171208"/>
              <a:gd name="connsiteX12" fmla="*/ 10185130 w 11160425"/>
              <a:gd name="connsiteY12" fmla="*/ 277903 h 2171208"/>
              <a:gd name="connsiteX13" fmla="*/ 10006577 w 11160425"/>
              <a:gd name="connsiteY13" fmla="*/ 328627 h 2171208"/>
              <a:gd name="connsiteX14" fmla="*/ 9908235 w 11160425"/>
              <a:gd name="connsiteY14" fmla="*/ 356638 h 2171208"/>
              <a:gd name="connsiteX15" fmla="*/ 9749477 w 11160425"/>
              <a:gd name="connsiteY15" fmla="*/ 412155 h 2171208"/>
              <a:gd name="connsiteX16" fmla="*/ 9703003 w 11160425"/>
              <a:gd name="connsiteY16" fmla="*/ 421886 h 2171208"/>
              <a:gd name="connsiteX17" fmla="*/ 9675483 w 11160425"/>
              <a:gd name="connsiteY17" fmla="*/ 429342 h 2171208"/>
              <a:gd name="connsiteX18" fmla="*/ 9620036 w 11160425"/>
              <a:gd name="connsiteY18" fmla="*/ 464774 h 2171208"/>
              <a:gd name="connsiteX19" fmla="*/ 9452920 w 11160425"/>
              <a:gd name="connsiteY19" fmla="*/ 513588 h 2171208"/>
              <a:gd name="connsiteX20" fmla="*/ 9339758 w 11160425"/>
              <a:gd name="connsiteY20" fmla="*/ 538315 h 2171208"/>
              <a:gd name="connsiteX21" fmla="*/ 9162197 w 11160425"/>
              <a:gd name="connsiteY21" fmla="*/ 584298 h 2171208"/>
              <a:gd name="connsiteX22" fmla="*/ 9041656 w 11160425"/>
              <a:gd name="connsiteY22" fmla="*/ 615184 h 2171208"/>
              <a:gd name="connsiteX23" fmla="*/ 8933630 w 11160425"/>
              <a:gd name="connsiteY23" fmla="*/ 658151 h 2171208"/>
              <a:gd name="connsiteX24" fmla="*/ 8890917 w 11160425"/>
              <a:gd name="connsiteY24" fmla="*/ 695005 h 2171208"/>
              <a:gd name="connsiteX25" fmla="*/ 8805835 w 11160425"/>
              <a:gd name="connsiteY25" fmla="*/ 775028 h 2171208"/>
              <a:gd name="connsiteX26" fmla="*/ 8796649 w 11160425"/>
              <a:gd name="connsiteY26" fmla="*/ 786216 h 2171208"/>
              <a:gd name="connsiteX27" fmla="*/ 8788653 w 11160425"/>
              <a:gd name="connsiteY27" fmla="*/ 782398 h 2171208"/>
              <a:gd name="connsiteX28" fmla="*/ 8769129 w 11160425"/>
              <a:gd name="connsiteY28" fmla="*/ 791648 h 2171208"/>
              <a:gd name="connsiteX29" fmla="*/ 8724049 w 11160425"/>
              <a:gd name="connsiteY29" fmla="*/ 780662 h 2171208"/>
              <a:gd name="connsiteX30" fmla="*/ 8687087 w 11160425"/>
              <a:gd name="connsiteY30" fmla="*/ 809641 h 2171208"/>
              <a:gd name="connsiteX31" fmla="*/ 8668059 w 11160425"/>
              <a:gd name="connsiteY31" fmla="*/ 830123 h 2171208"/>
              <a:gd name="connsiteX32" fmla="*/ 8646808 w 11160425"/>
              <a:gd name="connsiteY32" fmla="*/ 834415 h 2171208"/>
              <a:gd name="connsiteX33" fmla="*/ 8634346 w 11160425"/>
              <a:gd name="connsiteY33" fmla="*/ 848454 h 2171208"/>
              <a:gd name="connsiteX34" fmla="*/ 8612455 w 11160425"/>
              <a:gd name="connsiteY34" fmla="*/ 848442 h 2171208"/>
              <a:gd name="connsiteX35" fmla="*/ 8527938 w 11160425"/>
              <a:gd name="connsiteY35" fmla="*/ 879567 h 2171208"/>
              <a:gd name="connsiteX36" fmla="*/ 8511302 w 11160425"/>
              <a:gd name="connsiteY36" fmla="*/ 884414 h 2171208"/>
              <a:gd name="connsiteX37" fmla="*/ 8503670 w 11160425"/>
              <a:gd name="connsiteY37" fmla="*/ 893442 h 2171208"/>
              <a:gd name="connsiteX38" fmla="*/ 8480127 w 11160425"/>
              <a:gd name="connsiteY38" fmla="*/ 903942 h 2171208"/>
              <a:gd name="connsiteX39" fmla="*/ 8471039 w 11160425"/>
              <a:gd name="connsiteY39" fmla="*/ 901136 h 2171208"/>
              <a:gd name="connsiteX40" fmla="*/ 8470408 w 11160425"/>
              <a:gd name="connsiteY40" fmla="*/ 905572 h 2171208"/>
              <a:gd name="connsiteX41" fmla="*/ 8438518 w 11160425"/>
              <a:gd name="connsiteY41" fmla="*/ 923274 h 2171208"/>
              <a:gd name="connsiteX42" fmla="*/ 8369793 w 11160425"/>
              <a:gd name="connsiteY42" fmla="*/ 961709 h 2171208"/>
              <a:gd name="connsiteX43" fmla="*/ 8352510 w 11160425"/>
              <a:gd name="connsiteY43" fmla="*/ 971108 h 2171208"/>
              <a:gd name="connsiteX44" fmla="*/ 8336092 w 11160425"/>
              <a:gd name="connsiteY44" fmla="*/ 972364 h 2171208"/>
              <a:gd name="connsiteX45" fmla="*/ 8248439 w 11160425"/>
              <a:gd name="connsiteY45" fmla="*/ 994273 h 2171208"/>
              <a:gd name="connsiteX46" fmla="*/ 8226654 w 11160425"/>
              <a:gd name="connsiteY46" fmla="*/ 995152 h 2171208"/>
              <a:gd name="connsiteX47" fmla="*/ 8216356 w 11160425"/>
              <a:gd name="connsiteY47" fmla="*/ 990246 h 2171208"/>
              <a:gd name="connsiteX48" fmla="*/ 8184675 w 11160425"/>
              <a:gd name="connsiteY48" fmla="*/ 1009213 h 2171208"/>
              <a:gd name="connsiteX49" fmla="*/ 8133494 w 11160425"/>
              <a:gd name="connsiteY49" fmla="*/ 1027796 h 2171208"/>
              <a:gd name="connsiteX50" fmla="*/ 8109620 w 11160425"/>
              <a:gd name="connsiteY50" fmla="*/ 1038733 h 2171208"/>
              <a:gd name="connsiteX51" fmla="*/ 8088480 w 11160425"/>
              <a:gd name="connsiteY51" fmla="*/ 1038849 h 2171208"/>
              <a:gd name="connsiteX52" fmla="*/ 7972563 w 11160425"/>
              <a:gd name="connsiteY52" fmla="*/ 1059837 h 2171208"/>
              <a:gd name="connsiteX53" fmla="*/ 7944674 w 11160425"/>
              <a:gd name="connsiteY53" fmla="*/ 1058940 h 2171208"/>
              <a:gd name="connsiteX54" fmla="*/ 7929511 w 11160425"/>
              <a:gd name="connsiteY54" fmla="*/ 1049490 h 2171208"/>
              <a:gd name="connsiteX55" fmla="*/ 7920539 w 11160425"/>
              <a:gd name="connsiteY55" fmla="*/ 1055586 h 2171208"/>
              <a:gd name="connsiteX56" fmla="*/ 7850641 w 11160425"/>
              <a:gd name="connsiteY56" fmla="*/ 1069274 h 2171208"/>
              <a:gd name="connsiteX57" fmla="*/ 7805277 w 11160425"/>
              <a:gd name="connsiteY57" fmla="*/ 1079284 h 2171208"/>
              <a:gd name="connsiteX58" fmla="*/ 7721021 w 11160425"/>
              <a:gd name="connsiteY58" fmla="*/ 1107343 h 2171208"/>
              <a:gd name="connsiteX59" fmla="*/ 7670271 w 11160425"/>
              <a:gd name="connsiteY59" fmla="*/ 1118487 h 2171208"/>
              <a:gd name="connsiteX60" fmla="*/ 7639863 w 11160425"/>
              <a:gd name="connsiteY60" fmla="*/ 1124977 h 2171208"/>
              <a:gd name="connsiteX61" fmla="*/ 7562935 w 11160425"/>
              <a:gd name="connsiteY61" fmla="*/ 1155344 h 2171208"/>
              <a:gd name="connsiteX62" fmla="*/ 7445235 w 11160425"/>
              <a:gd name="connsiteY62" fmla="*/ 1237666 h 2171208"/>
              <a:gd name="connsiteX63" fmla="*/ 7406141 w 11160425"/>
              <a:gd name="connsiteY63" fmla="*/ 1253580 h 2171208"/>
              <a:gd name="connsiteX64" fmla="*/ 7398282 w 11160425"/>
              <a:gd name="connsiteY64" fmla="*/ 1251610 h 2171208"/>
              <a:gd name="connsiteX65" fmla="*/ 7352783 w 11160425"/>
              <a:gd name="connsiteY65" fmla="*/ 1290294 h 2171208"/>
              <a:gd name="connsiteX66" fmla="*/ 7268660 w 11160425"/>
              <a:gd name="connsiteY66" fmla="*/ 1313047 h 2171208"/>
              <a:gd name="connsiteX67" fmla="*/ 7202350 w 11160425"/>
              <a:gd name="connsiteY67" fmla="*/ 1324792 h 2171208"/>
              <a:gd name="connsiteX68" fmla="*/ 7166396 w 11160425"/>
              <a:gd name="connsiteY68" fmla="*/ 1333719 h 2171208"/>
              <a:gd name="connsiteX69" fmla="*/ 7138872 w 11160425"/>
              <a:gd name="connsiteY69" fmla="*/ 1337619 h 2171208"/>
              <a:gd name="connsiteX70" fmla="*/ 7076136 w 11160425"/>
              <a:gd name="connsiteY70" fmla="*/ 1361516 h 2171208"/>
              <a:gd name="connsiteX71" fmla="*/ 6975206 w 11160425"/>
              <a:gd name="connsiteY71" fmla="*/ 1406971 h 2171208"/>
              <a:gd name="connsiteX72" fmla="*/ 6953100 w 11160425"/>
              <a:gd name="connsiteY72" fmla="*/ 1415319 h 2171208"/>
              <a:gd name="connsiteX73" fmla="*/ 6931644 w 11160425"/>
              <a:gd name="connsiteY73" fmla="*/ 1417217 h 2171208"/>
              <a:gd name="connsiteX74" fmla="*/ 6924527 w 11160425"/>
              <a:gd name="connsiteY74" fmla="*/ 1413058 h 2171208"/>
              <a:gd name="connsiteX75" fmla="*/ 6911975 w 11160425"/>
              <a:gd name="connsiteY75" fmla="*/ 1416802 h 2171208"/>
              <a:gd name="connsiteX76" fmla="*/ 6908122 w 11160425"/>
              <a:gd name="connsiteY76" fmla="*/ 1416695 h 2171208"/>
              <a:gd name="connsiteX77" fmla="*/ 6886549 w 11160425"/>
              <a:gd name="connsiteY77" fmla="*/ 1417185 h 2171208"/>
              <a:gd name="connsiteX78" fmla="*/ 6853233 w 11160425"/>
              <a:gd name="connsiteY78" fmla="*/ 1445633 h 2171208"/>
              <a:gd name="connsiteX79" fmla="*/ 6801763 w 11160425"/>
              <a:gd name="connsiteY79" fmla="*/ 1458092 h 2171208"/>
              <a:gd name="connsiteX80" fmla="*/ 6573324 w 11160425"/>
              <a:gd name="connsiteY80" fmla="*/ 1508615 h 2171208"/>
              <a:gd name="connsiteX81" fmla="*/ 6512587 w 11160425"/>
              <a:gd name="connsiteY81" fmla="*/ 1580769 h 2171208"/>
              <a:gd name="connsiteX82" fmla="*/ 6412227 w 11160425"/>
              <a:gd name="connsiteY82" fmla="*/ 1635850 h 2171208"/>
              <a:gd name="connsiteX83" fmla="*/ 6271766 w 11160425"/>
              <a:gd name="connsiteY83" fmla="*/ 1685125 h 2171208"/>
              <a:gd name="connsiteX84" fmla="*/ 6265986 w 11160425"/>
              <a:gd name="connsiteY84" fmla="*/ 1697342 h 2171208"/>
              <a:gd name="connsiteX85" fmla="*/ 6255634 w 11160425"/>
              <a:gd name="connsiteY85" fmla="*/ 1706889 h 2171208"/>
              <a:gd name="connsiteX86" fmla="*/ 6253215 w 11160425"/>
              <a:gd name="connsiteY86" fmla="*/ 1706796 h 2171208"/>
              <a:gd name="connsiteX87" fmla="*/ 6237762 w 11160425"/>
              <a:gd name="connsiteY87" fmla="*/ 1714142 h 2171208"/>
              <a:gd name="connsiteX88" fmla="*/ 6236677 w 11160425"/>
              <a:gd name="connsiteY88" fmla="*/ 1718276 h 2171208"/>
              <a:gd name="connsiteX89" fmla="*/ 6226797 w 11160425"/>
              <a:gd name="connsiteY89" fmla="*/ 1724108 h 2171208"/>
              <a:gd name="connsiteX90" fmla="*/ 6209271 w 11160425"/>
              <a:gd name="connsiteY90" fmla="*/ 1737729 h 2171208"/>
              <a:gd name="connsiteX91" fmla="*/ 6204173 w 11160425"/>
              <a:gd name="connsiteY91" fmla="*/ 1738278 h 2171208"/>
              <a:gd name="connsiteX92" fmla="*/ 6174905 w 11160425"/>
              <a:gd name="connsiteY92" fmla="*/ 1755709 h 2171208"/>
              <a:gd name="connsiteX93" fmla="*/ 6173639 w 11160425"/>
              <a:gd name="connsiteY93" fmla="*/ 1755000 h 2171208"/>
              <a:gd name="connsiteX94" fmla="*/ 6161616 w 11160425"/>
              <a:gd name="connsiteY94" fmla="*/ 1755765 h 2171208"/>
              <a:gd name="connsiteX95" fmla="*/ 6140607 w 11160425"/>
              <a:gd name="connsiteY95" fmla="*/ 1759396 h 2171208"/>
              <a:gd name="connsiteX96" fmla="*/ 6081475 w 11160425"/>
              <a:gd name="connsiteY96" fmla="*/ 1756019 h 2171208"/>
              <a:gd name="connsiteX97" fmla="*/ 6050866 w 11160425"/>
              <a:gd name="connsiteY97" fmla="*/ 1774087 h 2171208"/>
              <a:gd name="connsiteX98" fmla="*/ 6044220 w 11160425"/>
              <a:gd name="connsiteY98" fmla="*/ 1777214 h 2171208"/>
              <a:gd name="connsiteX99" fmla="*/ 6043887 w 11160425"/>
              <a:gd name="connsiteY99" fmla="*/ 1777065 h 2171208"/>
              <a:gd name="connsiteX100" fmla="*/ 6036477 w 11160425"/>
              <a:gd name="connsiteY100" fmla="*/ 1779944 h 2171208"/>
              <a:gd name="connsiteX101" fmla="*/ 6032103 w 11160425"/>
              <a:gd name="connsiteY101" fmla="*/ 1782912 h 2171208"/>
              <a:gd name="connsiteX102" fmla="*/ 5998476 w 11160425"/>
              <a:gd name="connsiteY102" fmla="*/ 1768243 h 2171208"/>
              <a:gd name="connsiteX103" fmla="*/ 5955839 w 11160425"/>
              <a:gd name="connsiteY103" fmla="*/ 1778447 h 2171208"/>
              <a:gd name="connsiteX104" fmla="*/ 5855319 w 11160425"/>
              <a:gd name="connsiteY104" fmla="*/ 1791242 h 2171208"/>
              <a:gd name="connsiteX105" fmla="*/ 5756488 w 11160425"/>
              <a:gd name="connsiteY105" fmla="*/ 1807118 h 2171208"/>
              <a:gd name="connsiteX106" fmla="*/ 5721040 w 11160425"/>
              <a:gd name="connsiteY106" fmla="*/ 1814422 h 2171208"/>
              <a:gd name="connsiteX107" fmla="*/ 5656374 w 11160425"/>
              <a:gd name="connsiteY107" fmla="*/ 1820581 h 2171208"/>
              <a:gd name="connsiteX108" fmla="*/ 5625840 w 11160425"/>
              <a:gd name="connsiteY108" fmla="*/ 1819147 h 2171208"/>
              <a:gd name="connsiteX109" fmla="*/ 5624659 w 11160425"/>
              <a:gd name="connsiteY109" fmla="*/ 1819815 h 2171208"/>
              <a:gd name="connsiteX110" fmla="*/ 5621418 w 11160425"/>
              <a:gd name="connsiteY110" fmla="*/ 1817320 h 2171208"/>
              <a:gd name="connsiteX111" fmla="*/ 5615750 w 11160425"/>
              <a:gd name="connsiteY111" fmla="*/ 1816954 h 2171208"/>
              <a:gd name="connsiteX112" fmla="*/ 5601275 w 11160425"/>
              <a:gd name="connsiteY112" fmla="*/ 1820626 h 2171208"/>
              <a:gd name="connsiteX113" fmla="*/ 5595999 w 11160425"/>
              <a:gd name="connsiteY113" fmla="*/ 1822776 h 2171208"/>
              <a:gd name="connsiteX114" fmla="*/ 5587925 w 11160425"/>
              <a:gd name="connsiteY114" fmla="*/ 1824284 h 2171208"/>
              <a:gd name="connsiteX115" fmla="*/ 5587672 w 11160425"/>
              <a:gd name="connsiteY115" fmla="*/ 1824077 h 2171208"/>
              <a:gd name="connsiteX116" fmla="*/ 5580212 w 11160425"/>
              <a:gd name="connsiteY116" fmla="*/ 1825969 h 2171208"/>
              <a:gd name="connsiteX117" fmla="*/ 5544380 w 11160425"/>
              <a:gd name="connsiteY117" fmla="*/ 1838327 h 2171208"/>
              <a:gd name="connsiteX118" fmla="*/ 5490474 w 11160425"/>
              <a:gd name="connsiteY118" fmla="*/ 1824216 h 2171208"/>
              <a:gd name="connsiteX119" fmla="*/ 5469389 w 11160425"/>
              <a:gd name="connsiteY119" fmla="*/ 1823995 h 2171208"/>
              <a:gd name="connsiteX120" fmla="*/ 5457847 w 11160425"/>
              <a:gd name="connsiteY120" fmla="*/ 1822568 h 2171208"/>
              <a:gd name="connsiteX121" fmla="*/ 5456946 w 11160425"/>
              <a:gd name="connsiteY121" fmla="*/ 1821634 h 2171208"/>
              <a:gd name="connsiteX122" fmla="*/ 5422623 w 11160425"/>
              <a:gd name="connsiteY122" fmla="*/ 1833603 h 2171208"/>
              <a:gd name="connsiteX123" fmla="*/ 5417641 w 11160425"/>
              <a:gd name="connsiteY123" fmla="*/ 1833220 h 2171208"/>
              <a:gd name="connsiteX124" fmla="*/ 5395812 w 11160425"/>
              <a:gd name="connsiteY124" fmla="*/ 1843547 h 2171208"/>
              <a:gd name="connsiteX125" fmla="*/ 5384245 w 11160425"/>
              <a:gd name="connsiteY125" fmla="*/ 1847534 h 2171208"/>
              <a:gd name="connsiteX126" fmla="*/ 5381575 w 11160425"/>
              <a:gd name="connsiteY126" fmla="*/ 1851439 h 2171208"/>
              <a:gd name="connsiteX127" fmla="*/ 5364196 w 11160425"/>
              <a:gd name="connsiteY127" fmla="*/ 1855916 h 2171208"/>
              <a:gd name="connsiteX128" fmla="*/ 5361974 w 11160425"/>
              <a:gd name="connsiteY128" fmla="*/ 1855383 h 2171208"/>
              <a:gd name="connsiteX129" fmla="*/ 5348482 w 11160425"/>
              <a:gd name="connsiteY129" fmla="*/ 1862972 h 2171208"/>
              <a:gd name="connsiteX130" fmla="*/ 5338191 w 11160425"/>
              <a:gd name="connsiteY130" fmla="*/ 1874042 h 2171208"/>
              <a:gd name="connsiteX131" fmla="*/ 5187216 w 11160425"/>
              <a:gd name="connsiteY131" fmla="*/ 1897374 h 2171208"/>
              <a:gd name="connsiteX132" fmla="*/ 4979418 w 11160425"/>
              <a:gd name="connsiteY132" fmla="*/ 1970081 h 2171208"/>
              <a:gd name="connsiteX133" fmla="*/ 4888296 w 11160425"/>
              <a:gd name="connsiteY133" fmla="*/ 1967318 h 2171208"/>
              <a:gd name="connsiteX134" fmla="*/ 4752077 w 11160425"/>
              <a:gd name="connsiteY134" fmla="*/ 2002868 h 2171208"/>
              <a:gd name="connsiteX135" fmla="*/ 4698992 w 11160425"/>
              <a:gd name="connsiteY135" fmla="*/ 2005865 h 2171208"/>
              <a:gd name="connsiteX136" fmla="*/ 4656477 w 11160425"/>
              <a:gd name="connsiteY136" fmla="*/ 2028026 h 2171208"/>
              <a:gd name="connsiteX137" fmla="*/ 4636122 w 11160425"/>
              <a:gd name="connsiteY137" fmla="*/ 2024588 h 2171208"/>
              <a:gd name="connsiteX138" fmla="*/ 4632564 w 11160425"/>
              <a:gd name="connsiteY138" fmla="*/ 2023781 h 2171208"/>
              <a:gd name="connsiteX139" fmla="*/ 4619336 w 11160425"/>
              <a:gd name="connsiteY139" fmla="*/ 2025213 h 2171208"/>
              <a:gd name="connsiteX140" fmla="*/ 4614352 w 11160425"/>
              <a:gd name="connsiteY140" fmla="*/ 2019789 h 2171208"/>
              <a:gd name="connsiteX141" fmla="*/ 4569544 w 11160425"/>
              <a:gd name="connsiteY141" fmla="*/ 2022030 h 2171208"/>
              <a:gd name="connsiteX142" fmla="*/ 4484150 w 11160425"/>
              <a:gd name="connsiteY142" fmla="*/ 2036534 h 2171208"/>
              <a:gd name="connsiteX143" fmla="*/ 4470992 w 11160425"/>
              <a:gd name="connsiteY143" fmla="*/ 2042470 h 2171208"/>
              <a:gd name="connsiteX144" fmla="*/ 4383921 w 11160425"/>
              <a:gd name="connsiteY144" fmla="*/ 2051948 h 2171208"/>
              <a:gd name="connsiteX145" fmla="*/ 4324401 w 11160425"/>
              <a:gd name="connsiteY145" fmla="*/ 2062236 h 2171208"/>
              <a:gd name="connsiteX146" fmla="*/ 4311690 w 11160425"/>
              <a:gd name="connsiteY146" fmla="*/ 2068007 h 2171208"/>
              <a:gd name="connsiteX147" fmla="*/ 4296855 w 11160425"/>
              <a:gd name="connsiteY147" fmla="*/ 2063078 h 2171208"/>
              <a:gd name="connsiteX148" fmla="*/ 4292443 w 11160425"/>
              <a:gd name="connsiteY148" fmla="*/ 2058242 h 2171208"/>
              <a:gd name="connsiteX149" fmla="*/ 4245098 w 11160425"/>
              <a:gd name="connsiteY149" fmla="*/ 2067844 h 2171208"/>
              <a:gd name="connsiteX150" fmla="*/ 4239373 w 11160425"/>
              <a:gd name="connsiteY150" fmla="*/ 2068113 h 2171208"/>
              <a:gd name="connsiteX151" fmla="*/ 4199908 w 11160425"/>
              <a:gd name="connsiteY151" fmla="*/ 2066755 h 2171208"/>
              <a:gd name="connsiteX152" fmla="*/ 4141208 w 11160425"/>
              <a:gd name="connsiteY152" fmla="*/ 2059740 h 2171208"/>
              <a:gd name="connsiteX153" fmla="*/ 4080292 w 11160425"/>
              <a:gd name="connsiteY153" fmla="*/ 2043471 h 2171208"/>
              <a:gd name="connsiteX154" fmla="*/ 4045124 w 11160425"/>
              <a:gd name="connsiteY154" fmla="*/ 2036865 h 2171208"/>
              <a:gd name="connsiteX155" fmla="*/ 4020658 w 11160425"/>
              <a:gd name="connsiteY155" fmla="*/ 2029269 h 2171208"/>
              <a:gd name="connsiteX156" fmla="*/ 3952339 w 11160425"/>
              <a:gd name="connsiteY156" fmla="*/ 2024942 h 2171208"/>
              <a:gd name="connsiteX157" fmla="*/ 3836569 w 11160425"/>
              <a:gd name="connsiteY157" fmla="*/ 2024044 h 2171208"/>
              <a:gd name="connsiteX158" fmla="*/ 3794437 w 11160425"/>
              <a:gd name="connsiteY158" fmla="*/ 2015549 h 2171208"/>
              <a:gd name="connsiteX159" fmla="*/ 3792431 w 11160425"/>
              <a:gd name="connsiteY159" fmla="*/ 2009111 h 2171208"/>
              <a:gd name="connsiteX160" fmla="*/ 3779628 w 11160425"/>
              <a:gd name="connsiteY160" fmla="*/ 2007348 h 2171208"/>
              <a:gd name="connsiteX161" fmla="*/ 3776751 w 11160425"/>
              <a:gd name="connsiteY161" fmla="*/ 2005720 h 2171208"/>
              <a:gd name="connsiteX162" fmla="*/ 3759716 w 11160425"/>
              <a:gd name="connsiteY162" fmla="*/ 1997546 h 2171208"/>
              <a:gd name="connsiteX163" fmla="*/ 3710266 w 11160425"/>
              <a:gd name="connsiteY163" fmla="*/ 2008882 h 2171208"/>
              <a:gd name="connsiteX164" fmla="*/ 3601196 w 11160425"/>
              <a:gd name="connsiteY164" fmla="*/ 2003685 h 2171208"/>
              <a:gd name="connsiteX165" fmla="*/ 3446105 w 11160425"/>
              <a:gd name="connsiteY165" fmla="*/ 1989400 h 2171208"/>
              <a:gd name="connsiteX166" fmla="*/ 3324453 w 11160425"/>
              <a:gd name="connsiteY166" fmla="*/ 1985620 h 2171208"/>
              <a:gd name="connsiteX167" fmla="*/ 3170596 w 11160425"/>
              <a:gd name="connsiteY167" fmla="*/ 1997703 h 2171208"/>
              <a:gd name="connsiteX168" fmla="*/ 3062011 w 11160425"/>
              <a:gd name="connsiteY168" fmla="*/ 1984354 h 2171208"/>
              <a:gd name="connsiteX169" fmla="*/ 3047345 w 11160425"/>
              <a:gd name="connsiteY169" fmla="*/ 1992622 h 2171208"/>
              <a:gd name="connsiteX170" fmla="*/ 3031387 w 11160425"/>
              <a:gd name="connsiteY170" fmla="*/ 1996757 h 2171208"/>
              <a:gd name="connsiteX171" fmla="*/ 3029603 w 11160425"/>
              <a:gd name="connsiteY171" fmla="*/ 1995713 h 2171208"/>
              <a:gd name="connsiteX172" fmla="*/ 3011556 w 11160425"/>
              <a:gd name="connsiteY172" fmla="*/ 1995912 h 2171208"/>
              <a:gd name="connsiteX173" fmla="*/ 2994774 w 11160425"/>
              <a:gd name="connsiteY173" fmla="*/ 2000163 h 2171208"/>
              <a:gd name="connsiteX174" fmla="*/ 2928374 w 11160425"/>
              <a:gd name="connsiteY174" fmla="*/ 2006826 h 2171208"/>
              <a:gd name="connsiteX175" fmla="*/ 2927990 w 11160425"/>
              <a:gd name="connsiteY175" fmla="*/ 2005707 h 2171208"/>
              <a:gd name="connsiteX176" fmla="*/ 2918085 w 11160425"/>
              <a:gd name="connsiteY176" fmla="*/ 2001577 h 2171208"/>
              <a:gd name="connsiteX177" fmla="*/ 2898861 w 11160425"/>
              <a:gd name="connsiteY177" fmla="*/ 1996344 h 2171208"/>
              <a:gd name="connsiteX178" fmla="*/ 2856119 w 11160425"/>
              <a:gd name="connsiteY178" fmla="*/ 1969853 h 2171208"/>
              <a:gd name="connsiteX179" fmla="*/ 2817431 w 11160425"/>
              <a:gd name="connsiteY179" fmla="*/ 1973286 h 2171208"/>
              <a:gd name="connsiteX180" fmla="*/ 2809697 w 11160425"/>
              <a:gd name="connsiteY180" fmla="*/ 1973343 h 2171208"/>
              <a:gd name="connsiteX181" fmla="*/ 2809564 w 11160425"/>
              <a:gd name="connsiteY181" fmla="*/ 1973082 h 2171208"/>
              <a:gd name="connsiteX182" fmla="*/ 2801449 w 11160425"/>
              <a:gd name="connsiteY182" fmla="*/ 1972620 h 2171208"/>
              <a:gd name="connsiteX183" fmla="*/ 2780592 w 11160425"/>
              <a:gd name="connsiteY183" fmla="*/ 1973556 h 2171208"/>
              <a:gd name="connsiteX184" fmla="*/ 2775569 w 11160425"/>
              <a:gd name="connsiteY184" fmla="*/ 1971853 h 2171208"/>
              <a:gd name="connsiteX185" fmla="*/ 2745068 w 11160425"/>
              <a:gd name="connsiteY185" fmla="*/ 1960376 h 2171208"/>
              <a:gd name="connsiteX186" fmla="*/ 2646933 w 11160425"/>
              <a:gd name="connsiteY186" fmla="*/ 1949578 h 2171208"/>
              <a:gd name="connsiteX187" fmla="*/ 2548831 w 11160425"/>
              <a:gd name="connsiteY187" fmla="*/ 1941424 h 2171208"/>
              <a:gd name="connsiteX188" fmla="*/ 2450638 w 11160425"/>
              <a:gd name="connsiteY188" fmla="*/ 1929883 h 2171208"/>
              <a:gd name="connsiteX189" fmla="*/ 2403143 w 11160425"/>
              <a:gd name="connsiteY189" fmla="*/ 1905311 h 2171208"/>
              <a:gd name="connsiteX190" fmla="*/ 2397526 w 11160425"/>
              <a:gd name="connsiteY190" fmla="*/ 1904604 h 2171208"/>
              <a:gd name="connsiteX191" fmla="*/ 2382841 w 11160425"/>
              <a:gd name="connsiteY191" fmla="*/ 1907407 h 2171208"/>
              <a:gd name="connsiteX192" fmla="*/ 2377427 w 11160425"/>
              <a:gd name="connsiteY192" fmla="*/ 1909241 h 2171208"/>
              <a:gd name="connsiteX193" fmla="*/ 2369275 w 11160425"/>
              <a:gd name="connsiteY193" fmla="*/ 1910264 h 2171208"/>
              <a:gd name="connsiteX194" fmla="*/ 2369039 w 11160425"/>
              <a:gd name="connsiteY194" fmla="*/ 1910041 h 2171208"/>
              <a:gd name="connsiteX195" fmla="*/ 2324870 w 11160425"/>
              <a:gd name="connsiteY195" fmla="*/ 1921693 h 2171208"/>
              <a:gd name="connsiteX196" fmla="*/ 2272261 w 11160425"/>
              <a:gd name="connsiteY196" fmla="*/ 1904348 h 2171208"/>
              <a:gd name="connsiteX197" fmla="*/ 2251287 w 11160425"/>
              <a:gd name="connsiteY197" fmla="*/ 1902861 h 2171208"/>
              <a:gd name="connsiteX198" fmla="*/ 2239904 w 11160425"/>
              <a:gd name="connsiteY198" fmla="*/ 1900741 h 2171208"/>
              <a:gd name="connsiteX199" fmla="*/ 2204009 w 11160425"/>
              <a:gd name="connsiteY199" fmla="*/ 1909662 h 2171208"/>
              <a:gd name="connsiteX200" fmla="*/ 2199075 w 11160425"/>
              <a:gd name="connsiteY200" fmla="*/ 1908979 h 2171208"/>
              <a:gd name="connsiteX201" fmla="*/ 2176570 w 11160425"/>
              <a:gd name="connsiteY201" fmla="*/ 1917995 h 2171208"/>
              <a:gd name="connsiteX202" fmla="*/ 2144169 w 11160425"/>
              <a:gd name="connsiteY202" fmla="*/ 1928467 h 2171208"/>
              <a:gd name="connsiteX203" fmla="*/ 2141995 w 11160425"/>
              <a:gd name="connsiteY203" fmla="*/ 1927802 h 2171208"/>
              <a:gd name="connsiteX204" fmla="*/ 2127994 w 11160425"/>
              <a:gd name="connsiteY204" fmla="*/ 1934580 h 2171208"/>
              <a:gd name="connsiteX205" fmla="*/ 2062463 w 11160425"/>
              <a:gd name="connsiteY205" fmla="*/ 1945032 h 2171208"/>
              <a:gd name="connsiteX206" fmla="*/ 1964865 w 11160425"/>
              <a:gd name="connsiteY206" fmla="*/ 1959303 h 2171208"/>
              <a:gd name="connsiteX207" fmla="*/ 1848421 w 11160425"/>
              <a:gd name="connsiteY207" fmla="*/ 1967726 h 2171208"/>
              <a:gd name="connsiteX208" fmla="*/ 1726299 w 11160425"/>
              <a:gd name="connsiteY208" fmla="*/ 2001504 h 2171208"/>
              <a:gd name="connsiteX209" fmla="*/ 1523750 w 11160425"/>
              <a:gd name="connsiteY209" fmla="*/ 2038677 h 2171208"/>
              <a:gd name="connsiteX210" fmla="*/ 1470679 w 11160425"/>
              <a:gd name="connsiteY210" fmla="*/ 2038487 h 2171208"/>
              <a:gd name="connsiteX211" fmla="*/ 1426690 w 11160425"/>
              <a:gd name="connsiteY211" fmla="*/ 2058097 h 2171208"/>
              <a:gd name="connsiteX212" fmla="*/ 1406683 w 11160425"/>
              <a:gd name="connsiteY212" fmla="*/ 2053438 h 2171208"/>
              <a:gd name="connsiteX213" fmla="*/ 1364803 w 11160425"/>
              <a:gd name="connsiteY213" fmla="*/ 2044063 h 2171208"/>
              <a:gd name="connsiteX214" fmla="*/ 1340592 w 11160425"/>
              <a:gd name="connsiteY214" fmla="*/ 2046883 h 2171208"/>
              <a:gd name="connsiteX215" fmla="*/ 1226584 w 11160425"/>
              <a:gd name="connsiteY215" fmla="*/ 2066865 h 2171208"/>
              <a:gd name="connsiteX216" fmla="*/ 1157776 w 11160425"/>
              <a:gd name="connsiteY216" fmla="*/ 2075069 h 2171208"/>
              <a:gd name="connsiteX217" fmla="*/ 1130703 w 11160425"/>
              <a:gd name="connsiteY217" fmla="*/ 2072292 h 2171208"/>
              <a:gd name="connsiteX218" fmla="*/ 1093525 w 11160425"/>
              <a:gd name="connsiteY218" fmla="*/ 2072377 h 2171208"/>
              <a:gd name="connsiteX219" fmla="*/ 1027186 w 11160425"/>
              <a:gd name="connsiteY219" fmla="*/ 2067964 h 2171208"/>
              <a:gd name="connsiteX220" fmla="*/ 939318 w 11160425"/>
              <a:gd name="connsiteY220" fmla="*/ 2069968 h 2171208"/>
              <a:gd name="connsiteX221" fmla="*/ 911087 w 11160425"/>
              <a:gd name="connsiteY221" fmla="*/ 2082975 h 2171208"/>
              <a:gd name="connsiteX222" fmla="*/ 850358 w 11160425"/>
              <a:gd name="connsiteY222" fmla="*/ 2092811 h 2171208"/>
              <a:gd name="connsiteX223" fmla="*/ 784309 w 11160425"/>
              <a:gd name="connsiteY223" fmla="*/ 2098913 h 2171208"/>
              <a:gd name="connsiteX224" fmla="*/ 656060 w 11160425"/>
              <a:gd name="connsiteY224" fmla="*/ 2161683 h 2171208"/>
              <a:gd name="connsiteX225" fmla="*/ 567060 w 11160425"/>
              <a:gd name="connsiteY225" fmla="*/ 2160730 h 2171208"/>
              <a:gd name="connsiteX226" fmla="*/ 515269 w 11160425"/>
              <a:gd name="connsiteY226" fmla="*/ 2159436 h 2171208"/>
              <a:gd name="connsiteX227" fmla="*/ 474542 w 11160425"/>
              <a:gd name="connsiteY227" fmla="*/ 2146436 h 2171208"/>
              <a:gd name="connsiteX228" fmla="*/ 432035 w 11160425"/>
              <a:gd name="connsiteY228" fmla="*/ 2150124 h 2171208"/>
              <a:gd name="connsiteX229" fmla="*/ 378455 w 11160425"/>
              <a:gd name="connsiteY229" fmla="*/ 2165441 h 2171208"/>
              <a:gd name="connsiteX230" fmla="*/ 307909 w 11160425"/>
              <a:gd name="connsiteY230" fmla="*/ 2162055 h 2171208"/>
              <a:gd name="connsiteX231" fmla="*/ 231590 w 11160425"/>
              <a:gd name="connsiteY231" fmla="*/ 2164122 h 2171208"/>
              <a:gd name="connsiteX232" fmla="*/ 157866 w 11160425"/>
              <a:gd name="connsiteY232" fmla="*/ 2165402 h 2171208"/>
              <a:gd name="connsiteX233" fmla="*/ 47102 w 11160425"/>
              <a:gd name="connsiteY233" fmla="*/ 2163358 h 2171208"/>
              <a:gd name="connsiteX234" fmla="*/ 11656 w 11160425"/>
              <a:gd name="connsiteY234" fmla="*/ 2160770 h 2171208"/>
              <a:gd name="connsiteX235" fmla="*/ 0 w 11160425"/>
              <a:gd name="connsiteY235" fmla="*/ 2148979 h 217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160425" h="2171208">
                <a:moveTo>
                  <a:pt x="0" y="0"/>
                </a:moveTo>
                <a:lnTo>
                  <a:pt x="11160425" y="0"/>
                </a:lnTo>
                <a:lnTo>
                  <a:pt x="11159734" y="479"/>
                </a:lnTo>
                <a:cubicBezTo>
                  <a:pt x="11148609" y="13215"/>
                  <a:pt x="11145526" y="23772"/>
                  <a:pt x="11121828" y="34789"/>
                </a:cubicBezTo>
                <a:cubicBezTo>
                  <a:pt x="11098130" y="45806"/>
                  <a:pt x="11067703" y="77648"/>
                  <a:pt x="11017543" y="66582"/>
                </a:cubicBezTo>
                <a:cubicBezTo>
                  <a:pt x="10999713" y="58356"/>
                  <a:pt x="10947455" y="68542"/>
                  <a:pt x="10922865" y="74271"/>
                </a:cubicBezTo>
                <a:cubicBezTo>
                  <a:pt x="10898275" y="80000"/>
                  <a:pt x="10884055" y="109749"/>
                  <a:pt x="10870004" y="100959"/>
                </a:cubicBezTo>
                <a:cubicBezTo>
                  <a:pt x="10833512" y="107581"/>
                  <a:pt x="10780081" y="145063"/>
                  <a:pt x="10752266" y="138250"/>
                </a:cubicBezTo>
                <a:cubicBezTo>
                  <a:pt x="10741459" y="121366"/>
                  <a:pt x="10698175" y="130002"/>
                  <a:pt x="10673821" y="127209"/>
                </a:cubicBezTo>
                <a:cubicBezTo>
                  <a:pt x="10623964" y="156774"/>
                  <a:pt x="10616211" y="189862"/>
                  <a:pt x="10583628" y="190850"/>
                </a:cubicBezTo>
                <a:cubicBezTo>
                  <a:pt x="10561212" y="190513"/>
                  <a:pt x="10486354" y="225362"/>
                  <a:pt x="10455531" y="205196"/>
                </a:cubicBezTo>
                <a:cubicBezTo>
                  <a:pt x="10421894" y="233528"/>
                  <a:pt x="10400450" y="211247"/>
                  <a:pt x="10372214" y="226573"/>
                </a:cubicBezTo>
                <a:cubicBezTo>
                  <a:pt x="10305919" y="244536"/>
                  <a:pt x="10276543" y="279473"/>
                  <a:pt x="10185130" y="277903"/>
                </a:cubicBezTo>
                <a:cubicBezTo>
                  <a:pt x="10147983" y="295651"/>
                  <a:pt x="10081218" y="270605"/>
                  <a:pt x="10006577" y="328627"/>
                </a:cubicBezTo>
                <a:cubicBezTo>
                  <a:pt x="9959833" y="346448"/>
                  <a:pt x="9980028" y="322702"/>
                  <a:pt x="9908235" y="356638"/>
                </a:cubicBezTo>
                <a:cubicBezTo>
                  <a:pt x="9880741" y="336485"/>
                  <a:pt x="9773034" y="404054"/>
                  <a:pt x="9749477" y="412155"/>
                </a:cubicBezTo>
                <a:cubicBezTo>
                  <a:pt x="9726731" y="400338"/>
                  <a:pt x="9719990" y="415565"/>
                  <a:pt x="9703003" y="421886"/>
                </a:cubicBezTo>
                <a:cubicBezTo>
                  <a:pt x="9692958" y="413841"/>
                  <a:pt x="9678144" y="417168"/>
                  <a:pt x="9675483" y="429342"/>
                </a:cubicBezTo>
                <a:cubicBezTo>
                  <a:pt x="9688258" y="453826"/>
                  <a:pt x="9620044" y="446217"/>
                  <a:pt x="9620036" y="464774"/>
                </a:cubicBezTo>
                <a:cubicBezTo>
                  <a:pt x="9590760" y="474195"/>
                  <a:pt x="9468891" y="480857"/>
                  <a:pt x="9452920" y="513588"/>
                </a:cubicBezTo>
                <a:cubicBezTo>
                  <a:pt x="9395032" y="538666"/>
                  <a:pt x="9365430" y="532618"/>
                  <a:pt x="9339758" y="538315"/>
                </a:cubicBezTo>
                <a:cubicBezTo>
                  <a:pt x="9308179" y="538749"/>
                  <a:pt x="9271299" y="560576"/>
                  <a:pt x="9162197" y="584298"/>
                </a:cubicBezTo>
                <a:cubicBezTo>
                  <a:pt x="9146325" y="582070"/>
                  <a:pt x="9043060" y="602548"/>
                  <a:pt x="9041656" y="615184"/>
                </a:cubicBezTo>
                <a:cubicBezTo>
                  <a:pt x="9008079" y="623595"/>
                  <a:pt x="8960998" y="668145"/>
                  <a:pt x="8933630" y="658151"/>
                </a:cubicBezTo>
                <a:cubicBezTo>
                  <a:pt x="8944369" y="682387"/>
                  <a:pt x="8891269" y="669712"/>
                  <a:pt x="8890917" y="695005"/>
                </a:cubicBezTo>
                <a:cubicBezTo>
                  <a:pt x="8869618" y="714484"/>
                  <a:pt x="8819510" y="760320"/>
                  <a:pt x="8805835" y="775028"/>
                </a:cubicBezTo>
                <a:lnTo>
                  <a:pt x="8796649" y="786216"/>
                </a:lnTo>
                <a:lnTo>
                  <a:pt x="8788653" y="782398"/>
                </a:lnTo>
                <a:lnTo>
                  <a:pt x="8769129" y="791648"/>
                </a:lnTo>
                <a:cubicBezTo>
                  <a:pt x="8758362" y="791359"/>
                  <a:pt x="8737723" y="777663"/>
                  <a:pt x="8724049" y="780662"/>
                </a:cubicBezTo>
                <a:cubicBezTo>
                  <a:pt x="8696345" y="791261"/>
                  <a:pt x="8697041" y="821834"/>
                  <a:pt x="8687087" y="809641"/>
                </a:cubicBezTo>
                <a:cubicBezTo>
                  <a:pt x="8683977" y="819618"/>
                  <a:pt x="8677242" y="826011"/>
                  <a:pt x="8668059" y="830123"/>
                </a:cubicBezTo>
                <a:lnTo>
                  <a:pt x="8646808" y="834415"/>
                </a:lnTo>
                <a:lnTo>
                  <a:pt x="8634346" y="848454"/>
                </a:lnTo>
                <a:cubicBezTo>
                  <a:pt x="8628731" y="851628"/>
                  <a:pt x="8621740" y="852239"/>
                  <a:pt x="8612455" y="848442"/>
                </a:cubicBezTo>
                <a:cubicBezTo>
                  <a:pt x="8594720" y="853628"/>
                  <a:pt x="8544797" y="873572"/>
                  <a:pt x="8527938" y="879567"/>
                </a:cubicBezTo>
                <a:lnTo>
                  <a:pt x="8511302" y="884414"/>
                </a:lnTo>
                <a:lnTo>
                  <a:pt x="8503670" y="893442"/>
                </a:lnTo>
                <a:cubicBezTo>
                  <a:pt x="8496925" y="900076"/>
                  <a:pt x="8489344" y="904430"/>
                  <a:pt x="8480127" y="903942"/>
                </a:cubicBezTo>
                <a:lnTo>
                  <a:pt x="8471039" y="901136"/>
                </a:lnTo>
                <a:cubicBezTo>
                  <a:pt x="8470829" y="902615"/>
                  <a:pt x="8470618" y="904093"/>
                  <a:pt x="8470408" y="905572"/>
                </a:cubicBezTo>
                <a:cubicBezTo>
                  <a:pt x="8470227" y="912458"/>
                  <a:pt x="8467620" y="919058"/>
                  <a:pt x="8438518" y="923274"/>
                </a:cubicBezTo>
                <a:cubicBezTo>
                  <a:pt x="8420327" y="939422"/>
                  <a:pt x="8396654" y="952660"/>
                  <a:pt x="8369793" y="961709"/>
                </a:cubicBezTo>
                <a:cubicBezTo>
                  <a:pt x="8364198" y="956134"/>
                  <a:pt x="8356908" y="967996"/>
                  <a:pt x="8352510" y="971108"/>
                </a:cubicBezTo>
                <a:cubicBezTo>
                  <a:pt x="8350828" y="966958"/>
                  <a:pt x="8338752" y="967884"/>
                  <a:pt x="8336092" y="972364"/>
                </a:cubicBezTo>
                <a:cubicBezTo>
                  <a:pt x="8257682" y="1009032"/>
                  <a:pt x="8289862" y="957876"/>
                  <a:pt x="8248439" y="994273"/>
                </a:cubicBezTo>
                <a:cubicBezTo>
                  <a:pt x="8240455" y="997677"/>
                  <a:pt x="8233297" y="997231"/>
                  <a:pt x="8226654" y="995152"/>
                </a:cubicBezTo>
                <a:lnTo>
                  <a:pt x="8216356" y="990246"/>
                </a:lnTo>
                <a:lnTo>
                  <a:pt x="8184675" y="1009213"/>
                </a:lnTo>
                <a:cubicBezTo>
                  <a:pt x="8168684" y="1016761"/>
                  <a:pt x="8151490" y="1023016"/>
                  <a:pt x="8133494" y="1027796"/>
                </a:cubicBezTo>
                <a:cubicBezTo>
                  <a:pt x="8127499" y="1019800"/>
                  <a:pt x="8115838" y="1034986"/>
                  <a:pt x="8109620" y="1038733"/>
                </a:cubicBezTo>
                <a:cubicBezTo>
                  <a:pt x="8108313" y="1033017"/>
                  <a:pt x="8092766" y="1033105"/>
                  <a:pt x="8088480" y="1038849"/>
                </a:cubicBezTo>
                <a:cubicBezTo>
                  <a:pt x="7981355" y="1080476"/>
                  <a:pt x="8032580" y="1015054"/>
                  <a:pt x="7972563" y="1059837"/>
                </a:cubicBezTo>
                <a:cubicBezTo>
                  <a:pt x="7961723" y="1063633"/>
                  <a:pt x="7952708" y="1062355"/>
                  <a:pt x="7944674" y="1058940"/>
                </a:cubicBezTo>
                <a:lnTo>
                  <a:pt x="7929511" y="1049490"/>
                </a:lnTo>
                <a:lnTo>
                  <a:pt x="7920539" y="1055586"/>
                </a:lnTo>
                <a:cubicBezTo>
                  <a:pt x="7883315" y="1062987"/>
                  <a:pt x="7869705" y="1052934"/>
                  <a:pt x="7850641" y="1069274"/>
                </a:cubicBezTo>
                <a:cubicBezTo>
                  <a:pt x="7813097" y="1049940"/>
                  <a:pt x="7828826" y="1070772"/>
                  <a:pt x="7805277" y="1079284"/>
                </a:cubicBezTo>
                <a:cubicBezTo>
                  <a:pt x="7783674" y="1085629"/>
                  <a:pt x="7743522" y="1100809"/>
                  <a:pt x="7721021" y="1107343"/>
                </a:cubicBezTo>
                <a:cubicBezTo>
                  <a:pt x="7707136" y="1129937"/>
                  <a:pt x="7692990" y="1108029"/>
                  <a:pt x="7670271" y="1118487"/>
                </a:cubicBezTo>
                <a:cubicBezTo>
                  <a:pt x="7660535" y="1127885"/>
                  <a:pt x="7652653" y="1130674"/>
                  <a:pt x="7639863" y="1124977"/>
                </a:cubicBezTo>
                <a:cubicBezTo>
                  <a:pt x="7595428" y="1170166"/>
                  <a:pt x="7608715" y="1132529"/>
                  <a:pt x="7562935" y="1155344"/>
                </a:cubicBezTo>
                <a:cubicBezTo>
                  <a:pt x="7524045" y="1177585"/>
                  <a:pt x="7478472" y="1195870"/>
                  <a:pt x="7445235" y="1237666"/>
                </a:cubicBezTo>
                <a:cubicBezTo>
                  <a:pt x="7439864" y="1248740"/>
                  <a:pt x="7422361" y="1255866"/>
                  <a:pt x="7406141" y="1253580"/>
                </a:cubicBezTo>
                <a:cubicBezTo>
                  <a:pt x="7403349" y="1253187"/>
                  <a:pt x="7400702" y="1252523"/>
                  <a:pt x="7398282" y="1251610"/>
                </a:cubicBezTo>
                <a:cubicBezTo>
                  <a:pt x="7379362" y="1280298"/>
                  <a:pt x="7360014" y="1271943"/>
                  <a:pt x="7352783" y="1290294"/>
                </a:cubicBezTo>
                <a:cubicBezTo>
                  <a:pt x="7313523" y="1305346"/>
                  <a:pt x="7275692" y="1296814"/>
                  <a:pt x="7268660" y="1313047"/>
                </a:cubicBezTo>
                <a:cubicBezTo>
                  <a:pt x="7247325" y="1316608"/>
                  <a:pt x="7213598" y="1306491"/>
                  <a:pt x="7202350" y="1324792"/>
                </a:cubicBezTo>
                <a:cubicBezTo>
                  <a:pt x="7196438" y="1312993"/>
                  <a:pt x="7181055" y="1339222"/>
                  <a:pt x="7166396" y="1333719"/>
                </a:cubicBezTo>
                <a:cubicBezTo>
                  <a:pt x="7155618" y="1328495"/>
                  <a:pt x="7148437" y="1335233"/>
                  <a:pt x="7138872" y="1337619"/>
                </a:cubicBezTo>
                <a:cubicBezTo>
                  <a:pt x="7124928" y="1334549"/>
                  <a:pt x="7085452" y="1352349"/>
                  <a:pt x="7076136" y="1361516"/>
                </a:cubicBezTo>
                <a:cubicBezTo>
                  <a:pt x="7055536" y="1391136"/>
                  <a:pt x="6992666" y="1383958"/>
                  <a:pt x="6975206" y="1406971"/>
                </a:cubicBezTo>
                <a:cubicBezTo>
                  <a:pt x="6967988" y="1411228"/>
                  <a:pt x="6960583" y="1413802"/>
                  <a:pt x="6953100" y="1415319"/>
                </a:cubicBezTo>
                <a:lnTo>
                  <a:pt x="6931644" y="1417217"/>
                </a:lnTo>
                <a:lnTo>
                  <a:pt x="6924527" y="1413058"/>
                </a:lnTo>
                <a:lnTo>
                  <a:pt x="6911975" y="1416802"/>
                </a:lnTo>
                <a:lnTo>
                  <a:pt x="6908122" y="1416695"/>
                </a:lnTo>
                <a:lnTo>
                  <a:pt x="6886549" y="1417185"/>
                </a:lnTo>
                <a:cubicBezTo>
                  <a:pt x="6901297" y="1442009"/>
                  <a:pt x="6829601" y="1427777"/>
                  <a:pt x="6853233" y="1445633"/>
                </a:cubicBezTo>
                <a:cubicBezTo>
                  <a:pt x="6817440" y="1454147"/>
                  <a:pt x="6849325" y="1468908"/>
                  <a:pt x="6801763" y="1458092"/>
                </a:cubicBezTo>
                <a:cubicBezTo>
                  <a:pt x="6750314" y="1490429"/>
                  <a:pt x="6610187" y="1467361"/>
                  <a:pt x="6573324" y="1508615"/>
                </a:cubicBezTo>
                <a:cubicBezTo>
                  <a:pt x="6576073" y="1495010"/>
                  <a:pt x="6527627" y="1571425"/>
                  <a:pt x="6512587" y="1580769"/>
                </a:cubicBezTo>
                <a:cubicBezTo>
                  <a:pt x="6477418" y="1596681"/>
                  <a:pt x="6464465" y="1610138"/>
                  <a:pt x="6412227" y="1635850"/>
                </a:cubicBezTo>
                <a:cubicBezTo>
                  <a:pt x="6360920" y="1652089"/>
                  <a:pt x="6329198" y="1684983"/>
                  <a:pt x="6271766" y="1685125"/>
                </a:cubicBezTo>
                <a:cubicBezTo>
                  <a:pt x="6270954" y="1689630"/>
                  <a:pt x="6268899" y="1693662"/>
                  <a:pt x="6265986" y="1697342"/>
                </a:cubicBezTo>
                <a:lnTo>
                  <a:pt x="6255634" y="1706889"/>
                </a:lnTo>
                <a:lnTo>
                  <a:pt x="6253215" y="1706796"/>
                </a:lnTo>
                <a:cubicBezTo>
                  <a:pt x="6244144" y="1708418"/>
                  <a:pt x="6239885" y="1711059"/>
                  <a:pt x="6237762" y="1714142"/>
                </a:cubicBezTo>
                <a:lnTo>
                  <a:pt x="6236677" y="1718276"/>
                </a:lnTo>
                <a:lnTo>
                  <a:pt x="6226797" y="1724108"/>
                </a:lnTo>
                <a:lnTo>
                  <a:pt x="6209271" y="1737729"/>
                </a:lnTo>
                <a:lnTo>
                  <a:pt x="6204173" y="1738278"/>
                </a:lnTo>
                <a:lnTo>
                  <a:pt x="6174905" y="1755709"/>
                </a:lnTo>
                <a:lnTo>
                  <a:pt x="6173639" y="1755000"/>
                </a:lnTo>
                <a:cubicBezTo>
                  <a:pt x="6170130" y="1753808"/>
                  <a:pt x="6166281" y="1753678"/>
                  <a:pt x="6161616" y="1755765"/>
                </a:cubicBezTo>
                <a:cubicBezTo>
                  <a:pt x="6156118" y="1738654"/>
                  <a:pt x="6153879" y="1751728"/>
                  <a:pt x="6140607" y="1759396"/>
                </a:cubicBezTo>
                <a:cubicBezTo>
                  <a:pt x="6129108" y="1734530"/>
                  <a:pt x="6099048" y="1764714"/>
                  <a:pt x="6081475" y="1756019"/>
                </a:cubicBezTo>
                <a:cubicBezTo>
                  <a:pt x="6071982" y="1762213"/>
                  <a:pt x="6061735" y="1768310"/>
                  <a:pt x="6050866" y="1774087"/>
                </a:cubicBezTo>
                <a:lnTo>
                  <a:pt x="6044220" y="1777214"/>
                </a:lnTo>
                <a:lnTo>
                  <a:pt x="6043887" y="1777065"/>
                </a:lnTo>
                <a:cubicBezTo>
                  <a:pt x="6042014" y="1777296"/>
                  <a:pt x="6039667" y="1778155"/>
                  <a:pt x="6036477" y="1779944"/>
                </a:cubicBezTo>
                <a:lnTo>
                  <a:pt x="6032103" y="1782912"/>
                </a:lnTo>
                <a:lnTo>
                  <a:pt x="5998476" y="1768243"/>
                </a:lnTo>
                <a:lnTo>
                  <a:pt x="5955839" y="1778447"/>
                </a:lnTo>
                <a:cubicBezTo>
                  <a:pt x="5917066" y="1785378"/>
                  <a:pt x="5888184" y="1771691"/>
                  <a:pt x="5855319" y="1791242"/>
                </a:cubicBezTo>
                <a:cubicBezTo>
                  <a:pt x="5819000" y="1797653"/>
                  <a:pt x="5785962" y="1795828"/>
                  <a:pt x="5756488" y="1807118"/>
                </a:cubicBezTo>
                <a:cubicBezTo>
                  <a:pt x="5742733" y="1803434"/>
                  <a:pt x="5730469" y="1803218"/>
                  <a:pt x="5721040" y="1814422"/>
                </a:cubicBezTo>
                <a:cubicBezTo>
                  <a:pt x="5686587" y="1817812"/>
                  <a:pt x="5675621" y="1806443"/>
                  <a:pt x="5656374" y="1820581"/>
                </a:cubicBezTo>
                <a:cubicBezTo>
                  <a:pt x="5632879" y="1803280"/>
                  <a:pt x="5633474" y="1811470"/>
                  <a:pt x="5625840" y="1819147"/>
                </a:cubicBezTo>
                <a:lnTo>
                  <a:pt x="5624659" y="1819815"/>
                </a:lnTo>
                <a:lnTo>
                  <a:pt x="5621418" y="1817320"/>
                </a:lnTo>
                <a:lnTo>
                  <a:pt x="5615750" y="1816954"/>
                </a:lnTo>
                <a:lnTo>
                  <a:pt x="5601275" y="1820626"/>
                </a:lnTo>
                <a:lnTo>
                  <a:pt x="5595999" y="1822776"/>
                </a:lnTo>
                <a:cubicBezTo>
                  <a:pt x="5592302" y="1823971"/>
                  <a:pt x="5589767" y="1824397"/>
                  <a:pt x="5587925" y="1824284"/>
                </a:cubicBezTo>
                <a:lnTo>
                  <a:pt x="5587672" y="1824077"/>
                </a:lnTo>
                <a:lnTo>
                  <a:pt x="5580212" y="1825969"/>
                </a:lnTo>
                <a:cubicBezTo>
                  <a:pt x="5567744" y="1829724"/>
                  <a:pt x="5555728" y="1833908"/>
                  <a:pt x="5544380" y="1838327"/>
                </a:cubicBezTo>
                <a:cubicBezTo>
                  <a:pt x="5531435" y="1826502"/>
                  <a:pt x="5491269" y="1850982"/>
                  <a:pt x="5490474" y="1824216"/>
                </a:cubicBezTo>
                <a:cubicBezTo>
                  <a:pt x="5475002" y="1829409"/>
                  <a:pt x="5467679" y="1841974"/>
                  <a:pt x="5469389" y="1823995"/>
                </a:cubicBezTo>
                <a:cubicBezTo>
                  <a:pt x="5464194" y="1825217"/>
                  <a:pt x="5460649" y="1824388"/>
                  <a:pt x="5457847" y="1822568"/>
                </a:cubicBezTo>
                <a:lnTo>
                  <a:pt x="5456946" y="1821634"/>
                </a:lnTo>
                <a:lnTo>
                  <a:pt x="5422623" y="1833603"/>
                </a:lnTo>
                <a:lnTo>
                  <a:pt x="5417641" y="1833220"/>
                </a:lnTo>
                <a:lnTo>
                  <a:pt x="5395812" y="1843547"/>
                </a:lnTo>
                <a:lnTo>
                  <a:pt x="5384245" y="1847534"/>
                </a:lnTo>
                <a:lnTo>
                  <a:pt x="5381575" y="1851439"/>
                </a:lnTo>
                <a:cubicBezTo>
                  <a:pt x="5378360" y="1854112"/>
                  <a:pt x="5373323" y="1855958"/>
                  <a:pt x="5364196" y="1855916"/>
                </a:cubicBezTo>
                <a:lnTo>
                  <a:pt x="5361974" y="1855383"/>
                </a:lnTo>
                <a:lnTo>
                  <a:pt x="5348482" y="1862972"/>
                </a:lnTo>
                <a:cubicBezTo>
                  <a:pt x="5344283" y="1866093"/>
                  <a:pt x="5340752" y="1869721"/>
                  <a:pt x="5338191" y="1874042"/>
                </a:cubicBezTo>
                <a:cubicBezTo>
                  <a:pt x="5284467" y="1863733"/>
                  <a:pt x="5241659" y="1890598"/>
                  <a:pt x="5187216" y="1897374"/>
                </a:cubicBezTo>
                <a:cubicBezTo>
                  <a:pt x="5128112" y="1913380"/>
                  <a:pt x="5000209" y="1958424"/>
                  <a:pt x="4979418" y="1970081"/>
                </a:cubicBezTo>
                <a:cubicBezTo>
                  <a:pt x="4961626" y="1976617"/>
                  <a:pt x="4880285" y="1980317"/>
                  <a:pt x="4888296" y="1967318"/>
                </a:cubicBezTo>
                <a:cubicBezTo>
                  <a:pt x="4837341" y="2001544"/>
                  <a:pt x="4813096" y="1980143"/>
                  <a:pt x="4752077" y="2002868"/>
                </a:cubicBezTo>
                <a:cubicBezTo>
                  <a:pt x="4711959" y="1983479"/>
                  <a:pt x="4735849" y="2003927"/>
                  <a:pt x="4698992" y="2005865"/>
                </a:cubicBezTo>
                <a:cubicBezTo>
                  <a:pt x="4713932" y="2027882"/>
                  <a:pt x="4652629" y="2000711"/>
                  <a:pt x="4656477" y="2028026"/>
                </a:cubicBezTo>
                <a:cubicBezTo>
                  <a:pt x="4649649" y="2027513"/>
                  <a:pt x="4642912" y="2026156"/>
                  <a:pt x="4636122" y="2024588"/>
                </a:cubicBezTo>
                <a:lnTo>
                  <a:pt x="4632564" y="2023781"/>
                </a:lnTo>
                <a:lnTo>
                  <a:pt x="4619336" y="2025213"/>
                </a:lnTo>
                <a:lnTo>
                  <a:pt x="4614352" y="2019789"/>
                </a:lnTo>
                <a:lnTo>
                  <a:pt x="4569544" y="2022030"/>
                </a:lnTo>
                <a:cubicBezTo>
                  <a:pt x="4550398" y="2036773"/>
                  <a:pt x="4514182" y="2030017"/>
                  <a:pt x="4484150" y="2036534"/>
                </a:cubicBezTo>
                <a:lnTo>
                  <a:pt x="4470992" y="2042470"/>
                </a:lnTo>
                <a:lnTo>
                  <a:pt x="4383921" y="2051948"/>
                </a:lnTo>
                <a:lnTo>
                  <a:pt x="4324401" y="2062236"/>
                </a:lnTo>
                <a:lnTo>
                  <a:pt x="4311690" y="2068007"/>
                </a:lnTo>
                <a:lnTo>
                  <a:pt x="4296855" y="2063078"/>
                </a:lnTo>
                <a:cubicBezTo>
                  <a:pt x="4295031" y="2061626"/>
                  <a:pt x="4293546" y="2059995"/>
                  <a:pt x="4292443" y="2058242"/>
                </a:cubicBezTo>
                <a:lnTo>
                  <a:pt x="4245098" y="2067844"/>
                </a:lnTo>
                <a:lnTo>
                  <a:pt x="4239373" y="2068113"/>
                </a:lnTo>
                <a:lnTo>
                  <a:pt x="4199908" y="2066755"/>
                </a:lnTo>
                <a:lnTo>
                  <a:pt x="4141208" y="2059740"/>
                </a:lnTo>
                <a:cubicBezTo>
                  <a:pt x="4121791" y="2054316"/>
                  <a:pt x="4104260" y="2032120"/>
                  <a:pt x="4080292" y="2043471"/>
                </a:cubicBezTo>
                <a:cubicBezTo>
                  <a:pt x="4085601" y="2030904"/>
                  <a:pt x="4051823" y="2047468"/>
                  <a:pt x="4045124" y="2036865"/>
                </a:cubicBezTo>
                <a:cubicBezTo>
                  <a:pt x="4041187" y="2028047"/>
                  <a:pt x="4030023" y="2031017"/>
                  <a:pt x="4020658" y="2029269"/>
                </a:cubicBezTo>
                <a:cubicBezTo>
                  <a:pt x="4012480" y="2021053"/>
                  <a:pt x="3967178" y="2020722"/>
                  <a:pt x="3952339" y="2024942"/>
                </a:cubicBezTo>
                <a:cubicBezTo>
                  <a:pt x="3911707" y="2042361"/>
                  <a:pt x="3869264" y="2011089"/>
                  <a:pt x="3836569" y="2024044"/>
                </a:cubicBezTo>
                <a:cubicBezTo>
                  <a:pt x="3810252" y="2022479"/>
                  <a:pt x="3801793" y="2018038"/>
                  <a:pt x="3794437" y="2015549"/>
                </a:cubicBezTo>
                <a:lnTo>
                  <a:pt x="3792431" y="2009111"/>
                </a:lnTo>
                <a:lnTo>
                  <a:pt x="3779628" y="2007348"/>
                </a:lnTo>
                <a:lnTo>
                  <a:pt x="3776751" y="2005720"/>
                </a:lnTo>
                <a:cubicBezTo>
                  <a:pt x="3771267" y="2002586"/>
                  <a:pt x="3765734" y="1999668"/>
                  <a:pt x="3759716" y="1997546"/>
                </a:cubicBezTo>
                <a:cubicBezTo>
                  <a:pt x="3750329" y="2024906"/>
                  <a:pt x="3706981" y="1984010"/>
                  <a:pt x="3710266" y="2008882"/>
                </a:cubicBezTo>
                <a:cubicBezTo>
                  <a:pt x="3675567" y="2001984"/>
                  <a:pt x="3628804" y="2032006"/>
                  <a:pt x="3601196" y="2003685"/>
                </a:cubicBezTo>
                <a:cubicBezTo>
                  <a:pt x="3548850" y="1999682"/>
                  <a:pt x="3502061" y="1991654"/>
                  <a:pt x="3446105" y="1989400"/>
                </a:cubicBezTo>
                <a:cubicBezTo>
                  <a:pt x="3401638" y="1996894"/>
                  <a:pt x="3357711" y="1971646"/>
                  <a:pt x="3324453" y="1985620"/>
                </a:cubicBezTo>
                <a:cubicBezTo>
                  <a:pt x="3275634" y="1974332"/>
                  <a:pt x="3212760" y="1975743"/>
                  <a:pt x="3170596" y="1997703"/>
                </a:cubicBezTo>
                <a:cubicBezTo>
                  <a:pt x="3117486" y="1991304"/>
                  <a:pt x="3106384" y="2007124"/>
                  <a:pt x="3062011" y="1984354"/>
                </a:cubicBezTo>
                <a:cubicBezTo>
                  <a:pt x="3057621" y="1987929"/>
                  <a:pt x="3052668" y="1990600"/>
                  <a:pt x="3047345" y="1992622"/>
                </a:cubicBezTo>
                <a:lnTo>
                  <a:pt x="3031387" y="1996757"/>
                </a:lnTo>
                <a:lnTo>
                  <a:pt x="3029603" y="1995713"/>
                </a:lnTo>
                <a:cubicBezTo>
                  <a:pt x="3021258" y="1993501"/>
                  <a:pt x="3015768" y="1994088"/>
                  <a:pt x="3011556" y="1995912"/>
                </a:cubicBezTo>
                <a:lnTo>
                  <a:pt x="2994774" y="2000163"/>
                </a:lnTo>
                <a:lnTo>
                  <a:pt x="2928374" y="2006826"/>
                </a:lnTo>
                <a:lnTo>
                  <a:pt x="2927990" y="2005707"/>
                </a:lnTo>
                <a:cubicBezTo>
                  <a:pt x="2926282" y="2003277"/>
                  <a:pt x="2923426" y="2001631"/>
                  <a:pt x="2918085" y="2001577"/>
                </a:cubicBezTo>
                <a:cubicBezTo>
                  <a:pt x="2928152" y="1984579"/>
                  <a:pt x="2915501" y="1994999"/>
                  <a:pt x="2898861" y="1996344"/>
                </a:cubicBezTo>
                <a:cubicBezTo>
                  <a:pt x="2910786" y="1970243"/>
                  <a:pt x="2862394" y="1984383"/>
                  <a:pt x="2856119" y="1969853"/>
                </a:cubicBezTo>
                <a:cubicBezTo>
                  <a:pt x="2843628" y="1971429"/>
                  <a:pt x="2830634" y="1972621"/>
                  <a:pt x="2817431" y="1973286"/>
                </a:cubicBezTo>
                <a:lnTo>
                  <a:pt x="2809697" y="1973343"/>
                </a:lnTo>
                <a:cubicBezTo>
                  <a:pt x="2809653" y="1973255"/>
                  <a:pt x="2809608" y="1973169"/>
                  <a:pt x="2809564" y="1973082"/>
                </a:cubicBezTo>
                <a:cubicBezTo>
                  <a:pt x="2807929" y="1972535"/>
                  <a:pt x="2805403" y="1972343"/>
                  <a:pt x="2801449" y="1972620"/>
                </a:cubicBezTo>
                <a:lnTo>
                  <a:pt x="2780592" y="1973556"/>
                </a:lnTo>
                <a:lnTo>
                  <a:pt x="2775569" y="1971853"/>
                </a:lnTo>
                <a:lnTo>
                  <a:pt x="2745068" y="1960376"/>
                </a:lnTo>
                <a:cubicBezTo>
                  <a:pt x="2723927" y="1957194"/>
                  <a:pt x="2679639" y="1952736"/>
                  <a:pt x="2646933" y="1949578"/>
                </a:cubicBezTo>
                <a:cubicBezTo>
                  <a:pt x="2614577" y="1953493"/>
                  <a:pt x="2585154" y="1943863"/>
                  <a:pt x="2548831" y="1941424"/>
                </a:cubicBezTo>
                <a:cubicBezTo>
                  <a:pt x="2509461" y="1952528"/>
                  <a:pt x="2489457" y="1932402"/>
                  <a:pt x="2450638" y="1929883"/>
                </a:cubicBezTo>
                <a:cubicBezTo>
                  <a:pt x="2416878" y="1949136"/>
                  <a:pt x="2422997" y="1912970"/>
                  <a:pt x="2403143" y="1905311"/>
                </a:cubicBezTo>
                <a:lnTo>
                  <a:pt x="2397526" y="1904604"/>
                </a:lnTo>
                <a:lnTo>
                  <a:pt x="2382841" y="1907407"/>
                </a:lnTo>
                <a:lnTo>
                  <a:pt x="2377427" y="1909241"/>
                </a:lnTo>
                <a:cubicBezTo>
                  <a:pt x="2373657" y="1910213"/>
                  <a:pt x="2371100" y="1910487"/>
                  <a:pt x="2369275" y="1910264"/>
                </a:cubicBezTo>
                <a:lnTo>
                  <a:pt x="2369039" y="1910041"/>
                </a:lnTo>
                <a:lnTo>
                  <a:pt x="2324870" y="1921693"/>
                </a:lnTo>
                <a:cubicBezTo>
                  <a:pt x="2312870" y="1909092"/>
                  <a:pt x="2271048" y="1931159"/>
                  <a:pt x="2272261" y="1904348"/>
                </a:cubicBezTo>
                <a:cubicBezTo>
                  <a:pt x="2256469" y="1908613"/>
                  <a:pt x="2248237" y="1920737"/>
                  <a:pt x="2251287" y="1902861"/>
                </a:cubicBezTo>
                <a:cubicBezTo>
                  <a:pt x="2246022" y="1903773"/>
                  <a:pt x="2242556" y="1902730"/>
                  <a:pt x="2239904" y="1900741"/>
                </a:cubicBezTo>
                <a:lnTo>
                  <a:pt x="2204009" y="1909662"/>
                </a:lnTo>
                <a:lnTo>
                  <a:pt x="2199075" y="1908979"/>
                </a:lnTo>
                <a:lnTo>
                  <a:pt x="2176570" y="1917995"/>
                </a:lnTo>
                <a:lnTo>
                  <a:pt x="2144169" y="1928467"/>
                </a:lnTo>
                <a:lnTo>
                  <a:pt x="2141995" y="1927802"/>
                </a:lnTo>
                <a:lnTo>
                  <a:pt x="2127994" y="1934580"/>
                </a:lnTo>
                <a:cubicBezTo>
                  <a:pt x="2123582" y="1937450"/>
                  <a:pt x="2065338" y="1940864"/>
                  <a:pt x="2062463" y="1945032"/>
                </a:cubicBezTo>
                <a:cubicBezTo>
                  <a:pt x="2009750" y="1931500"/>
                  <a:pt x="2019575" y="1955794"/>
                  <a:pt x="1964865" y="1959303"/>
                </a:cubicBezTo>
                <a:cubicBezTo>
                  <a:pt x="1928063" y="1953972"/>
                  <a:pt x="1907652" y="1958603"/>
                  <a:pt x="1848421" y="1967726"/>
                </a:cubicBezTo>
                <a:cubicBezTo>
                  <a:pt x="1808660" y="1974760"/>
                  <a:pt x="1778898" y="1997243"/>
                  <a:pt x="1726299" y="2001504"/>
                </a:cubicBezTo>
                <a:cubicBezTo>
                  <a:pt x="1673005" y="2032669"/>
                  <a:pt x="1586201" y="2019615"/>
                  <a:pt x="1523750" y="2038677"/>
                </a:cubicBezTo>
                <a:cubicBezTo>
                  <a:pt x="1485266" y="2016882"/>
                  <a:pt x="1507515" y="2038764"/>
                  <a:pt x="1470679" y="2038487"/>
                </a:cubicBezTo>
                <a:cubicBezTo>
                  <a:pt x="1483901" y="2061400"/>
                  <a:pt x="1424907" y="2030553"/>
                  <a:pt x="1426690" y="2058097"/>
                </a:cubicBezTo>
                <a:cubicBezTo>
                  <a:pt x="1419929" y="2057176"/>
                  <a:pt x="1413325" y="2055413"/>
                  <a:pt x="1406683" y="2053438"/>
                </a:cubicBezTo>
                <a:lnTo>
                  <a:pt x="1364803" y="2044063"/>
                </a:lnTo>
                <a:cubicBezTo>
                  <a:pt x="1357227" y="2043750"/>
                  <a:pt x="1349221" y="2044481"/>
                  <a:pt x="1340592" y="2046883"/>
                </a:cubicBezTo>
                <a:cubicBezTo>
                  <a:pt x="1313706" y="2065008"/>
                  <a:pt x="1259470" y="2043093"/>
                  <a:pt x="1226584" y="2066865"/>
                </a:cubicBezTo>
                <a:cubicBezTo>
                  <a:pt x="1213711" y="2073523"/>
                  <a:pt x="1169107" y="2081361"/>
                  <a:pt x="1157776" y="2075069"/>
                </a:cubicBezTo>
                <a:cubicBezTo>
                  <a:pt x="1147881" y="2075101"/>
                  <a:pt x="1138113" y="2079917"/>
                  <a:pt x="1130703" y="2072292"/>
                </a:cubicBezTo>
                <a:cubicBezTo>
                  <a:pt x="1119867" y="2063476"/>
                  <a:pt x="1093365" y="2085206"/>
                  <a:pt x="1093525" y="2072377"/>
                </a:cubicBezTo>
                <a:cubicBezTo>
                  <a:pt x="1074560" y="2087416"/>
                  <a:pt x="1048429" y="2069593"/>
                  <a:pt x="1027186" y="2067964"/>
                </a:cubicBezTo>
                <a:cubicBezTo>
                  <a:pt x="1013067" y="2082005"/>
                  <a:pt x="982424" y="2064739"/>
                  <a:pt x="939318" y="2069968"/>
                </a:cubicBezTo>
                <a:cubicBezTo>
                  <a:pt x="924013" y="2086013"/>
                  <a:pt x="941994" y="2059704"/>
                  <a:pt x="911087" y="2082975"/>
                </a:cubicBezTo>
                <a:cubicBezTo>
                  <a:pt x="909300" y="2081516"/>
                  <a:pt x="871488" y="2090155"/>
                  <a:pt x="850358" y="2092811"/>
                </a:cubicBezTo>
                <a:cubicBezTo>
                  <a:pt x="829228" y="2095467"/>
                  <a:pt x="794468" y="2089469"/>
                  <a:pt x="784309" y="2098913"/>
                </a:cubicBezTo>
                <a:cubicBezTo>
                  <a:pt x="742250" y="2110391"/>
                  <a:pt x="704708" y="2163821"/>
                  <a:pt x="656060" y="2161683"/>
                </a:cubicBezTo>
                <a:cubicBezTo>
                  <a:pt x="647028" y="2153124"/>
                  <a:pt x="580428" y="2153947"/>
                  <a:pt x="567060" y="2160730"/>
                </a:cubicBezTo>
                <a:cubicBezTo>
                  <a:pt x="541290" y="2165447"/>
                  <a:pt x="538680" y="2140870"/>
                  <a:pt x="515269" y="2159436"/>
                </a:cubicBezTo>
                <a:cubicBezTo>
                  <a:pt x="517489" y="2145685"/>
                  <a:pt x="465134" y="2161804"/>
                  <a:pt x="474542" y="2146436"/>
                </a:cubicBezTo>
                <a:cubicBezTo>
                  <a:pt x="455402" y="2137099"/>
                  <a:pt x="450760" y="2157925"/>
                  <a:pt x="432035" y="2150124"/>
                </a:cubicBezTo>
                <a:cubicBezTo>
                  <a:pt x="416021" y="2153292"/>
                  <a:pt x="399143" y="2163452"/>
                  <a:pt x="378455" y="2165441"/>
                </a:cubicBezTo>
                <a:cubicBezTo>
                  <a:pt x="353253" y="2176722"/>
                  <a:pt x="345530" y="2163751"/>
                  <a:pt x="307909" y="2162055"/>
                </a:cubicBezTo>
                <a:cubicBezTo>
                  <a:pt x="294101" y="2171852"/>
                  <a:pt x="244890" y="2169830"/>
                  <a:pt x="231590" y="2164122"/>
                </a:cubicBezTo>
                <a:cubicBezTo>
                  <a:pt x="196536" y="2171051"/>
                  <a:pt x="198497" y="2164357"/>
                  <a:pt x="157866" y="2165402"/>
                </a:cubicBezTo>
                <a:cubicBezTo>
                  <a:pt x="116399" y="2180081"/>
                  <a:pt x="90508" y="2162154"/>
                  <a:pt x="47102" y="2163358"/>
                </a:cubicBezTo>
                <a:cubicBezTo>
                  <a:pt x="27824" y="2176027"/>
                  <a:pt x="19562" y="2169634"/>
                  <a:pt x="11656" y="2160770"/>
                </a:cubicBezTo>
                <a:lnTo>
                  <a:pt x="0" y="214897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4B63DF-0E9C-48AC-B8C1-67AAD18F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18" y="381663"/>
            <a:ext cx="6674348" cy="8269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EVALUATION </a:t>
            </a: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2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166816 w 6884912"/>
              <a:gd name="connsiteY43" fmla="*/ 559500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241446 h 1402843"/>
              <a:gd name="connsiteX1" fmla="*/ 6884912 w 6884912"/>
              <a:gd name="connsiteY1" fmla="*/ 1402843 h 1402843"/>
              <a:gd name="connsiteX2" fmla="*/ 0 w 6884912"/>
              <a:gd name="connsiteY2" fmla="*/ 1402843 h 1402843"/>
              <a:gd name="connsiteX3" fmla="*/ 27135 w 6884912"/>
              <a:gd name="connsiteY3" fmla="*/ 1388906 h 1402843"/>
              <a:gd name="connsiteX4" fmla="*/ 115388 w 6884912"/>
              <a:gd name="connsiteY4" fmla="*/ 1400489 h 1402843"/>
              <a:gd name="connsiteX5" fmla="*/ 119094 w 6884912"/>
              <a:gd name="connsiteY5" fmla="*/ 1389909 h 1402843"/>
              <a:gd name="connsiteX6" fmla="*/ 171824 w 6884912"/>
              <a:gd name="connsiteY6" fmla="*/ 1374670 h 1402843"/>
              <a:gd name="connsiteX7" fmla="*/ 353766 w 6884912"/>
              <a:gd name="connsiteY7" fmla="*/ 1269790 h 1402843"/>
              <a:gd name="connsiteX8" fmla="*/ 438104 w 6884912"/>
              <a:gd name="connsiteY8" fmla="*/ 1283852 h 1402843"/>
              <a:gd name="connsiteX9" fmla="*/ 471270 w 6884912"/>
              <a:gd name="connsiteY9" fmla="*/ 1281613 h 1402843"/>
              <a:gd name="connsiteX10" fmla="*/ 536109 w 6884912"/>
              <a:gd name="connsiteY10" fmla="*/ 1211645 h 1402843"/>
              <a:gd name="connsiteX11" fmla="*/ 601644 w 6884912"/>
              <a:gd name="connsiteY11" fmla="*/ 1245443 h 1402843"/>
              <a:gd name="connsiteX12" fmla="*/ 651408 w 6884912"/>
              <a:gd name="connsiteY12" fmla="*/ 1226384 h 1402843"/>
              <a:gd name="connsiteX13" fmla="*/ 673197 w 6884912"/>
              <a:gd name="connsiteY13" fmla="*/ 1251506 h 1402843"/>
              <a:gd name="connsiteX14" fmla="*/ 723108 w 6884912"/>
              <a:gd name="connsiteY14" fmla="*/ 1221527 h 1402843"/>
              <a:gd name="connsiteX15" fmla="*/ 797699 w 6884912"/>
              <a:gd name="connsiteY15" fmla="*/ 1172808 h 1402843"/>
              <a:gd name="connsiteX16" fmla="*/ 888738 w 6884912"/>
              <a:gd name="connsiteY16" fmla="*/ 1143254 h 1402843"/>
              <a:gd name="connsiteX17" fmla="*/ 965215 w 6884912"/>
              <a:gd name="connsiteY17" fmla="*/ 1088147 h 1402843"/>
              <a:gd name="connsiteX18" fmla="*/ 1085080 w 6884912"/>
              <a:gd name="connsiteY18" fmla="*/ 1017532 h 1402843"/>
              <a:gd name="connsiteX19" fmla="*/ 1131224 w 6884912"/>
              <a:gd name="connsiteY19" fmla="*/ 947606 h 1402843"/>
              <a:gd name="connsiteX20" fmla="*/ 1138051 w 6884912"/>
              <a:gd name="connsiteY20" fmla="*/ 943480 h 1402843"/>
              <a:gd name="connsiteX21" fmla="*/ 1158800 w 6884912"/>
              <a:gd name="connsiteY21" fmla="*/ 941450 h 1402843"/>
              <a:gd name="connsiteX22" fmla="*/ 1166947 w 6884912"/>
              <a:gd name="connsiteY22" fmla="*/ 942208 h 1402843"/>
              <a:gd name="connsiteX23" fmla="*/ 1178135 w 6884912"/>
              <a:gd name="connsiteY23" fmla="*/ 940077 h 1402843"/>
              <a:gd name="connsiteX24" fmla="*/ 1178301 w 6884912"/>
              <a:gd name="connsiteY24" fmla="*/ 939540 h 1402843"/>
              <a:gd name="connsiteX25" fmla="*/ 1188995 w 6884912"/>
              <a:gd name="connsiteY25" fmla="*/ 938494 h 1402843"/>
              <a:gd name="connsiteX26" fmla="*/ 1242716 w 6884912"/>
              <a:gd name="connsiteY26" fmla="*/ 939498 h 1402843"/>
              <a:gd name="connsiteX27" fmla="*/ 1299977 w 6884912"/>
              <a:gd name="connsiteY27" fmla="*/ 880642 h 1402843"/>
              <a:gd name="connsiteX28" fmla="*/ 1326190 w 6884912"/>
              <a:gd name="connsiteY28" fmla="*/ 867401 h 1402843"/>
              <a:gd name="connsiteX29" fmla="*/ 1339600 w 6884912"/>
              <a:gd name="connsiteY29" fmla="*/ 857741 h 1402843"/>
              <a:gd name="connsiteX30" fmla="*/ 1340054 w 6884912"/>
              <a:gd name="connsiteY30" fmla="*/ 855468 h 1402843"/>
              <a:gd name="connsiteX31" fmla="*/ 1391606 w 6884912"/>
              <a:gd name="connsiteY31" fmla="*/ 856675 h 1402843"/>
              <a:gd name="connsiteX32" fmla="*/ 1397565 w 6884912"/>
              <a:gd name="connsiteY32" fmla="*/ 852936 h 1402843"/>
              <a:gd name="connsiteX33" fmla="*/ 1432302 w 6884912"/>
              <a:gd name="connsiteY33" fmla="*/ 858713 h 1402843"/>
              <a:gd name="connsiteX34" fmla="*/ 1449644 w 6884912"/>
              <a:gd name="connsiteY34" fmla="*/ 859037 h 1402843"/>
              <a:gd name="connsiteX35" fmla="*/ 1455793 w 6884912"/>
              <a:gd name="connsiteY35" fmla="*/ 864620 h 1402843"/>
              <a:gd name="connsiteX36" fmla="*/ 1480758 w 6884912"/>
              <a:gd name="connsiteY36" fmla="*/ 862309 h 1402843"/>
              <a:gd name="connsiteX37" fmla="*/ 1483154 w 6884912"/>
              <a:gd name="connsiteY37" fmla="*/ 859973 h 1402843"/>
              <a:gd name="connsiteX38" fmla="*/ 1505495 w 6884912"/>
              <a:gd name="connsiteY38" fmla="*/ 865771 h 1402843"/>
              <a:gd name="connsiteX39" fmla="*/ 1589871 w 6884912"/>
              <a:gd name="connsiteY39" fmla="*/ 870855 h 1402843"/>
              <a:gd name="connsiteX40" fmla="*/ 1731986 w 6884912"/>
              <a:gd name="connsiteY40" fmla="*/ 831128 h 1402843"/>
              <a:gd name="connsiteX41" fmla="*/ 1927935 w 6884912"/>
              <a:gd name="connsiteY41" fmla="*/ 869986 h 1402843"/>
              <a:gd name="connsiteX42" fmla="*/ 2166816 w 6884912"/>
              <a:gd name="connsiteY42" fmla="*/ 800946 h 1402843"/>
              <a:gd name="connsiteX43" fmla="*/ 2352236 w 6884912"/>
              <a:gd name="connsiteY43" fmla="*/ 761048 h 1402843"/>
              <a:gd name="connsiteX44" fmla="*/ 2420791 w 6884912"/>
              <a:gd name="connsiteY44" fmla="*/ 734272 h 1402843"/>
              <a:gd name="connsiteX45" fmla="*/ 2489932 w 6884912"/>
              <a:gd name="connsiteY45" fmla="*/ 749310 h 1402843"/>
              <a:gd name="connsiteX46" fmla="*/ 2512917 w 6884912"/>
              <a:gd name="connsiteY46" fmla="*/ 730573 h 1402843"/>
              <a:gd name="connsiteX47" fmla="*/ 2516783 w 6884912"/>
              <a:gd name="connsiteY47" fmla="*/ 726919 h 1402843"/>
              <a:gd name="connsiteX48" fmla="*/ 2534360 w 6884912"/>
              <a:gd name="connsiteY48" fmla="*/ 721510 h 1402843"/>
              <a:gd name="connsiteX49" fmla="*/ 2536691 w 6884912"/>
              <a:gd name="connsiteY49" fmla="*/ 708464 h 1402843"/>
              <a:gd name="connsiteX50" fmla="*/ 2561265 w 6884912"/>
              <a:gd name="connsiteY50" fmla="*/ 692069 h 1402843"/>
              <a:gd name="connsiteX51" fmla="*/ 2594349 w 6884912"/>
              <a:gd name="connsiteY51" fmla="*/ 685330 h 1402843"/>
              <a:gd name="connsiteX52" fmla="*/ 2754324 w 6884912"/>
              <a:gd name="connsiteY52" fmla="*/ 666212 h 1402843"/>
              <a:gd name="connsiteX53" fmla="*/ 2848470 w 6884912"/>
              <a:gd name="connsiteY53" fmla="*/ 647412 h 1402843"/>
              <a:gd name="connsiteX54" fmla="*/ 2881772 w 6884912"/>
              <a:gd name="connsiteY54" fmla="*/ 628706 h 1402843"/>
              <a:gd name="connsiteX55" fmla="*/ 2929932 w 6884912"/>
              <a:gd name="connsiteY55" fmla="*/ 610358 h 1402843"/>
              <a:gd name="connsiteX56" fmla="*/ 3013020 w 6884912"/>
              <a:gd name="connsiteY56" fmla="*/ 569024 h 1402843"/>
              <a:gd name="connsiteX57" fmla="*/ 3127968 w 6884912"/>
              <a:gd name="connsiteY57" fmla="*/ 529059 h 1402843"/>
              <a:gd name="connsiteX58" fmla="*/ 3222191 w 6884912"/>
              <a:gd name="connsiteY58" fmla="*/ 549333 h 1402843"/>
              <a:gd name="connsiteX59" fmla="*/ 3227953 w 6884912"/>
              <a:gd name="connsiteY59" fmla="*/ 539096 h 1402843"/>
              <a:gd name="connsiteX60" fmla="*/ 3287859 w 6884912"/>
              <a:gd name="connsiteY60" fmla="*/ 529004 h 1402843"/>
              <a:gd name="connsiteX61" fmla="*/ 3510042 w 6884912"/>
              <a:gd name="connsiteY61" fmla="*/ 553266 h 1402843"/>
              <a:gd name="connsiteX62" fmla="*/ 3626773 w 6884912"/>
              <a:gd name="connsiteY62" fmla="*/ 531898 h 1402843"/>
              <a:gd name="connsiteX63" fmla="*/ 3666217 w 6884912"/>
              <a:gd name="connsiteY63" fmla="*/ 514701 h 1402843"/>
              <a:gd name="connsiteX64" fmla="*/ 3732427 w 6884912"/>
              <a:gd name="connsiteY64" fmla="*/ 486485 h 1402843"/>
              <a:gd name="connsiteX65" fmla="*/ 3777022 w 6884912"/>
              <a:gd name="connsiteY65" fmla="*/ 441722 h 1402843"/>
              <a:gd name="connsiteX66" fmla="*/ 3791246 w 6884912"/>
              <a:gd name="connsiteY66" fmla="*/ 431442 h 1402843"/>
              <a:gd name="connsiteX67" fmla="*/ 3819864 w 6884912"/>
              <a:gd name="connsiteY67" fmla="*/ 436051 h 1402843"/>
              <a:gd name="connsiteX68" fmla="*/ 3830398 w 6884912"/>
              <a:gd name="connsiteY68" fmla="*/ 429829 h 1402843"/>
              <a:gd name="connsiteX69" fmla="*/ 3834360 w 6884912"/>
              <a:gd name="connsiteY69" fmla="*/ 430438 h 1402843"/>
              <a:gd name="connsiteX70" fmla="*/ 3843715 w 6884912"/>
              <a:gd name="connsiteY70" fmla="*/ 430198 h 1402843"/>
              <a:gd name="connsiteX71" fmla="*/ 3842609 w 6884912"/>
              <a:gd name="connsiteY71" fmla="*/ 438832 h 1402843"/>
              <a:gd name="connsiteX72" fmla="*/ 3853961 w 6884912"/>
              <a:gd name="connsiteY72" fmla="*/ 454826 h 1402843"/>
              <a:gd name="connsiteX73" fmla="*/ 3907640 w 6884912"/>
              <a:gd name="connsiteY73" fmla="*/ 449014 h 1402843"/>
              <a:gd name="connsiteX74" fmla="*/ 3910449 w 6884912"/>
              <a:gd name="connsiteY74" fmla="*/ 439254 h 1402843"/>
              <a:gd name="connsiteX75" fmla="*/ 3917197 w 6884912"/>
              <a:gd name="connsiteY75" fmla="*/ 437567 h 1402843"/>
              <a:gd name="connsiteX76" fmla="*/ 3922400 w 6884912"/>
              <a:gd name="connsiteY76" fmla="*/ 446502 h 1402843"/>
              <a:gd name="connsiteX77" fmla="*/ 4013061 w 6884912"/>
              <a:gd name="connsiteY77" fmla="*/ 466320 h 1402843"/>
              <a:gd name="connsiteX78" fmla="*/ 4134285 w 6884912"/>
              <a:gd name="connsiteY78" fmla="*/ 477038 h 1402843"/>
              <a:gd name="connsiteX79" fmla="*/ 4220717 w 6884912"/>
              <a:gd name="connsiteY79" fmla="*/ 434392 h 1402843"/>
              <a:gd name="connsiteX80" fmla="*/ 4246954 w 6884912"/>
              <a:gd name="connsiteY80" fmla="*/ 452000 h 1402843"/>
              <a:gd name="connsiteX81" fmla="*/ 4289361 w 6884912"/>
              <a:gd name="connsiteY81" fmla="*/ 438088 h 1402843"/>
              <a:gd name="connsiteX82" fmla="*/ 4498913 w 6884912"/>
              <a:gd name="connsiteY82" fmla="*/ 360361 h 1402843"/>
              <a:gd name="connsiteX83" fmla="*/ 4617330 w 6884912"/>
              <a:gd name="connsiteY83" fmla="*/ 352609 h 1402843"/>
              <a:gd name="connsiteX84" fmla="*/ 4659778 w 6884912"/>
              <a:gd name="connsiteY84" fmla="*/ 359665 h 1402843"/>
              <a:gd name="connsiteX85" fmla="*/ 4730870 w 6884912"/>
              <a:gd name="connsiteY85" fmla="*/ 370878 h 1402843"/>
              <a:gd name="connsiteX86" fmla="*/ 4785037 w 6884912"/>
              <a:gd name="connsiteY86" fmla="*/ 403410 h 1402843"/>
              <a:gd name="connsiteX87" fmla="*/ 4844073 w 6884912"/>
              <a:gd name="connsiteY87" fmla="*/ 403214 h 1402843"/>
              <a:gd name="connsiteX88" fmla="*/ 4920038 w 6884912"/>
              <a:gd name="connsiteY88" fmla="*/ 381864 h 1402843"/>
              <a:gd name="connsiteX89" fmla="*/ 5016639 w 6884912"/>
              <a:gd name="connsiteY89" fmla="*/ 400351 h 1402843"/>
              <a:gd name="connsiteX90" fmla="*/ 5072009 w 6884912"/>
              <a:gd name="connsiteY90" fmla="*/ 402948 h 1402843"/>
              <a:gd name="connsiteX91" fmla="*/ 5223626 w 6884912"/>
              <a:gd name="connsiteY91" fmla="*/ 418802 h 1402843"/>
              <a:gd name="connsiteX92" fmla="*/ 5375773 w 6884912"/>
              <a:gd name="connsiteY92" fmla="*/ 441359 h 1402843"/>
              <a:gd name="connsiteX93" fmla="*/ 5467502 w 6884912"/>
              <a:gd name="connsiteY93" fmla="*/ 492409 h 1402843"/>
              <a:gd name="connsiteX94" fmla="*/ 5592395 w 6884912"/>
              <a:gd name="connsiteY94" fmla="*/ 506880 h 1402843"/>
              <a:gd name="connsiteX95" fmla="*/ 5613532 w 6884912"/>
              <a:gd name="connsiteY95" fmla="*/ 514825 h 1402843"/>
              <a:gd name="connsiteX96" fmla="*/ 5642173 w 6884912"/>
              <a:gd name="connsiteY96" fmla="*/ 508350 h 1402843"/>
              <a:gd name="connsiteX97" fmla="*/ 5756910 w 6884912"/>
              <a:gd name="connsiteY97" fmla="*/ 480657 h 1402843"/>
              <a:gd name="connsiteX98" fmla="*/ 5846667 w 6884912"/>
              <a:gd name="connsiteY98" fmla="*/ 443232 h 1402843"/>
              <a:gd name="connsiteX99" fmla="*/ 5960732 w 6884912"/>
              <a:gd name="connsiteY99" fmla="*/ 462154 h 1402843"/>
              <a:gd name="connsiteX100" fmla="*/ 6029542 w 6884912"/>
              <a:gd name="connsiteY100" fmla="*/ 451785 h 1402843"/>
              <a:gd name="connsiteX101" fmla="*/ 6141123 w 6884912"/>
              <a:gd name="connsiteY101" fmla="*/ 401369 h 1402843"/>
              <a:gd name="connsiteX102" fmla="*/ 6299716 w 6884912"/>
              <a:gd name="connsiteY102" fmla="*/ 0 h 1402843"/>
              <a:gd name="connsiteX103" fmla="*/ 6259275 w 6884912"/>
              <a:gd name="connsiteY103" fmla="*/ 472912 h 1402843"/>
              <a:gd name="connsiteX104" fmla="*/ 6364914 w 6884912"/>
              <a:gd name="connsiteY104" fmla="*/ 481586 h 1402843"/>
              <a:gd name="connsiteX105" fmla="*/ 6380420 w 6884912"/>
              <a:gd name="connsiteY105" fmla="*/ 414641 h 1402843"/>
              <a:gd name="connsiteX106" fmla="*/ 6507891 w 6884912"/>
              <a:gd name="connsiteY106" fmla="*/ 359920 h 1402843"/>
              <a:gd name="connsiteX107" fmla="*/ 6571807 w 6884912"/>
              <a:gd name="connsiteY107" fmla="*/ 340082 h 1402843"/>
              <a:gd name="connsiteX108" fmla="*/ 6671880 w 6884912"/>
              <a:gd name="connsiteY108" fmla="*/ 324377 h 1402843"/>
              <a:gd name="connsiteX109" fmla="*/ 6702266 w 6884912"/>
              <a:gd name="connsiteY109" fmla="*/ 316916 h 1402843"/>
              <a:gd name="connsiteX110" fmla="*/ 6845802 w 6884912"/>
              <a:gd name="connsiteY110" fmla="*/ 265942 h 1402843"/>
              <a:gd name="connsiteX111" fmla="*/ 6884912 w 6884912"/>
              <a:gd name="connsiteY111" fmla="*/ 241446 h 1402843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309193 w 6884912"/>
              <a:gd name="connsiteY103" fmla="*/ 309358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67575 w 6884912"/>
              <a:gd name="connsiteY72" fmla="*/ 195207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292769" y="1034183"/>
                  <a:pt x="353766" y="1028344"/>
                </a:cubicBezTo>
                <a:cubicBezTo>
                  <a:pt x="421086" y="1016577"/>
                  <a:pt x="342043" y="1020322"/>
                  <a:pt x="438104" y="1042406"/>
                </a:cubicBezTo>
                <a:cubicBezTo>
                  <a:pt x="440820" y="1021567"/>
                  <a:pt x="450890" y="1036057"/>
                  <a:pt x="471270" y="1040167"/>
                </a:cubicBezTo>
                <a:cubicBezTo>
                  <a:pt x="503527" y="1033070"/>
                  <a:pt x="494793" y="950977"/>
                  <a:pt x="536109" y="970199"/>
                </a:cubicBezTo>
                <a:cubicBezTo>
                  <a:pt x="522105" y="946825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78944" y="920103"/>
                  <a:pt x="888738" y="901808"/>
                </a:cubicBezTo>
                <a:cubicBezTo>
                  <a:pt x="933047" y="893074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556" y="622991"/>
                  <a:pt x="1589871" y="629409"/>
                </a:cubicBezTo>
                <a:cubicBezTo>
                  <a:pt x="1649644" y="577681"/>
                  <a:pt x="1659006" y="610309"/>
                  <a:pt x="1731986" y="589682"/>
                </a:cubicBezTo>
                <a:cubicBezTo>
                  <a:pt x="1750397" y="604884"/>
                  <a:pt x="1896056" y="573257"/>
                  <a:pt x="1927935" y="628540"/>
                </a:cubicBezTo>
                <a:cubicBezTo>
                  <a:pt x="2000407" y="623510"/>
                  <a:pt x="2096099" y="577656"/>
                  <a:pt x="2166816" y="559500"/>
                </a:cubicBezTo>
                <a:cubicBezTo>
                  <a:pt x="2255200" y="591669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388202" y="311682"/>
                  <a:pt x="3455587" y="311821"/>
                </a:cubicBezTo>
                <a:cubicBezTo>
                  <a:pt x="3530819" y="306642"/>
                  <a:pt x="3439531" y="258887"/>
                  <a:pt x="3540551" y="290452"/>
                </a:cubicBezTo>
                <a:cubicBezTo>
                  <a:pt x="3546902" y="269835"/>
                  <a:pt x="3590238" y="294393"/>
                  <a:pt x="3611762" y="300514"/>
                </a:cubicBezTo>
                <a:cubicBezTo>
                  <a:pt x="3648047" y="296569"/>
                  <a:pt x="3636107" y="248978"/>
                  <a:pt x="3677971" y="272297"/>
                </a:cubicBezTo>
                <a:cubicBezTo>
                  <a:pt x="3666529" y="247499"/>
                  <a:pt x="3735245" y="279058"/>
                  <a:pt x="3713491" y="254795"/>
                </a:cubicBezTo>
                <a:cubicBezTo>
                  <a:pt x="3718228" y="248018"/>
                  <a:pt x="3737213" y="281807"/>
                  <a:pt x="3754942" y="271775"/>
                </a:cubicBezTo>
                <a:cubicBezTo>
                  <a:pt x="3772671" y="261743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52862" y="196498"/>
                  <a:pt x="3867575" y="195207"/>
                </a:cubicBezTo>
                <a:cubicBezTo>
                  <a:pt x="3898010" y="188396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43839" y="208088"/>
                  <a:pt x="4246954" y="210554"/>
                </a:cubicBezTo>
                <a:cubicBezTo>
                  <a:pt x="4265050" y="224878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66573" y="158177"/>
                  <a:pt x="4891277" y="140895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183483" y="210628"/>
                  <a:pt x="6213495" y="158354"/>
                </a:cubicBezTo>
                <a:cubicBezTo>
                  <a:pt x="6218048" y="179602"/>
                  <a:pt x="6245115" y="154212"/>
                  <a:pt x="6309193" y="240553"/>
                </a:cubicBezTo>
                <a:cubicBezTo>
                  <a:pt x="6313222" y="269315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426762E-B53C-44D2-96D5-147D162DB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2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166816 w 6884912"/>
              <a:gd name="connsiteY43" fmla="*/ 559500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241446 h 1402843"/>
              <a:gd name="connsiteX1" fmla="*/ 6884912 w 6884912"/>
              <a:gd name="connsiteY1" fmla="*/ 1402843 h 1402843"/>
              <a:gd name="connsiteX2" fmla="*/ 0 w 6884912"/>
              <a:gd name="connsiteY2" fmla="*/ 1402843 h 1402843"/>
              <a:gd name="connsiteX3" fmla="*/ 27135 w 6884912"/>
              <a:gd name="connsiteY3" fmla="*/ 1388906 h 1402843"/>
              <a:gd name="connsiteX4" fmla="*/ 115388 w 6884912"/>
              <a:gd name="connsiteY4" fmla="*/ 1400489 h 1402843"/>
              <a:gd name="connsiteX5" fmla="*/ 119094 w 6884912"/>
              <a:gd name="connsiteY5" fmla="*/ 1389909 h 1402843"/>
              <a:gd name="connsiteX6" fmla="*/ 171824 w 6884912"/>
              <a:gd name="connsiteY6" fmla="*/ 1374670 h 1402843"/>
              <a:gd name="connsiteX7" fmla="*/ 353766 w 6884912"/>
              <a:gd name="connsiteY7" fmla="*/ 1269790 h 1402843"/>
              <a:gd name="connsiteX8" fmla="*/ 438104 w 6884912"/>
              <a:gd name="connsiteY8" fmla="*/ 1283852 h 1402843"/>
              <a:gd name="connsiteX9" fmla="*/ 471270 w 6884912"/>
              <a:gd name="connsiteY9" fmla="*/ 1281613 h 1402843"/>
              <a:gd name="connsiteX10" fmla="*/ 536109 w 6884912"/>
              <a:gd name="connsiteY10" fmla="*/ 1211645 h 1402843"/>
              <a:gd name="connsiteX11" fmla="*/ 601644 w 6884912"/>
              <a:gd name="connsiteY11" fmla="*/ 1245443 h 1402843"/>
              <a:gd name="connsiteX12" fmla="*/ 651408 w 6884912"/>
              <a:gd name="connsiteY12" fmla="*/ 1226384 h 1402843"/>
              <a:gd name="connsiteX13" fmla="*/ 673197 w 6884912"/>
              <a:gd name="connsiteY13" fmla="*/ 1251506 h 1402843"/>
              <a:gd name="connsiteX14" fmla="*/ 723108 w 6884912"/>
              <a:gd name="connsiteY14" fmla="*/ 1221527 h 1402843"/>
              <a:gd name="connsiteX15" fmla="*/ 797699 w 6884912"/>
              <a:gd name="connsiteY15" fmla="*/ 1172808 h 1402843"/>
              <a:gd name="connsiteX16" fmla="*/ 888738 w 6884912"/>
              <a:gd name="connsiteY16" fmla="*/ 1143254 h 1402843"/>
              <a:gd name="connsiteX17" fmla="*/ 965215 w 6884912"/>
              <a:gd name="connsiteY17" fmla="*/ 1088147 h 1402843"/>
              <a:gd name="connsiteX18" fmla="*/ 1085080 w 6884912"/>
              <a:gd name="connsiteY18" fmla="*/ 1017532 h 1402843"/>
              <a:gd name="connsiteX19" fmla="*/ 1131224 w 6884912"/>
              <a:gd name="connsiteY19" fmla="*/ 947606 h 1402843"/>
              <a:gd name="connsiteX20" fmla="*/ 1138051 w 6884912"/>
              <a:gd name="connsiteY20" fmla="*/ 943480 h 1402843"/>
              <a:gd name="connsiteX21" fmla="*/ 1158800 w 6884912"/>
              <a:gd name="connsiteY21" fmla="*/ 941450 h 1402843"/>
              <a:gd name="connsiteX22" fmla="*/ 1166947 w 6884912"/>
              <a:gd name="connsiteY22" fmla="*/ 942208 h 1402843"/>
              <a:gd name="connsiteX23" fmla="*/ 1178135 w 6884912"/>
              <a:gd name="connsiteY23" fmla="*/ 940077 h 1402843"/>
              <a:gd name="connsiteX24" fmla="*/ 1178301 w 6884912"/>
              <a:gd name="connsiteY24" fmla="*/ 939540 h 1402843"/>
              <a:gd name="connsiteX25" fmla="*/ 1188995 w 6884912"/>
              <a:gd name="connsiteY25" fmla="*/ 938494 h 1402843"/>
              <a:gd name="connsiteX26" fmla="*/ 1242716 w 6884912"/>
              <a:gd name="connsiteY26" fmla="*/ 939498 h 1402843"/>
              <a:gd name="connsiteX27" fmla="*/ 1299977 w 6884912"/>
              <a:gd name="connsiteY27" fmla="*/ 880642 h 1402843"/>
              <a:gd name="connsiteX28" fmla="*/ 1326190 w 6884912"/>
              <a:gd name="connsiteY28" fmla="*/ 867401 h 1402843"/>
              <a:gd name="connsiteX29" fmla="*/ 1339600 w 6884912"/>
              <a:gd name="connsiteY29" fmla="*/ 857741 h 1402843"/>
              <a:gd name="connsiteX30" fmla="*/ 1340054 w 6884912"/>
              <a:gd name="connsiteY30" fmla="*/ 855468 h 1402843"/>
              <a:gd name="connsiteX31" fmla="*/ 1391606 w 6884912"/>
              <a:gd name="connsiteY31" fmla="*/ 856675 h 1402843"/>
              <a:gd name="connsiteX32" fmla="*/ 1397565 w 6884912"/>
              <a:gd name="connsiteY32" fmla="*/ 852936 h 1402843"/>
              <a:gd name="connsiteX33" fmla="*/ 1432302 w 6884912"/>
              <a:gd name="connsiteY33" fmla="*/ 858713 h 1402843"/>
              <a:gd name="connsiteX34" fmla="*/ 1449644 w 6884912"/>
              <a:gd name="connsiteY34" fmla="*/ 859037 h 1402843"/>
              <a:gd name="connsiteX35" fmla="*/ 1455793 w 6884912"/>
              <a:gd name="connsiteY35" fmla="*/ 864620 h 1402843"/>
              <a:gd name="connsiteX36" fmla="*/ 1480758 w 6884912"/>
              <a:gd name="connsiteY36" fmla="*/ 862309 h 1402843"/>
              <a:gd name="connsiteX37" fmla="*/ 1483154 w 6884912"/>
              <a:gd name="connsiteY37" fmla="*/ 859973 h 1402843"/>
              <a:gd name="connsiteX38" fmla="*/ 1505495 w 6884912"/>
              <a:gd name="connsiteY38" fmla="*/ 865771 h 1402843"/>
              <a:gd name="connsiteX39" fmla="*/ 1589871 w 6884912"/>
              <a:gd name="connsiteY39" fmla="*/ 870855 h 1402843"/>
              <a:gd name="connsiteX40" fmla="*/ 1731986 w 6884912"/>
              <a:gd name="connsiteY40" fmla="*/ 831128 h 1402843"/>
              <a:gd name="connsiteX41" fmla="*/ 1927935 w 6884912"/>
              <a:gd name="connsiteY41" fmla="*/ 869986 h 1402843"/>
              <a:gd name="connsiteX42" fmla="*/ 2166816 w 6884912"/>
              <a:gd name="connsiteY42" fmla="*/ 800946 h 1402843"/>
              <a:gd name="connsiteX43" fmla="*/ 2352236 w 6884912"/>
              <a:gd name="connsiteY43" fmla="*/ 761048 h 1402843"/>
              <a:gd name="connsiteX44" fmla="*/ 2420791 w 6884912"/>
              <a:gd name="connsiteY44" fmla="*/ 734272 h 1402843"/>
              <a:gd name="connsiteX45" fmla="*/ 2489932 w 6884912"/>
              <a:gd name="connsiteY45" fmla="*/ 749310 h 1402843"/>
              <a:gd name="connsiteX46" fmla="*/ 2512917 w 6884912"/>
              <a:gd name="connsiteY46" fmla="*/ 730573 h 1402843"/>
              <a:gd name="connsiteX47" fmla="*/ 2516783 w 6884912"/>
              <a:gd name="connsiteY47" fmla="*/ 726919 h 1402843"/>
              <a:gd name="connsiteX48" fmla="*/ 2534360 w 6884912"/>
              <a:gd name="connsiteY48" fmla="*/ 721510 h 1402843"/>
              <a:gd name="connsiteX49" fmla="*/ 2536691 w 6884912"/>
              <a:gd name="connsiteY49" fmla="*/ 708464 h 1402843"/>
              <a:gd name="connsiteX50" fmla="*/ 2561265 w 6884912"/>
              <a:gd name="connsiteY50" fmla="*/ 692069 h 1402843"/>
              <a:gd name="connsiteX51" fmla="*/ 2594349 w 6884912"/>
              <a:gd name="connsiteY51" fmla="*/ 685330 h 1402843"/>
              <a:gd name="connsiteX52" fmla="*/ 2754324 w 6884912"/>
              <a:gd name="connsiteY52" fmla="*/ 666212 h 1402843"/>
              <a:gd name="connsiteX53" fmla="*/ 2848470 w 6884912"/>
              <a:gd name="connsiteY53" fmla="*/ 647412 h 1402843"/>
              <a:gd name="connsiteX54" fmla="*/ 2881772 w 6884912"/>
              <a:gd name="connsiteY54" fmla="*/ 628706 h 1402843"/>
              <a:gd name="connsiteX55" fmla="*/ 2929932 w 6884912"/>
              <a:gd name="connsiteY55" fmla="*/ 610358 h 1402843"/>
              <a:gd name="connsiteX56" fmla="*/ 3013020 w 6884912"/>
              <a:gd name="connsiteY56" fmla="*/ 569024 h 1402843"/>
              <a:gd name="connsiteX57" fmla="*/ 3127968 w 6884912"/>
              <a:gd name="connsiteY57" fmla="*/ 529059 h 1402843"/>
              <a:gd name="connsiteX58" fmla="*/ 3222191 w 6884912"/>
              <a:gd name="connsiteY58" fmla="*/ 549333 h 1402843"/>
              <a:gd name="connsiteX59" fmla="*/ 3227953 w 6884912"/>
              <a:gd name="connsiteY59" fmla="*/ 539096 h 1402843"/>
              <a:gd name="connsiteX60" fmla="*/ 3287859 w 6884912"/>
              <a:gd name="connsiteY60" fmla="*/ 529004 h 1402843"/>
              <a:gd name="connsiteX61" fmla="*/ 3510042 w 6884912"/>
              <a:gd name="connsiteY61" fmla="*/ 553266 h 1402843"/>
              <a:gd name="connsiteX62" fmla="*/ 3626773 w 6884912"/>
              <a:gd name="connsiteY62" fmla="*/ 531898 h 1402843"/>
              <a:gd name="connsiteX63" fmla="*/ 3666217 w 6884912"/>
              <a:gd name="connsiteY63" fmla="*/ 514701 h 1402843"/>
              <a:gd name="connsiteX64" fmla="*/ 3732427 w 6884912"/>
              <a:gd name="connsiteY64" fmla="*/ 486485 h 1402843"/>
              <a:gd name="connsiteX65" fmla="*/ 3777022 w 6884912"/>
              <a:gd name="connsiteY65" fmla="*/ 441722 h 1402843"/>
              <a:gd name="connsiteX66" fmla="*/ 3791246 w 6884912"/>
              <a:gd name="connsiteY66" fmla="*/ 431442 h 1402843"/>
              <a:gd name="connsiteX67" fmla="*/ 3819864 w 6884912"/>
              <a:gd name="connsiteY67" fmla="*/ 436051 h 1402843"/>
              <a:gd name="connsiteX68" fmla="*/ 3830398 w 6884912"/>
              <a:gd name="connsiteY68" fmla="*/ 429829 h 1402843"/>
              <a:gd name="connsiteX69" fmla="*/ 3834360 w 6884912"/>
              <a:gd name="connsiteY69" fmla="*/ 430438 h 1402843"/>
              <a:gd name="connsiteX70" fmla="*/ 3843715 w 6884912"/>
              <a:gd name="connsiteY70" fmla="*/ 430198 h 1402843"/>
              <a:gd name="connsiteX71" fmla="*/ 3842609 w 6884912"/>
              <a:gd name="connsiteY71" fmla="*/ 438832 h 1402843"/>
              <a:gd name="connsiteX72" fmla="*/ 3853961 w 6884912"/>
              <a:gd name="connsiteY72" fmla="*/ 454826 h 1402843"/>
              <a:gd name="connsiteX73" fmla="*/ 3907640 w 6884912"/>
              <a:gd name="connsiteY73" fmla="*/ 449014 h 1402843"/>
              <a:gd name="connsiteX74" fmla="*/ 3910449 w 6884912"/>
              <a:gd name="connsiteY74" fmla="*/ 439254 h 1402843"/>
              <a:gd name="connsiteX75" fmla="*/ 3917197 w 6884912"/>
              <a:gd name="connsiteY75" fmla="*/ 437567 h 1402843"/>
              <a:gd name="connsiteX76" fmla="*/ 3922400 w 6884912"/>
              <a:gd name="connsiteY76" fmla="*/ 446502 h 1402843"/>
              <a:gd name="connsiteX77" fmla="*/ 4013061 w 6884912"/>
              <a:gd name="connsiteY77" fmla="*/ 466320 h 1402843"/>
              <a:gd name="connsiteX78" fmla="*/ 4134285 w 6884912"/>
              <a:gd name="connsiteY78" fmla="*/ 477038 h 1402843"/>
              <a:gd name="connsiteX79" fmla="*/ 4220717 w 6884912"/>
              <a:gd name="connsiteY79" fmla="*/ 434392 h 1402843"/>
              <a:gd name="connsiteX80" fmla="*/ 4246954 w 6884912"/>
              <a:gd name="connsiteY80" fmla="*/ 452000 h 1402843"/>
              <a:gd name="connsiteX81" fmla="*/ 4289361 w 6884912"/>
              <a:gd name="connsiteY81" fmla="*/ 438088 h 1402843"/>
              <a:gd name="connsiteX82" fmla="*/ 4498913 w 6884912"/>
              <a:gd name="connsiteY82" fmla="*/ 360361 h 1402843"/>
              <a:gd name="connsiteX83" fmla="*/ 4617330 w 6884912"/>
              <a:gd name="connsiteY83" fmla="*/ 352609 h 1402843"/>
              <a:gd name="connsiteX84" fmla="*/ 4659778 w 6884912"/>
              <a:gd name="connsiteY84" fmla="*/ 359665 h 1402843"/>
              <a:gd name="connsiteX85" fmla="*/ 4730870 w 6884912"/>
              <a:gd name="connsiteY85" fmla="*/ 370878 h 1402843"/>
              <a:gd name="connsiteX86" fmla="*/ 4785037 w 6884912"/>
              <a:gd name="connsiteY86" fmla="*/ 403410 h 1402843"/>
              <a:gd name="connsiteX87" fmla="*/ 4844073 w 6884912"/>
              <a:gd name="connsiteY87" fmla="*/ 403214 h 1402843"/>
              <a:gd name="connsiteX88" fmla="*/ 4920038 w 6884912"/>
              <a:gd name="connsiteY88" fmla="*/ 381864 h 1402843"/>
              <a:gd name="connsiteX89" fmla="*/ 5016639 w 6884912"/>
              <a:gd name="connsiteY89" fmla="*/ 400351 h 1402843"/>
              <a:gd name="connsiteX90" fmla="*/ 5072009 w 6884912"/>
              <a:gd name="connsiteY90" fmla="*/ 402948 h 1402843"/>
              <a:gd name="connsiteX91" fmla="*/ 5223626 w 6884912"/>
              <a:gd name="connsiteY91" fmla="*/ 418802 h 1402843"/>
              <a:gd name="connsiteX92" fmla="*/ 5375773 w 6884912"/>
              <a:gd name="connsiteY92" fmla="*/ 441359 h 1402843"/>
              <a:gd name="connsiteX93" fmla="*/ 5467502 w 6884912"/>
              <a:gd name="connsiteY93" fmla="*/ 492409 h 1402843"/>
              <a:gd name="connsiteX94" fmla="*/ 5592395 w 6884912"/>
              <a:gd name="connsiteY94" fmla="*/ 506880 h 1402843"/>
              <a:gd name="connsiteX95" fmla="*/ 5613532 w 6884912"/>
              <a:gd name="connsiteY95" fmla="*/ 514825 h 1402843"/>
              <a:gd name="connsiteX96" fmla="*/ 5642173 w 6884912"/>
              <a:gd name="connsiteY96" fmla="*/ 508350 h 1402843"/>
              <a:gd name="connsiteX97" fmla="*/ 5756910 w 6884912"/>
              <a:gd name="connsiteY97" fmla="*/ 480657 h 1402843"/>
              <a:gd name="connsiteX98" fmla="*/ 5846667 w 6884912"/>
              <a:gd name="connsiteY98" fmla="*/ 443232 h 1402843"/>
              <a:gd name="connsiteX99" fmla="*/ 5960732 w 6884912"/>
              <a:gd name="connsiteY99" fmla="*/ 462154 h 1402843"/>
              <a:gd name="connsiteX100" fmla="*/ 6029542 w 6884912"/>
              <a:gd name="connsiteY100" fmla="*/ 451785 h 1402843"/>
              <a:gd name="connsiteX101" fmla="*/ 6141123 w 6884912"/>
              <a:gd name="connsiteY101" fmla="*/ 401369 h 1402843"/>
              <a:gd name="connsiteX102" fmla="*/ 6299716 w 6884912"/>
              <a:gd name="connsiteY102" fmla="*/ 0 h 1402843"/>
              <a:gd name="connsiteX103" fmla="*/ 6259275 w 6884912"/>
              <a:gd name="connsiteY103" fmla="*/ 472912 h 1402843"/>
              <a:gd name="connsiteX104" fmla="*/ 6364914 w 6884912"/>
              <a:gd name="connsiteY104" fmla="*/ 481586 h 1402843"/>
              <a:gd name="connsiteX105" fmla="*/ 6380420 w 6884912"/>
              <a:gd name="connsiteY105" fmla="*/ 414641 h 1402843"/>
              <a:gd name="connsiteX106" fmla="*/ 6507891 w 6884912"/>
              <a:gd name="connsiteY106" fmla="*/ 359920 h 1402843"/>
              <a:gd name="connsiteX107" fmla="*/ 6571807 w 6884912"/>
              <a:gd name="connsiteY107" fmla="*/ 340082 h 1402843"/>
              <a:gd name="connsiteX108" fmla="*/ 6671880 w 6884912"/>
              <a:gd name="connsiteY108" fmla="*/ 324377 h 1402843"/>
              <a:gd name="connsiteX109" fmla="*/ 6702266 w 6884912"/>
              <a:gd name="connsiteY109" fmla="*/ 316916 h 1402843"/>
              <a:gd name="connsiteX110" fmla="*/ 6845802 w 6884912"/>
              <a:gd name="connsiteY110" fmla="*/ 265942 h 1402843"/>
              <a:gd name="connsiteX111" fmla="*/ 6884912 w 6884912"/>
              <a:gd name="connsiteY111" fmla="*/ 241446 h 1402843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309193 w 6884912"/>
              <a:gd name="connsiteY103" fmla="*/ 309358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67575 w 6884912"/>
              <a:gd name="connsiteY72" fmla="*/ 195207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292769" y="1034183"/>
                  <a:pt x="353766" y="1028344"/>
                </a:cubicBezTo>
                <a:cubicBezTo>
                  <a:pt x="421086" y="1016577"/>
                  <a:pt x="342043" y="1020322"/>
                  <a:pt x="438104" y="1042406"/>
                </a:cubicBezTo>
                <a:cubicBezTo>
                  <a:pt x="440820" y="1021567"/>
                  <a:pt x="450890" y="1036057"/>
                  <a:pt x="471270" y="1040167"/>
                </a:cubicBezTo>
                <a:cubicBezTo>
                  <a:pt x="503527" y="1033070"/>
                  <a:pt x="494793" y="950977"/>
                  <a:pt x="536109" y="970199"/>
                </a:cubicBezTo>
                <a:cubicBezTo>
                  <a:pt x="522105" y="946825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78944" y="920103"/>
                  <a:pt x="888738" y="901808"/>
                </a:cubicBezTo>
                <a:cubicBezTo>
                  <a:pt x="933047" y="893074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556" y="622991"/>
                  <a:pt x="1589871" y="629409"/>
                </a:cubicBezTo>
                <a:cubicBezTo>
                  <a:pt x="1649644" y="577681"/>
                  <a:pt x="1659006" y="610309"/>
                  <a:pt x="1731986" y="589682"/>
                </a:cubicBezTo>
                <a:cubicBezTo>
                  <a:pt x="1750397" y="604884"/>
                  <a:pt x="1896056" y="573257"/>
                  <a:pt x="1927935" y="628540"/>
                </a:cubicBezTo>
                <a:cubicBezTo>
                  <a:pt x="2000407" y="623510"/>
                  <a:pt x="2096099" y="577656"/>
                  <a:pt x="2166816" y="559500"/>
                </a:cubicBezTo>
                <a:cubicBezTo>
                  <a:pt x="2255200" y="591669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388202" y="311682"/>
                  <a:pt x="3455587" y="311821"/>
                </a:cubicBezTo>
                <a:cubicBezTo>
                  <a:pt x="3530819" y="306642"/>
                  <a:pt x="3439531" y="258887"/>
                  <a:pt x="3540551" y="290452"/>
                </a:cubicBezTo>
                <a:cubicBezTo>
                  <a:pt x="3546902" y="269835"/>
                  <a:pt x="3590238" y="294393"/>
                  <a:pt x="3611762" y="300514"/>
                </a:cubicBezTo>
                <a:cubicBezTo>
                  <a:pt x="3648047" y="296569"/>
                  <a:pt x="3636107" y="248978"/>
                  <a:pt x="3677971" y="272297"/>
                </a:cubicBezTo>
                <a:cubicBezTo>
                  <a:pt x="3666529" y="247499"/>
                  <a:pt x="3735245" y="279058"/>
                  <a:pt x="3713491" y="254795"/>
                </a:cubicBezTo>
                <a:cubicBezTo>
                  <a:pt x="3718228" y="248018"/>
                  <a:pt x="3737213" y="281807"/>
                  <a:pt x="3754942" y="271775"/>
                </a:cubicBezTo>
                <a:cubicBezTo>
                  <a:pt x="3772671" y="261743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52862" y="196498"/>
                  <a:pt x="3867575" y="195207"/>
                </a:cubicBezTo>
                <a:cubicBezTo>
                  <a:pt x="3898010" y="188396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43839" y="208088"/>
                  <a:pt x="4246954" y="210554"/>
                </a:cubicBezTo>
                <a:cubicBezTo>
                  <a:pt x="4265050" y="224878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66573" y="158177"/>
                  <a:pt x="4891277" y="140895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183483" y="210628"/>
                  <a:pt x="6213495" y="158354"/>
                </a:cubicBezTo>
                <a:cubicBezTo>
                  <a:pt x="6218048" y="179602"/>
                  <a:pt x="6245115" y="154212"/>
                  <a:pt x="6309193" y="240553"/>
                </a:cubicBezTo>
                <a:cubicBezTo>
                  <a:pt x="6313222" y="269315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A736FF-5FE4-4DEF-84FE-F1A19BB1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fr-FR" dirty="0"/>
              <a:t> évaluateurs : LM + coach groupe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AE79AEE-8AAF-3649-86F9-3132B51A7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844170"/>
              </p:ext>
            </p:extLst>
          </p:nvPr>
        </p:nvGraphicFramePr>
        <p:xfrm>
          <a:off x="1050925" y="2586251"/>
          <a:ext cx="10064998" cy="366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Smells like team spirit: How working together can help you achieve your  goals | Al Bawaba">
            <a:extLst>
              <a:ext uri="{FF2B5EF4-FFF2-40B4-BE49-F238E27FC236}">
                <a16:creationId xmlns:a16="http://schemas.microsoft.com/office/drawing/2014/main" id="{3ECF4602-1243-48F2-AE61-174EDF25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37" y="3911564"/>
            <a:ext cx="2258290" cy="18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54755F95-9A46-4C5A-9900-0ECE670DF7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7641" y="3911564"/>
            <a:ext cx="2094345" cy="1695964"/>
          </a:xfrm>
          <a:prstGeom prst="rect">
            <a:avLst/>
          </a:prstGeom>
        </p:spPr>
      </p:pic>
      <p:pic>
        <p:nvPicPr>
          <p:cNvPr id="4104" name="Picture 8" descr="Contacts : Associations - Mairie de Belin-Béliet">
            <a:extLst>
              <a:ext uri="{FF2B5EF4-FFF2-40B4-BE49-F238E27FC236}">
                <a16:creationId xmlns:a16="http://schemas.microsoft.com/office/drawing/2014/main" id="{EE042F72-8D82-4362-BCB9-6D602F85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3911563"/>
            <a:ext cx="2338867" cy="19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1894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RightStep">
      <a:dk1>
        <a:srgbClr val="000000"/>
      </a:dk1>
      <a:lt1>
        <a:srgbClr val="FFFFFF"/>
      </a:lt1>
      <a:dk2>
        <a:srgbClr val="412431"/>
      </a:dk2>
      <a:lt2>
        <a:srgbClr val="E4E8E2"/>
      </a:lt2>
      <a:accent1>
        <a:srgbClr val="B896C6"/>
      </a:accent1>
      <a:accent2>
        <a:srgbClr val="BA7FB2"/>
      </a:accent2>
      <a:accent3>
        <a:srgbClr val="C696AC"/>
      </a:accent3>
      <a:accent4>
        <a:srgbClr val="BA7F81"/>
      </a:accent4>
      <a:accent5>
        <a:srgbClr val="BF9D89"/>
      </a:accent5>
      <a:accent6>
        <a:srgbClr val="AFA378"/>
      </a:accent6>
      <a:hlink>
        <a:srgbClr val="668E56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412</Words>
  <Application>Microsoft Office PowerPoint</Application>
  <PresentationFormat>Grand écran</PresentationFormat>
  <Paragraphs>50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Bembo</vt:lpstr>
      <vt:lpstr>ArchiveVTI</vt:lpstr>
      <vt:lpstr>Saé BUT1 GEA Situation d’Apprentissage et D’évaluation </vt:lpstr>
      <vt:lpstr>« CE QUE l’ON FAIT AVEC CE QUE l’ON A »</vt:lpstr>
      <vt:lpstr>Présentation PowerPoint</vt:lpstr>
      <vt:lpstr>OBJECTIFS</vt:lpstr>
      <vt:lpstr>4 Actions </vt:lpstr>
      <vt:lpstr>ORGANISATION: 3 COACHS MARS – MAI / Groupe  </vt:lpstr>
      <vt:lpstr>Méthode de travail</vt:lpstr>
      <vt:lpstr>EVALUATION </vt:lpstr>
      <vt:lpstr> évaluateurs : LM + coach groupe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Saé BUT1 GEA Situation d’Apprentissage et D’évaluation</dc:title>
  <dc:creator>Lionel Maltese</dc:creator>
  <cp:lastModifiedBy>Lionel Maltese</cp:lastModifiedBy>
  <cp:revision>6</cp:revision>
  <dcterms:created xsi:type="dcterms:W3CDTF">2022-03-25T05:46:46Z</dcterms:created>
  <dcterms:modified xsi:type="dcterms:W3CDTF">2023-08-24T11:22:14Z</dcterms:modified>
</cp:coreProperties>
</file>